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25" r:id="rId3"/>
    <p:sldId id="319" r:id="rId4"/>
    <p:sldId id="320" r:id="rId5"/>
    <p:sldId id="326" r:id="rId6"/>
    <p:sldId id="318" r:id="rId7"/>
    <p:sldId id="323" r:id="rId8"/>
    <p:sldId id="321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D2A7FE-9E5B-4A17-9515-51BDB1FB0393}" v="72" dt="2020-06-04T08:23:07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-Chih Lin" userId="f1ba3ba5-e185-404b-b55f-b2be90e2bdc2" providerId="ADAL" clId="{98E402EA-33D0-F641-AF53-006C6173E080}"/>
    <pc:docChg chg="undo custSel modSld">
      <pc:chgData name="Ming-Chih Lin" userId="f1ba3ba5-e185-404b-b55f-b2be90e2bdc2" providerId="ADAL" clId="{98E402EA-33D0-F641-AF53-006C6173E080}" dt="2020-06-01T06:51:37.326" v="2" actId="1076"/>
      <pc:docMkLst>
        <pc:docMk/>
      </pc:docMkLst>
      <pc:sldChg chg="modSp">
        <pc:chgData name="Ming-Chih Lin" userId="f1ba3ba5-e185-404b-b55f-b2be90e2bdc2" providerId="ADAL" clId="{98E402EA-33D0-F641-AF53-006C6173E080}" dt="2020-06-01T06:51:37.326" v="2" actId="1076"/>
        <pc:sldMkLst>
          <pc:docMk/>
          <pc:sldMk cId="679909818" sldId="265"/>
        </pc:sldMkLst>
        <pc:spChg chg="mod">
          <ac:chgData name="Ming-Chih Lin" userId="f1ba3ba5-e185-404b-b55f-b2be90e2bdc2" providerId="ADAL" clId="{98E402EA-33D0-F641-AF53-006C6173E080}" dt="2020-06-01T06:51:37.326" v="2" actId="1076"/>
          <ac:spMkLst>
            <pc:docMk/>
            <pc:sldMk cId="679909818" sldId="265"/>
            <ac:spMk id="2" creationId="{5F3943C5-BE9F-4BF4-A111-F83F5931DA07}"/>
          </ac:spMkLst>
        </pc:spChg>
      </pc:sldChg>
    </pc:docChg>
  </pc:docChgLst>
  <pc:docChgLst>
    <pc:chgData name="Ming-Chih Lin" userId="f1ba3ba5-e185-404b-b55f-b2be90e2bdc2" providerId="ADAL" clId="{B8F2E660-6EAC-4E5F-9FAD-C2E9F9826A85}"/>
    <pc:docChg chg="modSld">
      <pc:chgData name="Ming-Chih Lin" userId="f1ba3ba5-e185-404b-b55f-b2be90e2bdc2" providerId="ADAL" clId="{B8F2E660-6EAC-4E5F-9FAD-C2E9F9826A85}" dt="2020-06-02T00:34:09.844" v="2"/>
      <pc:docMkLst>
        <pc:docMk/>
      </pc:docMkLst>
      <pc:sldChg chg="modSp mod">
        <pc:chgData name="Ming-Chih Lin" userId="f1ba3ba5-e185-404b-b55f-b2be90e2bdc2" providerId="ADAL" clId="{B8F2E660-6EAC-4E5F-9FAD-C2E9F9826A85}" dt="2020-06-02T00:34:09.844" v="2"/>
        <pc:sldMkLst>
          <pc:docMk/>
          <pc:sldMk cId="3437513085" sldId="257"/>
        </pc:sldMkLst>
        <pc:spChg chg="mod">
          <ac:chgData name="Ming-Chih Lin" userId="f1ba3ba5-e185-404b-b55f-b2be90e2bdc2" providerId="ADAL" clId="{B8F2E660-6EAC-4E5F-9FAD-C2E9F9826A85}" dt="2020-06-02T00:34:09.844" v="2"/>
          <ac:spMkLst>
            <pc:docMk/>
            <pc:sldMk cId="3437513085" sldId="257"/>
            <ac:spMk id="2" creationId="{F00E360D-5F36-459A-8321-D0EA4C8C73FE}"/>
          </ac:spMkLst>
        </pc:spChg>
      </pc:sldChg>
    </pc:docChg>
  </pc:docChgLst>
  <pc:docChgLst>
    <pc:chgData name="Ming-Chih Lin" userId="f1ba3ba5-e185-404b-b55f-b2be90e2bdc2" providerId="ADAL" clId="{F1FA031A-4D31-4AEE-8DCB-44C85EA436EB}"/>
    <pc:docChg chg="undo custSel addSld delSld modSld sldOrd">
      <pc:chgData name="Ming-Chih Lin" userId="f1ba3ba5-e185-404b-b55f-b2be90e2bdc2" providerId="ADAL" clId="{F1FA031A-4D31-4AEE-8DCB-44C85EA436EB}" dt="2020-06-02T00:07:33.244" v="1133" actId="47"/>
      <pc:docMkLst>
        <pc:docMk/>
      </pc:docMkLst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698449368" sldId="256"/>
        </pc:sldMkLst>
      </pc:sldChg>
      <pc:sldChg chg="modSp mod">
        <pc:chgData name="Ming-Chih Lin" userId="f1ba3ba5-e185-404b-b55f-b2be90e2bdc2" providerId="ADAL" clId="{F1FA031A-4D31-4AEE-8DCB-44C85EA436EB}" dt="2020-06-01T23:08:41.309" v="3" actId="20577"/>
        <pc:sldMkLst>
          <pc:docMk/>
          <pc:sldMk cId="3437513085" sldId="257"/>
        </pc:sldMkLst>
        <pc:spChg chg="mod">
          <ac:chgData name="Ming-Chih Lin" userId="f1ba3ba5-e185-404b-b55f-b2be90e2bdc2" providerId="ADAL" clId="{F1FA031A-4D31-4AEE-8DCB-44C85EA436EB}" dt="2020-06-01T23:08:41.309" v="3" actId="20577"/>
          <ac:spMkLst>
            <pc:docMk/>
            <pc:sldMk cId="3437513085" sldId="257"/>
            <ac:spMk id="2" creationId="{F00E360D-5F36-459A-8321-D0EA4C8C73FE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322618313" sldId="25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086438915" sldId="26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291901244" sldId="26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947049355" sldId="262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427989766" sldId="26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336614475" sldId="26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79909818" sldId="26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717474662" sldId="266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751778690" sldId="267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480965944" sldId="26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17686270" sldId="269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580561292" sldId="27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84231426" sldId="271"/>
        </pc:sldMkLst>
      </pc:sldChg>
      <pc:sldChg chg="modSp mod">
        <pc:chgData name="Ming-Chih Lin" userId="f1ba3ba5-e185-404b-b55f-b2be90e2bdc2" providerId="ADAL" clId="{F1FA031A-4D31-4AEE-8DCB-44C85EA436EB}" dt="2020-06-01T23:15:24.433" v="386"/>
        <pc:sldMkLst>
          <pc:docMk/>
          <pc:sldMk cId="2189207556" sldId="272"/>
        </pc:sldMkLst>
        <pc:spChg chg="mod">
          <ac:chgData name="Ming-Chih Lin" userId="f1ba3ba5-e185-404b-b55f-b2be90e2bdc2" providerId="ADAL" clId="{F1FA031A-4D31-4AEE-8DCB-44C85EA436EB}" dt="2020-06-01T23:15:24.433" v="386"/>
          <ac:spMkLst>
            <pc:docMk/>
            <pc:sldMk cId="2189207556" sldId="272"/>
            <ac:spMk id="4" creationId="{2FA54F75-D405-4104-B6BB-EA44A23A109A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63169921" sldId="27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2655923" sldId="27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66544265" sldId="28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344907558" sldId="28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282441724" sldId="28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651586421" sldId="28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195449515" sldId="28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489283586" sldId="286"/>
        </pc:sldMkLst>
      </pc:sldChg>
      <pc:sldChg chg="del">
        <pc:chgData name="Ming-Chih Lin" userId="f1ba3ba5-e185-404b-b55f-b2be90e2bdc2" providerId="ADAL" clId="{F1FA031A-4D31-4AEE-8DCB-44C85EA436EB}" dt="2020-06-01T23:12:04.010" v="173" actId="47"/>
        <pc:sldMkLst>
          <pc:docMk/>
          <pc:sldMk cId="2068811213" sldId="287"/>
        </pc:sldMkLst>
      </pc:sldChg>
      <pc:sldChg chg="modSp mod">
        <pc:chgData name="Ming-Chih Lin" userId="f1ba3ba5-e185-404b-b55f-b2be90e2bdc2" providerId="ADAL" clId="{F1FA031A-4D31-4AEE-8DCB-44C85EA436EB}" dt="2020-06-01T23:13:24.905" v="277"/>
        <pc:sldMkLst>
          <pc:docMk/>
          <pc:sldMk cId="2773999239" sldId="288"/>
        </pc:sldMkLst>
        <pc:spChg chg="mod">
          <ac:chgData name="Ming-Chih Lin" userId="f1ba3ba5-e185-404b-b55f-b2be90e2bdc2" providerId="ADAL" clId="{F1FA031A-4D31-4AEE-8DCB-44C85EA436EB}" dt="2020-06-01T23:13:24.905" v="277"/>
          <ac:spMkLst>
            <pc:docMk/>
            <pc:sldMk cId="2773999239" sldId="288"/>
            <ac:spMk id="5" creationId="{D9BE9DE2-8245-4CD7-8644-BCDBABA8D1A8}"/>
          </ac:spMkLst>
        </pc:spChg>
      </pc:sldChg>
      <pc:sldChg chg="modSp mod">
        <pc:chgData name="Ming-Chih Lin" userId="f1ba3ba5-e185-404b-b55f-b2be90e2bdc2" providerId="ADAL" clId="{F1FA031A-4D31-4AEE-8DCB-44C85EA436EB}" dt="2020-06-01T23:11:56.151" v="172"/>
        <pc:sldMkLst>
          <pc:docMk/>
          <pc:sldMk cId="1061609012" sldId="289"/>
        </pc:sldMkLst>
        <pc:spChg chg="mod">
          <ac:chgData name="Ming-Chih Lin" userId="f1ba3ba5-e185-404b-b55f-b2be90e2bdc2" providerId="ADAL" clId="{F1FA031A-4D31-4AEE-8DCB-44C85EA436EB}" dt="2020-06-01T23:11:56.151" v="172"/>
          <ac:spMkLst>
            <pc:docMk/>
            <pc:sldMk cId="1061609012" sldId="289"/>
            <ac:spMk id="4" creationId="{A96425F9-195D-4693-9E6E-3A6A87237F5E}"/>
          </ac:spMkLst>
        </pc:spChg>
      </pc:sldChg>
      <pc:sldChg chg="modSp mod">
        <pc:chgData name="Ming-Chih Lin" userId="f1ba3ba5-e185-404b-b55f-b2be90e2bdc2" providerId="ADAL" clId="{F1FA031A-4D31-4AEE-8DCB-44C85EA436EB}" dt="2020-06-01T23:22:46.379" v="630"/>
        <pc:sldMkLst>
          <pc:docMk/>
          <pc:sldMk cId="1663756997" sldId="290"/>
        </pc:sldMkLst>
        <pc:spChg chg="mod">
          <ac:chgData name="Ming-Chih Lin" userId="f1ba3ba5-e185-404b-b55f-b2be90e2bdc2" providerId="ADAL" clId="{F1FA031A-4D31-4AEE-8DCB-44C85EA436EB}" dt="2020-06-01T23:22:46.379" v="630"/>
          <ac:spMkLst>
            <pc:docMk/>
            <pc:sldMk cId="1663756997" sldId="290"/>
            <ac:spMk id="3" creationId="{FDA2CCF4-8156-43AA-A2A5-BCE09F7AF6E8}"/>
          </ac:spMkLst>
        </pc:spChg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146132641" sldId="291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609797397" sldId="29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89535632" sldId="29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4240318" sldId="29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00941536" sldId="29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71803066" sldId="296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23943526" sldId="297"/>
        </pc:sldMkLst>
      </pc:sldChg>
      <pc:sldChg chg="modSp new mod">
        <pc:chgData name="Ming-Chih Lin" userId="f1ba3ba5-e185-404b-b55f-b2be90e2bdc2" providerId="ADAL" clId="{F1FA031A-4D31-4AEE-8DCB-44C85EA436EB}" dt="2020-06-01T23:09:56.216" v="75"/>
        <pc:sldMkLst>
          <pc:docMk/>
          <pc:sldMk cId="888648973" sldId="298"/>
        </pc:sldMkLst>
        <pc:spChg chg="mod">
          <ac:chgData name="Ming-Chih Lin" userId="f1ba3ba5-e185-404b-b55f-b2be90e2bdc2" providerId="ADAL" clId="{F1FA031A-4D31-4AEE-8DCB-44C85EA436EB}" dt="2020-06-01T23:09:56.216" v="75"/>
          <ac:spMkLst>
            <pc:docMk/>
            <pc:sldMk cId="888648973" sldId="298"/>
            <ac:spMk id="2" creationId="{A8BA54D6-C8F9-4AAC-8CAA-D399FA342724}"/>
          </ac:spMkLst>
        </pc:spChg>
      </pc:sldChg>
      <pc:sldChg chg="modSp add mod">
        <pc:chgData name="Ming-Chih Lin" userId="f1ba3ba5-e185-404b-b55f-b2be90e2bdc2" providerId="ADAL" clId="{F1FA031A-4D31-4AEE-8DCB-44C85EA436EB}" dt="2020-06-01T23:14:32.055" v="369"/>
        <pc:sldMkLst>
          <pc:docMk/>
          <pc:sldMk cId="101432508" sldId="299"/>
        </pc:sldMkLst>
        <pc:spChg chg="mod">
          <ac:chgData name="Ming-Chih Lin" userId="f1ba3ba5-e185-404b-b55f-b2be90e2bdc2" providerId="ADAL" clId="{F1FA031A-4D31-4AEE-8DCB-44C85EA436EB}" dt="2020-06-01T23:14:32.055" v="369"/>
          <ac:spMkLst>
            <pc:docMk/>
            <pc:sldMk cId="101432508" sldId="299"/>
            <ac:spMk id="3" creationId="{FDA2CCF4-8156-43AA-A2A5-BCE09F7AF6E8}"/>
          </ac:spMkLst>
        </pc:spChg>
      </pc:sldChg>
      <pc:sldChg chg="addSp delSp modSp new mod modClrScheme chgLayout">
        <pc:chgData name="Ming-Chih Lin" userId="f1ba3ba5-e185-404b-b55f-b2be90e2bdc2" providerId="ADAL" clId="{F1FA031A-4D31-4AEE-8DCB-44C85EA436EB}" dt="2020-06-01T23:18:37.024" v="538"/>
        <pc:sldMkLst>
          <pc:docMk/>
          <pc:sldMk cId="1415465906" sldId="300"/>
        </pc:sldMkLst>
        <pc:spChg chg="del mod ord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2" creationId="{2A4DBE0D-A8A4-4F12-858B-E8F5C1DC52BA}"/>
          </ac:spMkLst>
        </pc:spChg>
        <pc:spChg chg="del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3" creationId="{AFC4772C-804D-474C-89D9-7ADC6AAA7865}"/>
          </ac:spMkLst>
        </pc:spChg>
        <pc:spChg chg="add mod ord">
          <ac:chgData name="Ming-Chih Lin" userId="f1ba3ba5-e185-404b-b55f-b2be90e2bdc2" providerId="ADAL" clId="{F1FA031A-4D31-4AEE-8DCB-44C85EA436EB}" dt="2020-06-01T23:18:37.024" v="538"/>
          <ac:spMkLst>
            <pc:docMk/>
            <pc:sldMk cId="1415465906" sldId="300"/>
            <ac:spMk id="4" creationId="{42223639-7737-4ADF-9CCC-84644374FFB5}"/>
          </ac:spMkLst>
        </pc:spChg>
        <pc:spChg chg="add mod ord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5" creationId="{B37260B8-3B0D-40A3-8B25-1D9D532C9BED}"/>
          </ac:spMkLst>
        </pc:spChg>
      </pc:sldChg>
      <pc:sldChg chg="modSp add mod">
        <pc:chgData name="Ming-Chih Lin" userId="f1ba3ba5-e185-404b-b55f-b2be90e2bdc2" providerId="ADAL" clId="{F1FA031A-4D31-4AEE-8DCB-44C85EA436EB}" dt="2020-06-01T23:26:30.522" v="688" actId="20577"/>
        <pc:sldMkLst>
          <pc:docMk/>
          <pc:sldMk cId="1171545912" sldId="301"/>
        </pc:sldMkLst>
        <pc:spChg chg="mod">
          <ac:chgData name="Ming-Chih Lin" userId="f1ba3ba5-e185-404b-b55f-b2be90e2bdc2" providerId="ADAL" clId="{F1FA031A-4D31-4AEE-8DCB-44C85EA436EB}" dt="2020-06-01T23:19:32.230" v="541"/>
          <ac:spMkLst>
            <pc:docMk/>
            <pc:sldMk cId="1171545912" sldId="301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6:30.522" v="688" actId="20577"/>
          <ac:spMkLst>
            <pc:docMk/>
            <pc:sldMk cId="1171545912" sldId="301"/>
            <ac:spMk id="5" creationId="{B37260B8-3B0D-40A3-8B25-1D9D532C9BED}"/>
          </ac:spMkLst>
        </pc:spChg>
      </pc:sldChg>
      <pc:sldChg chg="modSp add mod">
        <pc:chgData name="Ming-Chih Lin" userId="f1ba3ba5-e185-404b-b55f-b2be90e2bdc2" providerId="ADAL" clId="{F1FA031A-4D31-4AEE-8DCB-44C85EA436EB}" dt="2020-06-01T23:27:59.481" v="710" actId="20577"/>
        <pc:sldMkLst>
          <pc:docMk/>
          <pc:sldMk cId="2002684050" sldId="302"/>
        </pc:sldMkLst>
        <pc:spChg chg="mod">
          <ac:chgData name="Ming-Chih Lin" userId="f1ba3ba5-e185-404b-b55f-b2be90e2bdc2" providerId="ADAL" clId="{F1FA031A-4D31-4AEE-8DCB-44C85EA436EB}" dt="2020-06-01T23:27:59.481" v="710" actId="20577"/>
          <ac:spMkLst>
            <pc:docMk/>
            <pc:sldMk cId="2002684050" sldId="302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1:42.958" v="586" actId="21"/>
          <ac:spMkLst>
            <pc:docMk/>
            <pc:sldMk cId="2002684050" sldId="302"/>
            <ac:spMk id="5" creationId="{B37260B8-3B0D-40A3-8B25-1D9D532C9BED}"/>
          </ac:spMkLst>
        </pc:spChg>
      </pc:sldChg>
      <pc:sldChg chg="addSp delSp modSp add del mod ord">
        <pc:chgData name="Ming-Chih Lin" userId="f1ba3ba5-e185-404b-b55f-b2be90e2bdc2" providerId="ADAL" clId="{F1FA031A-4D31-4AEE-8DCB-44C85EA436EB}" dt="2020-06-01T23:27:56.183" v="708" actId="47"/>
        <pc:sldMkLst>
          <pc:docMk/>
          <pc:sldMk cId="4107279448" sldId="303"/>
        </pc:sldMkLst>
        <pc:spChg chg="add del mod">
          <ac:chgData name="Ming-Chih Lin" userId="f1ba3ba5-e185-404b-b55f-b2be90e2bdc2" providerId="ADAL" clId="{F1FA031A-4D31-4AEE-8DCB-44C85EA436EB}" dt="2020-06-01T23:23:56.344" v="655"/>
          <ac:spMkLst>
            <pc:docMk/>
            <pc:sldMk cId="4107279448" sldId="303"/>
            <ac:spMk id="2" creationId="{A47E8DDF-F70A-4E2D-8C01-9E501A43A6F7}"/>
          </ac:spMkLst>
        </pc:spChg>
        <pc:spChg chg="mod">
          <ac:chgData name="Ming-Chih Lin" userId="f1ba3ba5-e185-404b-b55f-b2be90e2bdc2" providerId="ADAL" clId="{F1FA031A-4D31-4AEE-8DCB-44C85EA436EB}" dt="2020-06-01T23:26:57.506" v="696" actId="20577"/>
          <ac:spMkLst>
            <pc:docMk/>
            <pc:sldMk cId="4107279448" sldId="303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13.818" v="713" actId="6549"/>
        <pc:sldMkLst>
          <pc:docMk/>
          <pc:sldMk cId="3346354504" sldId="304"/>
        </pc:sldMkLst>
        <pc:spChg chg="mod">
          <ac:chgData name="Ming-Chih Lin" userId="f1ba3ba5-e185-404b-b55f-b2be90e2bdc2" providerId="ADAL" clId="{F1FA031A-4D31-4AEE-8DCB-44C85EA436EB}" dt="2020-06-01T23:28:13.818" v="713" actId="6549"/>
          <ac:spMkLst>
            <pc:docMk/>
            <pc:sldMk cId="3346354504" sldId="304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27.201" v="714"/>
        <pc:sldMkLst>
          <pc:docMk/>
          <pc:sldMk cId="1699586139" sldId="305"/>
        </pc:sldMkLst>
        <pc:spChg chg="mod">
          <ac:chgData name="Ming-Chih Lin" userId="f1ba3ba5-e185-404b-b55f-b2be90e2bdc2" providerId="ADAL" clId="{F1FA031A-4D31-4AEE-8DCB-44C85EA436EB}" dt="2020-06-01T23:28:27.201" v="714"/>
          <ac:spMkLst>
            <pc:docMk/>
            <pc:sldMk cId="1699586139" sldId="305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7:17.368" v="703" actId="20577"/>
        <pc:sldMkLst>
          <pc:docMk/>
          <pc:sldMk cId="1220209127" sldId="306"/>
        </pc:sldMkLst>
        <pc:spChg chg="mod">
          <ac:chgData name="Ming-Chih Lin" userId="f1ba3ba5-e185-404b-b55f-b2be90e2bdc2" providerId="ADAL" clId="{F1FA031A-4D31-4AEE-8DCB-44C85EA436EB}" dt="2020-06-01T23:27:17.368" v="703" actId="20577"/>
          <ac:spMkLst>
            <pc:docMk/>
            <pc:sldMk cId="1220209127" sldId="306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43.758" v="715"/>
        <pc:sldMkLst>
          <pc:docMk/>
          <pc:sldMk cId="236770104" sldId="307"/>
        </pc:sldMkLst>
        <pc:spChg chg="mod">
          <ac:chgData name="Ming-Chih Lin" userId="f1ba3ba5-e185-404b-b55f-b2be90e2bdc2" providerId="ADAL" clId="{F1FA031A-4D31-4AEE-8DCB-44C85EA436EB}" dt="2020-06-01T23:28:43.758" v="715"/>
          <ac:spMkLst>
            <pc:docMk/>
            <pc:sldMk cId="236770104" sldId="307"/>
            <ac:spMk id="4" creationId="{42223639-7737-4ADF-9CCC-84644374FFB5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757030699" sldId="308"/>
        </pc:sldMkLst>
        <pc:spChg chg="mod">
          <ac:chgData name="Ming-Chih Lin" userId="f1ba3ba5-e185-404b-b55f-b2be90e2bdc2" providerId="ADAL" clId="{F1FA031A-4D31-4AEE-8DCB-44C85EA436EB}" dt="2020-06-01T23:40:38.630" v="999"/>
          <ac:spMkLst>
            <pc:docMk/>
            <pc:sldMk cId="3757030699" sldId="308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1T23:31:21.972" v="779"/>
          <ac:spMkLst>
            <pc:docMk/>
            <pc:sldMk cId="3757030699" sldId="308"/>
            <ac:spMk id="3" creationId="{E7C3D928-2CE9-4266-A577-F5AA1DFC7CE3}"/>
          </ac:spMkLst>
        </pc:spChg>
      </pc:sldChg>
      <pc:sldChg chg="modSp add mod">
        <pc:chgData name="Ming-Chih Lin" userId="f1ba3ba5-e185-404b-b55f-b2be90e2bdc2" providerId="ADAL" clId="{F1FA031A-4D31-4AEE-8DCB-44C85EA436EB}" dt="2020-06-01T23:16:11.863" v="435"/>
        <pc:sldMkLst>
          <pc:docMk/>
          <pc:sldMk cId="2022201700" sldId="309"/>
        </pc:sldMkLst>
        <pc:spChg chg="mod">
          <ac:chgData name="Ming-Chih Lin" userId="f1ba3ba5-e185-404b-b55f-b2be90e2bdc2" providerId="ADAL" clId="{F1FA031A-4D31-4AEE-8DCB-44C85EA436EB}" dt="2020-06-01T23:16:11.863" v="435"/>
          <ac:spMkLst>
            <pc:docMk/>
            <pc:sldMk cId="2022201700" sldId="309"/>
            <ac:spMk id="4" creationId="{2FA54F75-D405-4104-B6BB-EA44A23A109A}"/>
          </ac:spMkLst>
        </pc:spChg>
      </pc:sldChg>
      <pc:sldChg chg="addSp delSp modSp add mod ord">
        <pc:chgData name="Ming-Chih Lin" userId="f1ba3ba5-e185-404b-b55f-b2be90e2bdc2" providerId="ADAL" clId="{F1FA031A-4D31-4AEE-8DCB-44C85EA436EB}" dt="2020-06-02T00:07:30.065" v="1132" actId="1076"/>
        <pc:sldMkLst>
          <pc:docMk/>
          <pc:sldMk cId="1680955994" sldId="310"/>
        </pc:sldMkLst>
        <pc:spChg chg="del mod">
          <ac:chgData name="Ming-Chih Lin" userId="f1ba3ba5-e185-404b-b55f-b2be90e2bdc2" providerId="ADAL" clId="{F1FA031A-4D31-4AEE-8DCB-44C85EA436EB}" dt="2020-06-01T23:46:50.152" v="1041" actId="478"/>
          <ac:spMkLst>
            <pc:docMk/>
            <pc:sldMk cId="1680955994" sldId="310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1T23:48:46.017" v="1050"/>
          <ac:spMkLst>
            <pc:docMk/>
            <pc:sldMk cId="1680955994" sldId="310"/>
            <ac:spMk id="3" creationId="{E7C3D928-2CE9-4266-A577-F5AA1DFC7CE3}"/>
          </ac:spMkLst>
        </pc:spChg>
        <pc:spChg chg="add del mod">
          <ac:chgData name="Ming-Chih Lin" userId="f1ba3ba5-e185-404b-b55f-b2be90e2bdc2" providerId="ADAL" clId="{F1FA031A-4D31-4AEE-8DCB-44C85EA436EB}" dt="2020-06-01T23:46:24.822" v="1040"/>
          <ac:spMkLst>
            <pc:docMk/>
            <pc:sldMk cId="1680955994" sldId="310"/>
            <ac:spMk id="4" creationId="{DFA67099-C7C6-4EF8-9522-C5EF93E8AFF6}"/>
          </ac:spMkLst>
        </pc:spChg>
        <pc:spChg chg="add del mod">
          <ac:chgData name="Ming-Chih Lin" userId="f1ba3ba5-e185-404b-b55f-b2be90e2bdc2" providerId="ADAL" clId="{F1FA031A-4D31-4AEE-8DCB-44C85EA436EB}" dt="2020-06-01T23:48:44.122" v="1049" actId="478"/>
          <ac:spMkLst>
            <pc:docMk/>
            <pc:sldMk cId="1680955994" sldId="310"/>
            <ac:spMk id="6" creationId="{C6523A91-946D-454F-9415-87B2845420E5}"/>
          </ac:spMkLst>
        </pc:spChg>
        <pc:picChg chg="add del mod">
          <ac:chgData name="Ming-Chih Lin" userId="f1ba3ba5-e185-404b-b55f-b2be90e2bdc2" providerId="ADAL" clId="{F1FA031A-4D31-4AEE-8DCB-44C85EA436EB}" dt="2020-06-02T00:07:21.630" v="1129" actId="478"/>
          <ac:picMkLst>
            <pc:docMk/>
            <pc:sldMk cId="1680955994" sldId="310"/>
            <ac:picMk id="7" creationId="{04167772-23D8-46EF-86E8-9F55289031D5}"/>
          </ac:picMkLst>
        </pc:picChg>
        <pc:picChg chg="add del">
          <ac:chgData name="Ming-Chih Lin" userId="f1ba3ba5-e185-404b-b55f-b2be90e2bdc2" providerId="ADAL" clId="{F1FA031A-4D31-4AEE-8DCB-44C85EA436EB}" dt="2020-06-02T00:05:20.886" v="1055"/>
          <ac:picMkLst>
            <pc:docMk/>
            <pc:sldMk cId="1680955994" sldId="310"/>
            <ac:picMk id="8" creationId="{86E0C46E-16C0-4B9D-98F5-753D5EB5E5C0}"/>
          </ac:picMkLst>
        </pc:picChg>
        <pc:picChg chg="add mod">
          <ac:chgData name="Ming-Chih Lin" userId="f1ba3ba5-e185-404b-b55f-b2be90e2bdc2" providerId="ADAL" clId="{F1FA031A-4D31-4AEE-8DCB-44C85EA436EB}" dt="2020-06-02T00:07:30.065" v="1132" actId="1076"/>
          <ac:picMkLst>
            <pc:docMk/>
            <pc:sldMk cId="1680955994" sldId="310"/>
            <ac:picMk id="9" creationId="{A8797093-BD72-4872-BB27-2A60EE738B7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863980547" sldId="311"/>
        </pc:sldMkLst>
        <pc:spChg chg="mod">
          <ac:chgData name="Ming-Chih Lin" userId="f1ba3ba5-e185-404b-b55f-b2be90e2bdc2" providerId="ADAL" clId="{F1FA031A-4D31-4AEE-8DCB-44C85EA436EB}" dt="2020-06-01T23:34:25.883" v="974" actId="20577"/>
          <ac:spMkLst>
            <pc:docMk/>
            <pc:sldMk cId="3863980547" sldId="311"/>
            <ac:spMk id="3" creationId="{E7C3D928-2CE9-4266-A577-F5AA1DFC7CE3}"/>
          </ac:spMkLst>
        </pc:spChg>
      </pc:sldChg>
      <pc:sldChg chg="addSp delSp modSp new mod modClrScheme chgLayout">
        <pc:chgData name="Ming-Chih Lin" userId="f1ba3ba5-e185-404b-b55f-b2be90e2bdc2" providerId="ADAL" clId="{F1FA031A-4D31-4AEE-8DCB-44C85EA436EB}" dt="2020-06-02T00:07:11.358" v="1128" actId="20577"/>
        <pc:sldMkLst>
          <pc:docMk/>
          <pc:sldMk cId="1266417032" sldId="312"/>
        </pc:sldMkLst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2" creationId="{A62D4AC1-C50C-4058-B2A5-D69AA87B4258}"/>
          </ac:spMkLst>
        </pc:spChg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3" creationId="{24369F45-8D56-4C99-9BA5-CE752D1914AC}"/>
          </ac:spMkLst>
        </pc:spChg>
        <pc:spChg chg="add mod ord">
          <ac:chgData name="Ming-Chih Lin" userId="f1ba3ba5-e185-404b-b55f-b2be90e2bdc2" providerId="ADAL" clId="{F1FA031A-4D31-4AEE-8DCB-44C85EA436EB}" dt="2020-06-02T00:05:56.161" v="1059" actId="700"/>
          <ac:spMkLst>
            <pc:docMk/>
            <pc:sldMk cId="1266417032" sldId="312"/>
            <ac:spMk id="4" creationId="{1854605A-57A1-476A-82F9-537D284E62C2}"/>
          </ac:spMkLst>
        </pc:spChg>
        <pc:spChg chg="add mod ord">
          <ac:chgData name="Ming-Chih Lin" userId="f1ba3ba5-e185-404b-b55f-b2be90e2bdc2" providerId="ADAL" clId="{F1FA031A-4D31-4AEE-8DCB-44C85EA436EB}" dt="2020-06-02T00:07:11.358" v="1128" actId="20577"/>
          <ac:spMkLst>
            <pc:docMk/>
            <pc:sldMk cId="1266417032" sldId="312"/>
            <ac:spMk id="5" creationId="{221EB24A-D4DB-45CB-BE7B-D41F7B493329}"/>
          </ac:spMkLst>
        </pc:spChg>
      </pc:sldChg>
      <pc:sldChg chg="modSp add mod">
        <pc:chgData name="Ming-Chih Lin" userId="f1ba3ba5-e185-404b-b55f-b2be90e2bdc2" providerId="ADAL" clId="{F1FA031A-4D31-4AEE-8DCB-44C85EA436EB}" dt="2020-06-01T23:29:05.962" v="718" actId="20577"/>
        <pc:sldMkLst>
          <pc:docMk/>
          <pc:sldMk cId="1608459360" sldId="313"/>
        </pc:sldMkLst>
        <pc:spChg chg="mod">
          <ac:chgData name="Ming-Chih Lin" userId="f1ba3ba5-e185-404b-b55f-b2be90e2bdc2" providerId="ADAL" clId="{F1FA031A-4D31-4AEE-8DCB-44C85EA436EB}" dt="2020-06-01T23:29:05.962" v="718" actId="20577"/>
          <ac:spMkLst>
            <pc:docMk/>
            <pc:sldMk cId="1608459360" sldId="313"/>
            <ac:spMk id="4" creationId="{42223639-7737-4ADF-9CCC-84644374FFB5}"/>
          </ac:spMkLst>
        </pc:spChg>
      </pc:sldChg>
      <pc:sldChg chg="add del">
        <pc:chgData name="Ming-Chih Lin" userId="f1ba3ba5-e185-404b-b55f-b2be90e2bdc2" providerId="ADAL" clId="{F1FA031A-4D31-4AEE-8DCB-44C85EA436EB}" dt="2020-06-01T23:30:27.215" v="721" actId="47"/>
        <pc:sldMkLst>
          <pc:docMk/>
          <pc:sldMk cId="3592365506" sldId="314"/>
        </pc:sldMkLst>
      </pc:sldChg>
      <pc:sldChg chg="modSp new mod">
        <pc:chgData name="Ming-Chih Lin" userId="f1ba3ba5-e185-404b-b55f-b2be90e2bdc2" providerId="ADAL" clId="{F1FA031A-4D31-4AEE-8DCB-44C85EA436EB}" dt="2020-06-01T23:30:49.844" v="761"/>
        <pc:sldMkLst>
          <pc:docMk/>
          <pc:sldMk cId="3053501639" sldId="315"/>
        </pc:sldMkLst>
        <pc:spChg chg="mod">
          <ac:chgData name="Ming-Chih Lin" userId="f1ba3ba5-e185-404b-b55f-b2be90e2bdc2" providerId="ADAL" clId="{F1FA031A-4D31-4AEE-8DCB-44C85EA436EB}" dt="2020-06-01T23:30:49.844" v="761"/>
          <ac:spMkLst>
            <pc:docMk/>
            <pc:sldMk cId="3053501639" sldId="315"/>
            <ac:spMk id="3" creationId="{2DC53AD1-5967-4F57-9A42-A7D2F1A9323D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612939432" sldId="316"/>
        </pc:sldMkLst>
        <pc:spChg chg="mod">
          <ac:chgData name="Ming-Chih Lin" userId="f1ba3ba5-e185-404b-b55f-b2be90e2bdc2" providerId="ADAL" clId="{F1FA031A-4D31-4AEE-8DCB-44C85EA436EB}" dt="2020-06-01T23:32:42.102" v="850" actId="20577"/>
          <ac:spMkLst>
            <pc:docMk/>
            <pc:sldMk cId="612939432" sldId="316"/>
            <ac:spMk id="3" creationId="{E7C3D928-2CE9-4266-A577-F5AA1DFC7CE3}"/>
          </ac:spMkLst>
        </pc:spChg>
      </pc:sldChg>
      <pc:sldChg chg="addSp delSp modSp new add del mod">
        <pc:chgData name="Ming-Chih Lin" userId="f1ba3ba5-e185-404b-b55f-b2be90e2bdc2" providerId="ADAL" clId="{F1FA031A-4D31-4AEE-8DCB-44C85EA436EB}" dt="2020-06-02T00:07:33.244" v="1133" actId="47"/>
        <pc:sldMkLst>
          <pc:docMk/>
          <pc:sldMk cId="1830674388" sldId="316"/>
        </pc:sldMkLst>
        <pc:picChg chg="add del mod">
          <ac:chgData name="Ming-Chih Lin" userId="f1ba3ba5-e185-404b-b55f-b2be90e2bdc2" providerId="ADAL" clId="{F1FA031A-4D31-4AEE-8DCB-44C85EA436EB}" dt="2020-06-02T00:07:23.378" v="1130" actId="21"/>
          <ac:picMkLst>
            <pc:docMk/>
            <pc:sldMk cId="1830674388" sldId="316"/>
            <ac:picMk id="4" creationId="{3482E1DE-C7E8-4B64-A3F8-917B68200E5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022163412" sldId="317"/>
        </pc:sldMkLst>
        <pc:spChg chg="mod">
          <ac:chgData name="Ming-Chih Lin" userId="f1ba3ba5-e185-404b-b55f-b2be90e2bdc2" providerId="ADAL" clId="{F1FA031A-4D31-4AEE-8DCB-44C85EA436EB}" dt="2020-06-01T23:32:53.706" v="863" actId="20577"/>
          <ac:spMkLst>
            <pc:docMk/>
            <pc:sldMk cId="1022163412" sldId="317"/>
            <ac:spMk id="3" creationId="{E7C3D928-2CE9-4266-A577-F5AA1DFC7CE3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4171406706" sldId="318"/>
        </pc:sldMkLst>
        <pc:spChg chg="mod">
          <ac:chgData name="Ming-Chih Lin" userId="f1ba3ba5-e185-404b-b55f-b2be90e2bdc2" providerId="ADAL" clId="{F1FA031A-4D31-4AEE-8DCB-44C85EA436EB}" dt="2020-06-01T23:32:59.354" v="873" actId="20577"/>
          <ac:spMkLst>
            <pc:docMk/>
            <pc:sldMk cId="4171406706" sldId="318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3934403956" sldId="319"/>
        </pc:sldMkLst>
        <pc:spChg chg="mod">
          <ac:chgData name="Ming-Chih Lin" userId="f1ba3ba5-e185-404b-b55f-b2be90e2bdc2" providerId="ADAL" clId="{F1FA031A-4D31-4AEE-8DCB-44C85EA436EB}" dt="2020-06-01T23:33:40.850" v="940" actId="20577"/>
          <ac:spMkLst>
            <pc:docMk/>
            <pc:sldMk cId="3934403956" sldId="319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816830408" sldId="320"/>
        </pc:sldMkLst>
        <pc:spChg chg="mod">
          <ac:chgData name="Ming-Chih Lin" userId="f1ba3ba5-e185-404b-b55f-b2be90e2bdc2" providerId="ADAL" clId="{F1FA031A-4D31-4AEE-8DCB-44C85EA436EB}" dt="2020-06-01T23:33:58.268" v="959"/>
          <ac:spMkLst>
            <pc:docMk/>
            <pc:sldMk cId="816830408" sldId="320"/>
            <ac:spMk id="3" creationId="{E7C3D928-2CE9-4266-A577-F5AA1DFC7CE3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37822786" sldId="321"/>
        </pc:sldMkLst>
        <pc:spChg chg="mod">
          <ac:chgData name="Ming-Chih Lin" userId="f1ba3ba5-e185-404b-b55f-b2be90e2bdc2" providerId="ADAL" clId="{F1FA031A-4D31-4AEE-8DCB-44C85EA436EB}" dt="2020-06-01T23:34:47.171" v="993"/>
          <ac:spMkLst>
            <pc:docMk/>
            <pc:sldMk cId="137822786" sldId="321"/>
            <ac:spMk id="3" creationId="{89E19C31-D323-4099-B1F9-A39ED7CC546B}"/>
          </ac:spMkLst>
        </pc:spChg>
      </pc:sldChg>
    </pc:docChg>
  </pc:docChgLst>
  <pc:docChgLst>
    <pc:chgData name="Ming-Chih Lin" userId="f1ba3ba5-e185-404b-b55f-b2be90e2bdc2" providerId="ADAL" clId="{73C49393-00F6-48C7-99DB-5262FA837701}"/>
    <pc:docChg chg="custSel addSld delSld modSld">
      <pc:chgData name="Ming-Chih Lin" userId="f1ba3ba5-e185-404b-b55f-b2be90e2bdc2" providerId="ADAL" clId="{73C49393-00F6-48C7-99DB-5262FA837701}" dt="2020-06-02T00:14:48.542" v="90"/>
      <pc:docMkLst>
        <pc:docMk/>
      </pc:docMkLst>
      <pc:sldChg chg="addSp delSp modSp mod">
        <pc:chgData name="Ming-Chih Lin" userId="f1ba3ba5-e185-404b-b55f-b2be90e2bdc2" providerId="ADAL" clId="{73C49393-00F6-48C7-99DB-5262FA837701}" dt="2020-06-02T00:09:55.262" v="3" actId="14100"/>
        <pc:sldMkLst>
          <pc:docMk/>
          <pc:sldMk cId="3437513085" sldId="257"/>
        </pc:sldMkLst>
        <pc:spChg chg="mod">
          <ac:chgData name="Ming-Chih Lin" userId="f1ba3ba5-e185-404b-b55f-b2be90e2bdc2" providerId="ADAL" clId="{73C49393-00F6-48C7-99DB-5262FA837701}" dt="2020-06-02T00:09:55.262" v="3" actId="14100"/>
          <ac:spMkLst>
            <pc:docMk/>
            <pc:sldMk cId="3437513085" sldId="257"/>
            <ac:spMk id="2" creationId="{F00E360D-5F36-459A-8321-D0EA4C8C73FE}"/>
          </ac:spMkLst>
        </pc:spChg>
        <pc:graphicFrameChg chg="add del mod">
          <ac:chgData name="Ming-Chih Lin" userId="f1ba3ba5-e185-404b-b55f-b2be90e2bdc2" providerId="ADAL" clId="{73C49393-00F6-48C7-99DB-5262FA837701}" dt="2020-06-02T00:09:49.623" v="1"/>
          <ac:graphicFrameMkLst>
            <pc:docMk/>
            <pc:sldMk cId="3437513085" sldId="257"/>
            <ac:graphicFrameMk id="4" creationId="{5049B3AE-5EA2-4052-9B86-DD46687ECD81}"/>
          </ac:graphicFrameMkLst>
        </pc:graphicFrameChg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2773999239" sldId="288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061609012" sldId="289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663756997" sldId="290"/>
        </pc:sldMkLst>
      </pc:sldChg>
      <pc:sldChg chg="del">
        <pc:chgData name="Ming-Chih Lin" userId="f1ba3ba5-e185-404b-b55f-b2be90e2bdc2" providerId="ADAL" clId="{73C49393-00F6-48C7-99DB-5262FA837701}" dt="2020-06-02T00:10:19.448" v="5" actId="47"/>
        <pc:sldMkLst>
          <pc:docMk/>
          <pc:sldMk cId="888648973" sldId="298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01432508" sldId="299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415465906" sldId="300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171545912" sldId="301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2002684050" sldId="302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3346354504" sldId="304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699586139" sldId="305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220209127" sldId="306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236770104" sldId="307"/>
        </pc:sldMkLst>
      </pc:sldChg>
      <pc:sldChg chg="del">
        <pc:chgData name="Ming-Chih Lin" userId="f1ba3ba5-e185-404b-b55f-b2be90e2bdc2" providerId="ADAL" clId="{73C49393-00F6-48C7-99DB-5262FA837701}" dt="2020-06-02T00:11:59.394" v="14" actId="47"/>
        <pc:sldMkLst>
          <pc:docMk/>
          <pc:sldMk cId="2022201700" sldId="309"/>
        </pc:sldMkLst>
      </pc:sldChg>
      <pc:sldChg chg="del">
        <pc:chgData name="Ming-Chih Lin" userId="f1ba3ba5-e185-404b-b55f-b2be90e2bdc2" providerId="ADAL" clId="{73C49393-00F6-48C7-99DB-5262FA837701}" dt="2020-06-02T00:11:59.980" v="15" actId="47"/>
        <pc:sldMkLst>
          <pc:docMk/>
          <pc:sldMk cId="1680955994" sldId="310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608459360" sldId="313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3053501639" sldId="315"/>
        </pc:sldMkLst>
      </pc:sldChg>
      <pc:sldChg chg="add">
        <pc:chgData name="Ming-Chih Lin" userId="f1ba3ba5-e185-404b-b55f-b2be90e2bdc2" providerId="ADAL" clId="{73C49393-00F6-48C7-99DB-5262FA837701}" dt="2020-06-02T00:10:18.221" v="4"/>
        <pc:sldMkLst>
          <pc:docMk/>
          <pc:sldMk cId="19629556" sldId="316"/>
        </pc:sldMkLst>
      </pc:sldChg>
      <pc:sldChg chg="addSp delSp modSp add mod">
        <pc:chgData name="Ming-Chih Lin" userId="f1ba3ba5-e185-404b-b55f-b2be90e2bdc2" providerId="ADAL" clId="{73C49393-00F6-48C7-99DB-5262FA837701}" dt="2020-06-02T00:11:09.974" v="12" actId="1076"/>
        <pc:sldMkLst>
          <pc:docMk/>
          <pc:sldMk cId="497064445" sldId="317"/>
        </pc:sldMkLst>
        <pc:picChg chg="add mod">
          <ac:chgData name="Ming-Chih Lin" userId="f1ba3ba5-e185-404b-b55f-b2be90e2bdc2" providerId="ADAL" clId="{73C49393-00F6-48C7-99DB-5262FA837701}" dt="2020-06-02T00:11:09.974" v="12" actId="1076"/>
          <ac:picMkLst>
            <pc:docMk/>
            <pc:sldMk cId="497064445" sldId="317"/>
            <ac:picMk id="2" creationId="{24B42EE7-EE76-400D-B513-614BD7A34C4E}"/>
          </ac:picMkLst>
        </pc:picChg>
        <pc:picChg chg="del">
          <ac:chgData name="Ming-Chih Lin" userId="f1ba3ba5-e185-404b-b55f-b2be90e2bdc2" providerId="ADAL" clId="{73C49393-00F6-48C7-99DB-5262FA837701}" dt="2020-06-02T00:11:00.632" v="6" actId="478"/>
          <ac:picMkLst>
            <pc:docMk/>
            <pc:sldMk cId="497064445" sldId="317"/>
            <ac:picMk id="9" creationId="{A8797093-BD72-4872-BB27-2A60EE738B76}"/>
          </ac:picMkLst>
        </pc:picChg>
      </pc:sldChg>
      <pc:sldChg chg="delSp modSp add mod">
        <pc:chgData name="Ming-Chih Lin" userId="f1ba3ba5-e185-404b-b55f-b2be90e2bdc2" providerId="ADAL" clId="{73C49393-00F6-48C7-99DB-5262FA837701}" dt="2020-06-02T00:14:48.542" v="90"/>
        <pc:sldMkLst>
          <pc:docMk/>
          <pc:sldMk cId="1705629521" sldId="318"/>
        </pc:sldMkLst>
        <pc:spChg chg="mod">
          <ac:chgData name="Ming-Chih Lin" userId="f1ba3ba5-e185-404b-b55f-b2be90e2bdc2" providerId="ADAL" clId="{73C49393-00F6-48C7-99DB-5262FA837701}" dt="2020-06-02T00:14:48.542" v="90"/>
          <ac:spMkLst>
            <pc:docMk/>
            <pc:sldMk cId="1705629521" sldId="318"/>
            <ac:spMk id="3" creationId="{E7C3D928-2CE9-4266-A577-F5AA1DFC7CE3}"/>
          </ac:spMkLst>
        </pc:spChg>
        <pc:picChg chg="del">
          <ac:chgData name="Ming-Chih Lin" userId="f1ba3ba5-e185-404b-b55f-b2be90e2bdc2" providerId="ADAL" clId="{73C49393-00F6-48C7-99DB-5262FA837701}" dt="2020-06-02T00:13:26.758" v="34" actId="478"/>
          <ac:picMkLst>
            <pc:docMk/>
            <pc:sldMk cId="1705629521" sldId="318"/>
            <ac:picMk id="2" creationId="{24B42EE7-EE76-400D-B513-614BD7A34C4E}"/>
          </ac:picMkLst>
        </pc:picChg>
      </pc:sldChg>
    </pc:docChg>
  </pc:docChgLst>
  <pc:docChgLst>
    <pc:chgData name="Ming-Chih Lin" userId="f1ba3ba5-e185-404b-b55f-b2be90e2bdc2" providerId="ADAL" clId="{4BD2A7FE-9E5B-4A17-9515-51BDB1FB0393}"/>
    <pc:docChg chg="undo custSel addSld delSld modSld sldOrd">
      <pc:chgData name="Ming-Chih Lin" userId="f1ba3ba5-e185-404b-b55f-b2be90e2bdc2" providerId="ADAL" clId="{4BD2A7FE-9E5B-4A17-9515-51BDB1FB0393}" dt="2020-06-04T08:23:12.033" v="346" actId="14100"/>
      <pc:docMkLst>
        <pc:docMk/>
      </pc:docMkLst>
      <pc:sldChg chg="modSp mod">
        <pc:chgData name="Ming-Chih Lin" userId="f1ba3ba5-e185-404b-b55f-b2be90e2bdc2" providerId="ADAL" clId="{4BD2A7FE-9E5B-4A17-9515-51BDB1FB0393}" dt="2020-06-02T02:27:18.369" v="24"/>
        <pc:sldMkLst>
          <pc:docMk/>
          <pc:sldMk cId="3437513085" sldId="257"/>
        </pc:sldMkLst>
        <pc:spChg chg="mod">
          <ac:chgData name="Ming-Chih Lin" userId="f1ba3ba5-e185-404b-b55f-b2be90e2bdc2" providerId="ADAL" clId="{4BD2A7FE-9E5B-4A17-9515-51BDB1FB0393}" dt="2020-06-02T02:27:18.369" v="24"/>
          <ac:spMkLst>
            <pc:docMk/>
            <pc:sldMk cId="3437513085" sldId="257"/>
            <ac:spMk id="2" creationId="{F00E360D-5F36-459A-8321-D0EA4C8C73FE}"/>
          </ac:spMkLst>
        </pc:spChg>
      </pc:sldChg>
      <pc:sldChg chg="del">
        <pc:chgData name="Ming-Chih Lin" userId="f1ba3ba5-e185-404b-b55f-b2be90e2bdc2" providerId="ADAL" clId="{4BD2A7FE-9E5B-4A17-9515-51BDB1FB0393}" dt="2020-06-02T02:29:48.748" v="27" actId="47"/>
        <pc:sldMkLst>
          <pc:docMk/>
          <pc:sldMk cId="1266417032" sldId="312"/>
        </pc:sldMkLst>
      </pc:sldChg>
      <pc:sldChg chg="del">
        <pc:chgData name="Ming-Chih Lin" userId="f1ba3ba5-e185-404b-b55f-b2be90e2bdc2" providerId="ADAL" clId="{4BD2A7FE-9E5B-4A17-9515-51BDB1FB0393}" dt="2020-06-02T02:29:21.580" v="25" actId="47"/>
        <pc:sldMkLst>
          <pc:docMk/>
          <pc:sldMk cId="19629556" sldId="316"/>
        </pc:sldMkLst>
      </pc:sldChg>
      <pc:sldChg chg="addSp modSp del mod chgLayout">
        <pc:chgData name="Ming-Chih Lin" userId="f1ba3ba5-e185-404b-b55f-b2be90e2bdc2" providerId="ADAL" clId="{4BD2A7FE-9E5B-4A17-9515-51BDB1FB0393}" dt="2020-06-04T07:50:36.778" v="122" actId="47"/>
        <pc:sldMkLst>
          <pc:docMk/>
          <pc:sldMk cId="497064445" sldId="317"/>
        </pc:sldMkLst>
        <pc:spChg chg="add mod ord">
          <ac:chgData name="Ming-Chih Lin" userId="f1ba3ba5-e185-404b-b55f-b2be90e2bdc2" providerId="ADAL" clId="{4BD2A7FE-9E5B-4A17-9515-51BDB1FB0393}" dt="2020-06-04T07:50:34.680" v="121" actId="21"/>
          <ac:spMkLst>
            <pc:docMk/>
            <pc:sldMk cId="497064445" sldId="317"/>
            <ac:spMk id="2" creationId="{FC165719-0C99-49EA-99E3-292438917CCB}"/>
          </ac:spMkLst>
        </pc:spChg>
        <pc:spChg chg="mod ord">
          <ac:chgData name="Ming-Chih Lin" userId="f1ba3ba5-e185-404b-b55f-b2be90e2bdc2" providerId="ADAL" clId="{4BD2A7FE-9E5B-4A17-9515-51BDB1FB0393}" dt="2020-06-02T02:03:24.980" v="5"/>
          <ac:spMkLst>
            <pc:docMk/>
            <pc:sldMk cId="497064445" sldId="317"/>
            <ac:spMk id="3" creationId="{E7C3D928-2CE9-4266-A577-F5AA1DFC7CE3}"/>
          </ac:spMkLst>
        </pc:spChg>
      </pc:sldChg>
      <pc:sldChg chg="addSp delSp modSp mod ord chgLayout">
        <pc:chgData name="Ming-Chih Lin" userId="f1ba3ba5-e185-404b-b55f-b2be90e2bdc2" providerId="ADAL" clId="{4BD2A7FE-9E5B-4A17-9515-51BDB1FB0393}" dt="2020-06-04T07:53:07.899" v="138" actId="1076"/>
        <pc:sldMkLst>
          <pc:docMk/>
          <pc:sldMk cId="1705629521" sldId="318"/>
        </pc:sldMkLst>
        <pc:spChg chg="add mod ord">
          <ac:chgData name="Ming-Chih Lin" userId="f1ba3ba5-e185-404b-b55f-b2be90e2bdc2" providerId="ADAL" clId="{4BD2A7FE-9E5B-4A17-9515-51BDB1FB0393}" dt="2020-06-04T07:53:05.991" v="137" actId="14100"/>
          <ac:spMkLst>
            <pc:docMk/>
            <pc:sldMk cId="1705629521" sldId="318"/>
            <ac:spMk id="2" creationId="{F4A3E6A3-96AB-4068-8023-96B66AB076B9}"/>
          </ac:spMkLst>
        </pc:spChg>
        <pc:spChg chg="mod ord">
          <ac:chgData name="Ming-Chih Lin" userId="f1ba3ba5-e185-404b-b55f-b2be90e2bdc2" providerId="ADAL" clId="{4BD2A7FE-9E5B-4A17-9515-51BDB1FB0393}" dt="2020-06-04T06:58:57.988" v="78" actId="20577"/>
          <ac:spMkLst>
            <pc:docMk/>
            <pc:sldMk cId="1705629521" sldId="318"/>
            <ac:spMk id="3" creationId="{E7C3D928-2CE9-4266-A577-F5AA1DFC7CE3}"/>
          </ac:spMkLst>
        </pc:spChg>
        <pc:picChg chg="add del">
          <ac:chgData name="Ming-Chih Lin" userId="f1ba3ba5-e185-404b-b55f-b2be90e2bdc2" providerId="ADAL" clId="{4BD2A7FE-9E5B-4A17-9515-51BDB1FB0393}" dt="2020-06-04T07:52:23.108" v="130"/>
          <ac:picMkLst>
            <pc:docMk/>
            <pc:sldMk cId="1705629521" sldId="318"/>
            <ac:picMk id="4" creationId="{FFD7989A-0DDA-429A-91D7-5F81BB6FE67B}"/>
          </ac:picMkLst>
        </pc:picChg>
        <pc:picChg chg="add del">
          <ac:chgData name="Ming-Chih Lin" userId="f1ba3ba5-e185-404b-b55f-b2be90e2bdc2" providerId="ADAL" clId="{4BD2A7FE-9E5B-4A17-9515-51BDB1FB0393}" dt="2020-06-04T07:52:48.787" v="132" actId="478"/>
          <ac:picMkLst>
            <pc:docMk/>
            <pc:sldMk cId="1705629521" sldId="318"/>
            <ac:picMk id="5" creationId="{BE1057B7-E785-43B8-9F57-94C7A0C31EAD}"/>
          </ac:picMkLst>
        </pc:picChg>
        <pc:picChg chg="add mod">
          <ac:chgData name="Ming-Chih Lin" userId="f1ba3ba5-e185-404b-b55f-b2be90e2bdc2" providerId="ADAL" clId="{4BD2A7FE-9E5B-4A17-9515-51BDB1FB0393}" dt="2020-06-04T07:53:07.899" v="138" actId="1076"/>
          <ac:picMkLst>
            <pc:docMk/>
            <pc:sldMk cId="1705629521" sldId="318"/>
            <ac:picMk id="6" creationId="{6F6F0F4C-C854-48F4-8DD3-EF8D1629388B}"/>
          </ac:picMkLst>
        </pc:picChg>
      </pc:sldChg>
      <pc:sldChg chg="addSp delSp modSp new mod ord">
        <pc:chgData name="Ming-Chih Lin" userId="f1ba3ba5-e185-404b-b55f-b2be90e2bdc2" providerId="ADAL" clId="{4BD2A7FE-9E5B-4A17-9515-51BDB1FB0393}" dt="2020-06-04T08:23:12.033" v="346" actId="14100"/>
        <pc:sldMkLst>
          <pc:docMk/>
          <pc:sldMk cId="1809218753" sldId="319"/>
        </pc:sldMkLst>
        <pc:spChg chg="mod">
          <ac:chgData name="Ming-Chih Lin" userId="f1ba3ba5-e185-404b-b55f-b2be90e2bdc2" providerId="ADAL" clId="{4BD2A7FE-9E5B-4A17-9515-51BDB1FB0393}" dt="2020-06-04T08:15:35.192" v="175" actId="14100"/>
          <ac:spMkLst>
            <pc:docMk/>
            <pc:sldMk cId="1809218753" sldId="319"/>
            <ac:spMk id="2" creationId="{581CD9B0-D2E7-4D32-9C81-937754DBDA21}"/>
          </ac:spMkLst>
        </pc:spChg>
        <pc:spChg chg="mod">
          <ac:chgData name="Ming-Chih Lin" userId="f1ba3ba5-e185-404b-b55f-b2be90e2bdc2" providerId="ADAL" clId="{4BD2A7FE-9E5B-4A17-9515-51BDB1FB0393}" dt="2020-06-04T06:58:25.650" v="74" actId="20577"/>
          <ac:spMkLst>
            <pc:docMk/>
            <pc:sldMk cId="1809218753" sldId="319"/>
            <ac:spMk id="3" creationId="{C35C514E-7503-483D-9589-A8DE8F93E299}"/>
          </ac:spMkLst>
        </pc:spChg>
        <pc:spChg chg="add mod">
          <ac:chgData name="Ming-Chih Lin" userId="f1ba3ba5-e185-404b-b55f-b2be90e2bdc2" providerId="ADAL" clId="{4BD2A7FE-9E5B-4A17-9515-51BDB1FB0393}" dt="2020-06-04T08:22:34.359" v="339" actId="14861"/>
          <ac:spMkLst>
            <pc:docMk/>
            <pc:sldMk cId="1809218753" sldId="319"/>
            <ac:spMk id="5" creationId="{AD12E166-F00F-4C24-9FEA-31A837294A69}"/>
          </ac:spMkLst>
        </pc:spChg>
        <pc:spChg chg="add mod">
          <ac:chgData name="Ming-Chih Lin" userId="f1ba3ba5-e185-404b-b55f-b2be90e2bdc2" providerId="ADAL" clId="{4BD2A7FE-9E5B-4A17-9515-51BDB1FB0393}" dt="2020-06-04T08:22:49.686" v="342" actId="20577"/>
          <ac:spMkLst>
            <pc:docMk/>
            <pc:sldMk cId="1809218753" sldId="319"/>
            <ac:spMk id="6" creationId="{D80879E8-CD19-436D-A254-B7E6B4AD25D0}"/>
          </ac:spMkLst>
        </pc:spChg>
        <pc:spChg chg="add mod">
          <ac:chgData name="Ming-Chih Lin" userId="f1ba3ba5-e185-404b-b55f-b2be90e2bdc2" providerId="ADAL" clId="{4BD2A7FE-9E5B-4A17-9515-51BDB1FB0393}" dt="2020-06-04T08:22:34.359" v="339" actId="14861"/>
          <ac:spMkLst>
            <pc:docMk/>
            <pc:sldMk cId="1809218753" sldId="319"/>
            <ac:spMk id="7" creationId="{F3891008-FBD0-4740-9A61-26A131EEF511}"/>
          </ac:spMkLst>
        </pc:spChg>
        <pc:spChg chg="add mod">
          <ac:chgData name="Ming-Chih Lin" userId="f1ba3ba5-e185-404b-b55f-b2be90e2bdc2" providerId="ADAL" clId="{4BD2A7FE-9E5B-4A17-9515-51BDB1FB0393}" dt="2020-06-04T08:22:43.516" v="341" actId="14100"/>
          <ac:spMkLst>
            <pc:docMk/>
            <pc:sldMk cId="1809218753" sldId="319"/>
            <ac:spMk id="8" creationId="{A86D7645-7260-4085-96DD-114B98123A43}"/>
          </ac:spMkLst>
        </pc:spChg>
        <pc:spChg chg="add mod">
          <ac:chgData name="Ming-Chih Lin" userId="f1ba3ba5-e185-404b-b55f-b2be90e2bdc2" providerId="ADAL" clId="{4BD2A7FE-9E5B-4A17-9515-51BDB1FB0393}" dt="2020-06-04T08:23:07.211" v="345" actId="207"/>
          <ac:spMkLst>
            <pc:docMk/>
            <pc:sldMk cId="1809218753" sldId="319"/>
            <ac:spMk id="9" creationId="{860F231A-086C-4F47-B91F-5E28206E24FB}"/>
          </ac:spMkLst>
        </pc:spChg>
        <pc:spChg chg="add del mod">
          <ac:chgData name="Ming-Chih Lin" userId="f1ba3ba5-e185-404b-b55f-b2be90e2bdc2" providerId="ADAL" clId="{4BD2A7FE-9E5B-4A17-9515-51BDB1FB0393}" dt="2020-06-04T08:18:21.508" v="251" actId="478"/>
          <ac:spMkLst>
            <pc:docMk/>
            <pc:sldMk cId="1809218753" sldId="319"/>
            <ac:spMk id="10" creationId="{8EDB3CC8-E109-4CC7-A014-91609EC4211C}"/>
          </ac:spMkLst>
        </pc:spChg>
        <pc:spChg chg="add del mod">
          <ac:chgData name="Ming-Chih Lin" userId="f1ba3ba5-e185-404b-b55f-b2be90e2bdc2" providerId="ADAL" clId="{4BD2A7FE-9E5B-4A17-9515-51BDB1FB0393}" dt="2020-06-04T08:18:23.812" v="252" actId="478"/>
          <ac:spMkLst>
            <pc:docMk/>
            <pc:sldMk cId="1809218753" sldId="319"/>
            <ac:spMk id="11" creationId="{F35C4AF8-0C4D-43BB-8647-7E5A10D002D3}"/>
          </ac:spMkLst>
        </pc:spChg>
        <pc:spChg chg="add mod">
          <ac:chgData name="Ming-Chih Lin" userId="f1ba3ba5-e185-404b-b55f-b2be90e2bdc2" providerId="ADAL" clId="{4BD2A7FE-9E5B-4A17-9515-51BDB1FB0393}" dt="2020-06-04T08:22:34.359" v="339" actId="14861"/>
          <ac:spMkLst>
            <pc:docMk/>
            <pc:sldMk cId="1809218753" sldId="319"/>
            <ac:spMk id="12" creationId="{190FB171-8EA5-49D8-9447-35EEA3C5FB46}"/>
          </ac:spMkLst>
        </pc:spChg>
        <pc:spChg chg="add del mod">
          <ac:chgData name="Ming-Chih Lin" userId="f1ba3ba5-e185-404b-b55f-b2be90e2bdc2" providerId="ADAL" clId="{4BD2A7FE-9E5B-4A17-9515-51BDB1FB0393}" dt="2020-06-04T08:20:01.387" v="315" actId="478"/>
          <ac:spMkLst>
            <pc:docMk/>
            <pc:sldMk cId="1809218753" sldId="319"/>
            <ac:spMk id="13" creationId="{9F4E7AE6-3CDB-42ED-ACA6-000D098A5BDF}"/>
          </ac:spMkLst>
        </pc:spChg>
        <pc:spChg chg="add del">
          <ac:chgData name="Ming-Chih Lin" userId="f1ba3ba5-e185-404b-b55f-b2be90e2bdc2" providerId="ADAL" clId="{4BD2A7FE-9E5B-4A17-9515-51BDB1FB0393}" dt="2020-06-04T08:21:31.334" v="328" actId="478"/>
          <ac:spMkLst>
            <pc:docMk/>
            <pc:sldMk cId="1809218753" sldId="319"/>
            <ac:spMk id="19" creationId="{E68A62BD-D373-4B44-BFFD-4A710F0BD3D3}"/>
          </ac:spMkLst>
        </pc:spChg>
        <pc:spChg chg="add mod">
          <ac:chgData name="Ming-Chih Lin" userId="f1ba3ba5-e185-404b-b55f-b2be90e2bdc2" providerId="ADAL" clId="{4BD2A7FE-9E5B-4A17-9515-51BDB1FB0393}" dt="2020-06-04T08:22:34.359" v="339" actId="14861"/>
          <ac:spMkLst>
            <pc:docMk/>
            <pc:sldMk cId="1809218753" sldId="319"/>
            <ac:spMk id="20" creationId="{B4959C3F-0D22-44A5-9C0D-FB6F19DBB850}"/>
          </ac:spMkLst>
        </pc:spChg>
        <pc:spChg chg="add mod">
          <ac:chgData name="Ming-Chih Lin" userId="f1ba3ba5-e185-404b-b55f-b2be90e2bdc2" providerId="ADAL" clId="{4BD2A7FE-9E5B-4A17-9515-51BDB1FB0393}" dt="2020-06-04T08:22:34.359" v="339" actId="14861"/>
          <ac:spMkLst>
            <pc:docMk/>
            <pc:sldMk cId="1809218753" sldId="319"/>
            <ac:spMk id="21" creationId="{BF6C849C-D46D-410A-AB13-ECA9A613336C}"/>
          </ac:spMkLst>
        </pc:spChg>
        <pc:graphicFrameChg chg="add del mod modGraphic">
          <ac:chgData name="Ming-Chih Lin" userId="f1ba3ba5-e185-404b-b55f-b2be90e2bdc2" providerId="ADAL" clId="{4BD2A7FE-9E5B-4A17-9515-51BDB1FB0393}" dt="2020-06-04T08:15:28.264" v="174" actId="478"/>
          <ac:graphicFrameMkLst>
            <pc:docMk/>
            <pc:sldMk cId="1809218753" sldId="319"/>
            <ac:graphicFrameMk id="4" creationId="{EAFA61A6-8C5B-4C23-B342-635F7BB59F61}"/>
          </ac:graphicFrameMkLst>
        </pc:graphicFrameChg>
        <pc:cxnChg chg="add mod">
          <ac:chgData name="Ming-Chih Lin" userId="f1ba3ba5-e185-404b-b55f-b2be90e2bdc2" providerId="ADAL" clId="{4BD2A7FE-9E5B-4A17-9515-51BDB1FB0393}" dt="2020-06-04T08:23:12.033" v="346" actId="14100"/>
          <ac:cxnSpMkLst>
            <pc:docMk/>
            <pc:sldMk cId="1809218753" sldId="319"/>
            <ac:cxnSpMk id="15" creationId="{C324581B-3FC9-42C0-9F5E-4F8E4F56452D}"/>
          </ac:cxnSpMkLst>
        </pc:cxnChg>
      </pc:sldChg>
      <pc:sldChg chg="modSp new mod ord">
        <pc:chgData name="Ming-Chih Lin" userId="f1ba3ba5-e185-404b-b55f-b2be90e2bdc2" providerId="ADAL" clId="{4BD2A7FE-9E5B-4A17-9515-51BDB1FB0393}" dt="2020-06-04T08:14:05.914" v="143"/>
        <pc:sldMkLst>
          <pc:docMk/>
          <pc:sldMk cId="557188385" sldId="320"/>
        </pc:sldMkLst>
        <pc:spChg chg="mod">
          <ac:chgData name="Ming-Chih Lin" userId="f1ba3ba5-e185-404b-b55f-b2be90e2bdc2" providerId="ADAL" clId="{4BD2A7FE-9E5B-4A17-9515-51BDB1FB0393}" dt="2020-06-04T06:59:18.478" v="84" actId="20577"/>
          <ac:spMkLst>
            <pc:docMk/>
            <pc:sldMk cId="557188385" sldId="320"/>
            <ac:spMk id="2" creationId="{BD9A5FA0-E2E4-4115-AD18-A9CC564BCD48}"/>
          </ac:spMkLst>
        </pc:spChg>
        <pc:spChg chg="mod">
          <ac:chgData name="Ming-Chih Lin" userId="f1ba3ba5-e185-404b-b55f-b2be90e2bdc2" providerId="ADAL" clId="{4BD2A7FE-9E5B-4A17-9515-51BDB1FB0393}" dt="2020-06-02T02:07:35.016" v="18"/>
          <ac:spMkLst>
            <pc:docMk/>
            <pc:sldMk cId="557188385" sldId="320"/>
            <ac:spMk id="3" creationId="{70793CA1-E194-4E1C-A732-7C0DEBFF8070}"/>
          </ac:spMkLst>
        </pc:spChg>
      </pc:sldChg>
      <pc:sldChg chg="addSp delSp modSp new mod">
        <pc:chgData name="Ming-Chih Lin" userId="f1ba3ba5-e185-404b-b55f-b2be90e2bdc2" providerId="ADAL" clId="{4BD2A7FE-9E5B-4A17-9515-51BDB1FB0393}" dt="2020-06-04T07:54:12.909" v="139" actId="1076"/>
        <pc:sldMkLst>
          <pc:docMk/>
          <pc:sldMk cId="3289215511" sldId="321"/>
        </pc:sldMkLst>
        <pc:spChg chg="mod">
          <ac:chgData name="Ming-Chih Lin" userId="f1ba3ba5-e185-404b-b55f-b2be90e2bdc2" providerId="ADAL" clId="{4BD2A7FE-9E5B-4A17-9515-51BDB1FB0393}" dt="2020-06-04T07:48:24.963" v="107" actId="14100"/>
          <ac:spMkLst>
            <pc:docMk/>
            <pc:sldMk cId="3289215511" sldId="321"/>
            <ac:spMk id="2" creationId="{5ED8AD40-F106-48D5-8BC8-8ADD4FBFD239}"/>
          </ac:spMkLst>
        </pc:spChg>
        <pc:spChg chg="mod">
          <ac:chgData name="Ming-Chih Lin" userId="f1ba3ba5-e185-404b-b55f-b2be90e2bdc2" providerId="ADAL" clId="{4BD2A7FE-9E5B-4A17-9515-51BDB1FB0393}" dt="2020-06-02T02:08:10.249" v="22"/>
          <ac:spMkLst>
            <pc:docMk/>
            <pc:sldMk cId="3289215511" sldId="321"/>
            <ac:spMk id="3" creationId="{755E7580-BFFD-427A-B86D-DA8168230F6B}"/>
          </ac:spMkLst>
        </pc:spChg>
        <pc:picChg chg="add del mod">
          <ac:chgData name="Ming-Chih Lin" userId="f1ba3ba5-e185-404b-b55f-b2be90e2bdc2" providerId="ADAL" clId="{4BD2A7FE-9E5B-4A17-9515-51BDB1FB0393}" dt="2020-06-04T07:47:27.468" v="94" actId="478"/>
          <ac:picMkLst>
            <pc:docMk/>
            <pc:sldMk cId="3289215511" sldId="321"/>
            <ac:picMk id="4" creationId="{C43E9A5F-8B8E-4D8E-AFB0-A8A65F48BA5D}"/>
          </ac:picMkLst>
        </pc:picChg>
        <pc:picChg chg="add mod">
          <ac:chgData name="Ming-Chih Lin" userId="f1ba3ba5-e185-404b-b55f-b2be90e2bdc2" providerId="ADAL" clId="{4BD2A7FE-9E5B-4A17-9515-51BDB1FB0393}" dt="2020-06-04T07:54:12.909" v="139" actId="1076"/>
          <ac:picMkLst>
            <pc:docMk/>
            <pc:sldMk cId="3289215511" sldId="321"/>
            <ac:picMk id="5" creationId="{44810B7B-90C2-4931-8A18-684632BA8A7F}"/>
          </ac:picMkLst>
        </pc:picChg>
      </pc:sldChg>
      <pc:sldChg chg="addSp modSp add mod modTransition">
        <pc:chgData name="Ming-Chih Lin" userId="f1ba3ba5-e185-404b-b55f-b2be90e2bdc2" providerId="ADAL" clId="{4BD2A7FE-9E5B-4A17-9515-51BDB1FB0393}" dt="2020-06-04T07:49:57.617" v="120" actId="20577"/>
        <pc:sldMkLst>
          <pc:docMk/>
          <pc:sldMk cId="2128641485" sldId="323"/>
        </pc:sldMkLst>
        <pc:spChg chg="mod">
          <ac:chgData name="Ming-Chih Lin" userId="f1ba3ba5-e185-404b-b55f-b2be90e2bdc2" providerId="ADAL" clId="{4BD2A7FE-9E5B-4A17-9515-51BDB1FB0393}" dt="2020-06-04T07:49:57.617" v="120" actId="20577"/>
          <ac:spMkLst>
            <pc:docMk/>
            <pc:sldMk cId="2128641485" sldId="323"/>
            <ac:spMk id="2" creationId="{EED6BDC6-775B-45C4-BA1F-335BCABEFD04}"/>
          </ac:spMkLst>
        </pc:spChg>
        <pc:picChg chg="add mod">
          <ac:chgData name="Ming-Chih Lin" userId="f1ba3ba5-e185-404b-b55f-b2be90e2bdc2" providerId="ADAL" clId="{4BD2A7FE-9E5B-4A17-9515-51BDB1FB0393}" dt="2020-06-04T07:49:45.497" v="116" actId="1076"/>
          <ac:picMkLst>
            <pc:docMk/>
            <pc:sldMk cId="2128641485" sldId="323"/>
            <ac:picMk id="4" creationId="{8F3B816C-CCEC-4A1E-9A48-A5F224630968}"/>
          </ac:picMkLst>
        </pc:picChg>
      </pc:sldChg>
      <pc:sldChg chg="add">
        <pc:chgData name="Ming-Chih Lin" userId="f1ba3ba5-e185-404b-b55f-b2be90e2bdc2" providerId="ADAL" clId="{4BD2A7FE-9E5B-4A17-9515-51BDB1FB0393}" dt="2020-06-02T02:29:23.451" v="26"/>
        <pc:sldMkLst>
          <pc:docMk/>
          <pc:sldMk cId="2484227852" sldId="325"/>
        </pc:sldMkLst>
      </pc:sldChg>
      <pc:sldChg chg="addSp delSp modSp new mod modClrScheme chgLayout">
        <pc:chgData name="Ming-Chih Lin" userId="f1ba3ba5-e185-404b-b55f-b2be90e2bdc2" providerId="ADAL" clId="{4BD2A7FE-9E5B-4A17-9515-51BDB1FB0393}" dt="2020-06-03T23:23:41.969" v="30"/>
        <pc:sldMkLst>
          <pc:docMk/>
          <pc:sldMk cId="2259324599" sldId="326"/>
        </pc:sldMkLst>
        <pc:spChg chg="del mod ord">
          <ac:chgData name="Ming-Chih Lin" userId="f1ba3ba5-e185-404b-b55f-b2be90e2bdc2" providerId="ADAL" clId="{4BD2A7FE-9E5B-4A17-9515-51BDB1FB0393}" dt="2020-06-03T23:23:41.164" v="29" actId="700"/>
          <ac:spMkLst>
            <pc:docMk/>
            <pc:sldMk cId="2259324599" sldId="326"/>
            <ac:spMk id="2" creationId="{B0E3E57C-4D2E-454E-BAB1-391617E2F28C}"/>
          </ac:spMkLst>
        </pc:spChg>
        <pc:spChg chg="del">
          <ac:chgData name="Ming-Chih Lin" userId="f1ba3ba5-e185-404b-b55f-b2be90e2bdc2" providerId="ADAL" clId="{4BD2A7FE-9E5B-4A17-9515-51BDB1FB0393}" dt="2020-06-03T23:23:41.164" v="29" actId="700"/>
          <ac:spMkLst>
            <pc:docMk/>
            <pc:sldMk cId="2259324599" sldId="326"/>
            <ac:spMk id="3" creationId="{A3D9FC80-4EFC-4CA2-B82D-4BA2DF02A740}"/>
          </ac:spMkLst>
        </pc:spChg>
        <pc:spChg chg="add mod ord">
          <ac:chgData name="Ming-Chih Lin" userId="f1ba3ba5-e185-404b-b55f-b2be90e2bdc2" providerId="ADAL" clId="{4BD2A7FE-9E5B-4A17-9515-51BDB1FB0393}" dt="2020-06-03T23:23:41.164" v="29" actId="700"/>
          <ac:spMkLst>
            <pc:docMk/>
            <pc:sldMk cId="2259324599" sldId="326"/>
            <ac:spMk id="4" creationId="{17F59BFE-1F5B-4280-9DC2-96DED29C064D}"/>
          </ac:spMkLst>
        </pc:spChg>
        <pc:spChg chg="add mod ord">
          <ac:chgData name="Ming-Chih Lin" userId="f1ba3ba5-e185-404b-b55f-b2be90e2bdc2" providerId="ADAL" clId="{4BD2A7FE-9E5B-4A17-9515-51BDB1FB0393}" dt="2020-06-03T23:23:41.969" v="30"/>
          <ac:spMkLst>
            <pc:docMk/>
            <pc:sldMk cId="2259324599" sldId="326"/>
            <ac:spMk id="5" creationId="{74600EDD-6149-4100-A352-B0800C157F5B}"/>
          </ac:spMkLst>
        </pc:spChg>
      </pc:sldChg>
    </pc:docChg>
  </pc:docChgLst>
  <pc:docChgLst>
    <pc:chgData name="Ming-Chih Lin" userId="f1ba3ba5-e185-404b-b55f-b2be90e2bdc2" providerId="ADAL" clId="{091A637F-8D54-4E54-83E0-103516D33677}"/>
    <pc:docChg chg="modSld">
      <pc:chgData name="Ming-Chih Lin" userId="f1ba3ba5-e185-404b-b55f-b2be90e2bdc2" providerId="ADAL" clId="{091A637F-8D54-4E54-83E0-103516D33677}" dt="2020-06-02T00:22:26.420" v="18" actId="207"/>
      <pc:docMkLst>
        <pc:docMk/>
      </pc:docMkLst>
      <pc:sldChg chg="modSp mod">
        <pc:chgData name="Ming-Chih Lin" userId="f1ba3ba5-e185-404b-b55f-b2be90e2bdc2" providerId="ADAL" clId="{091A637F-8D54-4E54-83E0-103516D33677}" dt="2020-06-02T00:17:12.400" v="4" actId="20577"/>
        <pc:sldMkLst>
          <pc:docMk/>
          <pc:sldMk cId="3437513085" sldId="257"/>
        </pc:sldMkLst>
        <pc:spChg chg="mod">
          <ac:chgData name="Ming-Chih Lin" userId="f1ba3ba5-e185-404b-b55f-b2be90e2bdc2" providerId="ADAL" clId="{091A637F-8D54-4E54-83E0-103516D33677}" dt="2020-06-02T00:17:12.400" v="4" actId="20577"/>
          <ac:spMkLst>
            <pc:docMk/>
            <pc:sldMk cId="3437513085" sldId="257"/>
            <ac:spMk id="2" creationId="{F00E360D-5F36-459A-8321-D0EA4C8C73FE}"/>
          </ac:spMkLst>
        </pc:spChg>
      </pc:sldChg>
      <pc:sldChg chg="addSp modSp mod">
        <pc:chgData name="Ming-Chih Lin" userId="f1ba3ba5-e185-404b-b55f-b2be90e2bdc2" providerId="ADAL" clId="{091A637F-8D54-4E54-83E0-103516D33677}" dt="2020-06-02T00:22:26.420" v="18" actId="207"/>
        <pc:sldMkLst>
          <pc:docMk/>
          <pc:sldMk cId="497064445" sldId="317"/>
        </pc:sldMkLst>
        <pc:spChg chg="mod">
          <ac:chgData name="Ming-Chih Lin" userId="f1ba3ba5-e185-404b-b55f-b2be90e2bdc2" providerId="ADAL" clId="{091A637F-8D54-4E54-83E0-103516D33677}" dt="2020-06-02T00:22:26.420" v="18" actId="207"/>
          <ac:spMkLst>
            <pc:docMk/>
            <pc:sldMk cId="497064445" sldId="317"/>
            <ac:spMk id="3" creationId="{E7C3D928-2CE9-4266-A577-F5AA1DFC7CE3}"/>
          </ac:spMkLst>
        </pc:spChg>
        <pc:spChg chg="add mod">
          <ac:chgData name="Ming-Chih Lin" userId="f1ba3ba5-e185-404b-b55f-b2be90e2bdc2" providerId="ADAL" clId="{091A637F-8D54-4E54-83E0-103516D33677}" dt="2020-06-02T00:20:10.507" v="17" actId="14100"/>
          <ac:spMkLst>
            <pc:docMk/>
            <pc:sldMk cId="497064445" sldId="317"/>
            <ac:spMk id="4" creationId="{FBC0A41D-585A-4773-9922-1FC0601CBFD6}"/>
          </ac:spMkLst>
        </pc:spChg>
        <pc:spChg chg="add mod">
          <ac:chgData name="Ming-Chih Lin" userId="f1ba3ba5-e185-404b-b55f-b2be90e2bdc2" providerId="ADAL" clId="{091A637F-8D54-4E54-83E0-103516D33677}" dt="2020-06-02T00:19:37.002" v="14" actId="1076"/>
          <ac:spMkLst>
            <pc:docMk/>
            <pc:sldMk cId="497064445" sldId="317"/>
            <ac:spMk id="5" creationId="{24954B47-98FC-417E-9FE5-CB4B5835EA5D}"/>
          </ac:spMkLst>
        </pc:spChg>
      </pc:sldChg>
    </pc:docChg>
  </pc:docChgLst>
  <pc:docChgLst>
    <pc:chgData name="Ming-Chih Lin" userId="f1ba3ba5-e185-404b-b55f-b2be90e2bdc2" providerId="ADAL" clId="{794224D3-789D-47BB-A0D2-62C663EDB1CA}"/>
    <pc:docChg chg="undo custSel addSld delSld modSld sldOrd">
      <pc:chgData name="Ming-Chih Lin" userId="f1ba3ba5-e185-404b-b55f-b2be90e2bdc2" providerId="ADAL" clId="{794224D3-789D-47BB-A0D2-62C663EDB1CA}" dt="2020-06-01T23:07:13.749" v="1270"/>
      <pc:docMkLst>
        <pc:docMk/>
      </pc:docMkLst>
      <pc:sldChg chg="delSp">
        <pc:chgData name="Ming-Chih Lin" userId="f1ba3ba5-e185-404b-b55f-b2be90e2bdc2" providerId="ADAL" clId="{794224D3-789D-47BB-A0D2-62C663EDB1CA}" dt="2020-05-31T07:03:43.577" v="122" actId="478"/>
        <pc:sldMkLst>
          <pc:docMk/>
          <pc:sldMk cId="1322618313" sldId="258"/>
        </pc:sldMkLst>
        <pc:spChg chg="del">
          <ac:chgData name="Ming-Chih Lin" userId="f1ba3ba5-e185-404b-b55f-b2be90e2bdc2" providerId="ADAL" clId="{794224D3-789D-47BB-A0D2-62C663EDB1CA}" dt="2020-05-31T07:03:43.577" v="122" actId="478"/>
          <ac:spMkLst>
            <pc:docMk/>
            <pc:sldMk cId="1322618313" sldId="258"/>
            <ac:spMk id="2" creationId="{FBCCA4FE-507B-4375-9CA7-1938A59E84E8}"/>
          </ac:spMkLst>
        </pc:spChg>
        <pc:spChg chg="del">
          <ac:chgData name="Ming-Chih Lin" userId="f1ba3ba5-e185-404b-b55f-b2be90e2bdc2" providerId="ADAL" clId="{794224D3-789D-47BB-A0D2-62C663EDB1CA}" dt="2020-05-31T07:03:42.118" v="121" actId="478"/>
          <ac:spMkLst>
            <pc:docMk/>
            <pc:sldMk cId="1322618313" sldId="258"/>
            <ac:spMk id="3" creationId="{59C9E95B-21C0-4D96-ABCD-CD1BC19F6A0D}"/>
          </ac:spMkLst>
        </pc:spChg>
      </pc:sldChg>
      <pc:sldChg chg="add del">
        <pc:chgData name="Ming-Chih Lin" userId="f1ba3ba5-e185-404b-b55f-b2be90e2bdc2" providerId="ADAL" clId="{794224D3-789D-47BB-A0D2-62C663EDB1CA}" dt="2020-05-31T07:37:25.174" v="598" actId="2696"/>
        <pc:sldMkLst>
          <pc:docMk/>
          <pc:sldMk cId="929909194" sldId="259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125878173" sldId="259"/>
        </pc:sldMkLst>
      </pc:sldChg>
      <pc:sldChg chg="modSp mod ord">
        <pc:chgData name="Ming-Chih Lin" userId="f1ba3ba5-e185-404b-b55f-b2be90e2bdc2" providerId="ADAL" clId="{794224D3-789D-47BB-A0D2-62C663EDB1CA}" dt="2020-05-31T07:08:12.333" v="191" actId="20577"/>
        <pc:sldMkLst>
          <pc:docMk/>
          <pc:sldMk cId="1086438915" sldId="260"/>
        </pc:sldMkLst>
        <pc:spChg chg="mod">
          <ac:chgData name="Ming-Chih Lin" userId="f1ba3ba5-e185-404b-b55f-b2be90e2bdc2" providerId="ADAL" clId="{794224D3-789D-47BB-A0D2-62C663EDB1CA}" dt="2020-05-31T07:08:12.333" v="191" actId="20577"/>
          <ac:spMkLst>
            <pc:docMk/>
            <pc:sldMk cId="1086438915" sldId="260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4:57.706" v="128"/>
          <ac:spMkLst>
            <pc:docMk/>
            <pc:sldMk cId="1086438915" sldId="260"/>
            <ac:spMk id="3" creationId="{CC22D15C-4B6A-4C30-9E72-7AA476A720D1}"/>
          </ac:spMkLst>
        </pc:spChg>
      </pc:sldChg>
      <pc:sldChg chg="modSp mod ord">
        <pc:chgData name="Ming-Chih Lin" userId="f1ba3ba5-e185-404b-b55f-b2be90e2bdc2" providerId="ADAL" clId="{794224D3-789D-47BB-A0D2-62C663EDB1CA}" dt="2020-05-31T07:17:48.944" v="343" actId="207"/>
        <pc:sldMkLst>
          <pc:docMk/>
          <pc:sldMk cId="3291901244" sldId="261"/>
        </pc:sldMkLst>
        <pc:spChg chg="mod">
          <ac:chgData name="Ming-Chih Lin" userId="f1ba3ba5-e185-404b-b55f-b2be90e2bdc2" providerId="ADAL" clId="{794224D3-789D-47BB-A0D2-62C663EDB1CA}" dt="2020-05-31T07:17:48.944" v="343" actId="207"/>
          <ac:spMkLst>
            <pc:docMk/>
            <pc:sldMk cId="3291901244" sldId="261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5:58.569" v="141"/>
          <ac:spMkLst>
            <pc:docMk/>
            <pc:sldMk cId="3291901244" sldId="261"/>
            <ac:spMk id="3" creationId="{CC22D15C-4B6A-4C30-9E72-7AA476A720D1}"/>
          </ac:spMkLst>
        </pc:spChg>
      </pc:sldChg>
      <pc:sldChg chg="addSp modSp mod">
        <pc:chgData name="Ming-Chih Lin" userId="f1ba3ba5-e185-404b-b55f-b2be90e2bdc2" providerId="ADAL" clId="{794224D3-789D-47BB-A0D2-62C663EDB1CA}" dt="2020-06-01T07:55:22.247" v="942"/>
        <pc:sldMkLst>
          <pc:docMk/>
          <pc:sldMk cId="947049355" sldId="262"/>
        </pc:sldMkLst>
        <pc:spChg chg="mod">
          <ac:chgData name="Ming-Chih Lin" userId="f1ba3ba5-e185-404b-b55f-b2be90e2bdc2" providerId="ADAL" clId="{794224D3-789D-47BB-A0D2-62C663EDB1CA}" dt="2020-06-01T07:55:22.247" v="942"/>
          <ac:spMkLst>
            <pc:docMk/>
            <pc:sldMk cId="947049355" sldId="262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6:53.801" v="866"/>
          <ac:spMkLst>
            <pc:docMk/>
            <pc:sldMk cId="947049355" sldId="262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45.239" v="908" actId="1076"/>
          <ac:picMkLst>
            <pc:docMk/>
            <pc:sldMk cId="947049355" sldId="262"/>
            <ac:picMk id="1026" creationId="{82A19D6C-0800-4130-A6B0-82F6069AFCE2}"/>
          </ac:picMkLst>
        </pc:picChg>
      </pc:sldChg>
      <pc:sldChg chg="addSp modSp add mod">
        <pc:chgData name="Ming-Chih Lin" userId="f1ba3ba5-e185-404b-b55f-b2be90e2bdc2" providerId="ADAL" clId="{794224D3-789D-47BB-A0D2-62C663EDB1CA}" dt="2020-06-01T07:51:35.895" v="906" actId="1076"/>
        <pc:sldMkLst>
          <pc:docMk/>
          <pc:sldMk cId="3427989766" sldId="263"/>
        </pc:sldMkLst>
        <pc:spChg chg="mod">
          <ac:chgData name="Ming-Chih Lin" userId="f1ba3ba5-e185-404b-b55f-b2be90e2bdc2" providerId="ADAL" clId="{794224D3-789D-47BB-A0D2-62C663EDB1CA}" dt="2020-06-01T07:51:31.067" v="902" actId="14100"/>
          <ac:spMkLst>
            <pc:docMk/>
            <pc:sldMk cId="3427989766" sldId="26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7:21.386" v="869"/>
          <ac:spMkLst>
            <pc:docMk/>
            <pc:sldMk cId="3427989766" sldId="263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35.895" v="906" actId="1076"/>
          <ac:picMkLst>
            <pc:docMk/>
            <pc:sldMk cId="3427989766" sldId="263"/>
            <ac:picMk id="4" creationId="{C871F6D6-27BE-4062-8369-3DD35A0A62B5}"/>
          </ac:picMkLst>
        </pc:picChg>
      </pc:sldChg>
      <pc:sldChg chg="modSp add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853696311" sldId="264"/>
        </pc:sldMkLst>
        <pc:spChg chg="mod">
          <ac:chgData name="Ming-Chih Lin" userId="f1ba3ba5-e185-404b-b55f-b2be90e2bdc2" providerId="ADAL" clId="{794224D3-789D-47BB-A0D2-62C663EDB1CA}" dt="2020-05-31T07:10:54.940" v="217" actId="20577"/>
          <ac:spMkLst>
            <pc:docMk/>
            <pc:sldMk cId="853696311" sldId="26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0:29.489" v="209"/>
          <ac:spMkLst>
            <pc:docMk/>
            <pc:sldMk cId="853696311" sldId="264"/>
            <ac:spMk id="3" creationId="{CC22D15C-4B6A-4C30-9E72-7AA476A720D1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336614475" sldId="264"/>
        </pc:sldMkLst>
      </pc:sldChg>
      <pc:sldChg chg="addSp delSp 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3055042205" sldId="264"/>
        </pc:sldMkLst>
        <pc:spChg chg="mod">
          <ac:chgData name="Ming-Chih Lin" userId="f1ba3ba5-e185-404b-b55f-b2be90e2bdc2" providerId="ADAL" clId="{794224D3-789D-47BB-A0D2-62C663EDB1CA}" dt="2020-05-31T07:02:41.012" v="100" actId="20577"/>
          <ac:spMkLst>
            <pc:docMk/>
            <pc:sldMk cId="3055042205" sldId="264"/>
            <ac:spMk id="3" creationId="{CC22D15C-4B6A-4C30-9E72-7AA476A720D1}"/>
          </ac:spMkLst>
        </pc:spChg>
        <pc:spChg chg="add del mod">
          <ac:chgData name="Ming-Chih Lin" userId="f1ba3ba5-e185-404b-b55f-b2be90e2bdc2" providerId="ADAL" clId="{794224D3-789D-47BB-A0D2-62C663EDB1CA}" dt="2020-05-31T07:02:53.153" v="102"/>
          <ac:spMkLst>
            <pc:docMk/>
            <pc:sldMk cId="3055042205" sldId="264"/>
            <ac:spMk id="4" creationId="{7FBF3722-DB83-4B11-AD36-8F84A93A7418}"/>
          </ac:spMkLst>
        </pc:spChg>
      </pc:sldChg>
      <pc:sldChg chg="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21128113" sldId="265"/>
        </pc:sldMkLst>
        <pc:spChg chg="mod">
          <ac:chgData name="Ming-Chih Lin" userId="f1ba3ba5-e185-404b-b55f-b2be90e2bdc2" providerId="ADAL" clId="{794224D3-789D-47BB-A0D2-62C663EDB1CA}" dt="2020-05-31T07:02:59.889" v="118" actId="20577"/>
          <ac:spMkLst>
            <pc:docMk/>
            <pc:sldMk cId="21128113" sldId="265"/>
            <ac:spMk id="3" creationId="{CC22D15C-4B6A-4C30-9E72-7AA476A720D1}"/>
          </ac:spMkLst>
        </pc:spChg>
      </pc:sldChg>
      <pc:sldChg chg="addSp delSp modSp add mod ord chgLayout">
        <pc:chgData name="Ming-Chih Lin" userId="f1ba3ba5-e185-404b-b55f-b2be90e2bdc2" providerId="ADAL" clId="{794224D3-789D-47BB-A0D2-62C663EDB1CA}" dt="2020-06-01T07:44:20.522" v="849"/>
        <pc:sldMkLst>
          <pc:docMk/>
          <pc:sldMk cId="679909818" sldId="265"/>
        </pc:sldMkLst>
        <pc:spChg chg="del mod">
          <ac:chgData name="Ming-Chih Lin" userId="f1ba3ba5-e185-404b-b55f-b2be90e2bdc2" providerId="ADAL" clId="{794224D3-789D-47BB-A0D2-62C663EDB1CA}" dt="2020-06-01T07:43:59.439" v="840" actId="478"/>
          <ac:spMkLst>
            <pc:docMk/>
            <pc:sldMk cId="679909818" sldId="265"/>
            <ac:spMk id="2" creationId="{5F3943C5-BE9F-4BF4-A111-F83F5931DA07}"/>
          </ac:spMkLst>
        </pc:spChg>
        <pc:spChg chg="mod ord">
          <ac:chgData name="Ming-Chih Lin" userId="f1ba3ba5-e185-404b-b55f-b2be90e2bdc2" providerId="ADAL" clId="{794224D3-789D-47BB-A0D2-62C663EDB1CA}" dt="2020-06-01T07:44:02.779" v="841" actId="700"/>
          <ac:spMkLst>
            <pc:docMk/>
            <pc:sldMk cId="679909818" sldId="265"/>
            <ac:spMk id="3" creationId="{CC22D15C-4B6A-4C30-9E72-7AA476A720D1}"/>
          </ac:spMkLst>
        </pc:spChg>
        <pc:spChg chg="add mod ord">
          <ac:chgData name="Ming-Chih Lin" userId="f1ba3ba5-e185-404b-b55f-b2be90e2bdc2" providerId="ADAL" clId="{794224D3-789D-47BB-A0D2-62C663EDB1CA}" dt="2020-06-01T07:44:03.928" v="842"/>
          <ac:spMkLst>
            <pc:docMk/>
            <pc:sldMk cId="679909818" sldId="265"/>
            <ac:spMk id="4" creationId="{27ED805F-CF52-4A12-B033-57768935D442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75970963" sldId="26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49:54.878" v="797" actId="20577"/>
        <pc:sldMkLst>
          <pc:docMk/>
          <pc:sldMk cId="1717474662" sldId="266"/>
        </pc:sldMkLst>
        <pc:spChg chg="del mod ord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2" creationId="{AE0D5DDC-3A1A-48C3-97C2-A7FC00325D86}"/>
          </ac:spMkLst>
        </pc:spChg>
        <pc:spChg chg="del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3" creationId="{2BEB0F40-D8C2-47D0-B3B4-AB57B9B59D0B}"/>
          </ac:spMkLst>
        </pc:spChg>
        <pc:spChg chg="add mod ord">
          <ac:chgData name="Ming-Chih Lin" userId="f1ba3ba5-e185-404b-b55f-b2be90e2bdc2" providerId="ADAL" clId="{794224D3-789D-47BB-A0D2-62C663EDB1CA}" dt="2020-05-31T07:25:51.165" v="377"/>
          <ac:spMkLst>
            <pc:docMk/>
            <pc:sldMk cId="1717474662" sldId="266"/>
            <ac:spMk id="4" creationId="{51DDD2F0-454F-4B62-8FC8-8171F6BA137D}"/>
          </ac:spMkLst>
        </pc:spChg>
        <pc:spChg chg="add mod ord">
          <ac:chgData name="Ming-Chih Lin" userId="f1ba3ba5-e185-404b-b55f-b2be90e2bdc2" providerId="ADAL" clId="{794224D3-789D-47BB-A0D2-62C663EDB1CA}" dt="2020-05-31T07:49:54.878" v="797" actId="20577"/>
          <ac:spMkLst>
            <pc:docMk/>
            <pc:sldMk cId="1717474662" sldId="266"/>
            <ac:spMk id="5" creationId="{8B0B0ED6-7A59-42E9-B7BB-95B85355591E}"/>
          </ac:spMkLst>
        </pc:spChg>
      </pc:sldChg>
      <pc:sldChg chg="modSp add del mod ord">
        <pc:chgData name="Ming-Chih Lin" userId="f1ba3ba5-e185-404b-b55f-b2be90e2bdc2" providerId="ADAL" clId="{794224D3-789D-47BB-A0D2-62C663EDB1CA}" dt="2020-06-01T07:57:41.256" v="976"/>
        <pc:sldMkLst>
          <pc:docMk/>
          <pc:sldMk cId="751778690" sldId="267"/>
        </pc:sldMkLst>
        <pc:spChg chg="mod">
          <ac:chgData name="Ming-Chih Lin" userId="f1ba3ba5-e185-404b-b55f-b2be90e2bdc2" providerId="ADAL" clId="{794224D3-789D-47BB-A0D2-62C663EDB1CA}" dt="2020-06-01T07:57:41.256" v="976"/>
          <ac:spMkLst>
            <pc:docMk/>
            <pc:sldMk cId="751778690" sldId="267"/>
            <ac:spMk id="4" creationId="{51DDD2F0-454F-4B62-8FC8-8171F6BA137D}"/>
          </ac:spMkLst>
        </pc:spChg>
        <pc:spChg chg="mod">
          <ac:chgData name="Ming-Chih Lin" userId="f1ba3ba5-e185-404b-b55f-b2be90e2bdc2" providerId="ADAL" clId="{794224D3-789D-47BB-A0D2-62C663EDB1CA}" dt="2020-05-31T07:31:42.155" v="576" actId="20577"/>
          <ac:spMkLst>
            <pc:docMk/>
            <pc:sldMk cId="751778690" sldId="267"/>
            <ac:spMk id="5" creationId="{8B0B0ED6-7A59-42E9-B7BB-95B85355591E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253109212" sldId="267"/>
        </pc:sldMkLst>
      </pc:sldChg>
      <pc:sldChg chg="add del">
        <pc:chgData name="Ming-Chih Lin" userId="f1ba3ba5-e185-404b-b55f-b2be90e2bdc2" providerId="ADAL" clId="{794224D3-789D-47BB-A0D2-62C663EDB1CA}" dt="2020-05-31T07:05:27.331" v="134"/>
        <pc:sldMkLst>
          <pc:docMk/>
          <pc:sldMk cId="1178533642" sldId="268"/>
        </pc:sldMkLst>
      </pc:sldChg>
      <pc:sldChg chg="modSp add mod">
        <pc:chgData name="Ming-Chih Lin" userId="f1ba3ba5-e185-404b-b55f-b2be90e2bdc2" providerId="ADAL" clId="{794224D3-789D-47BB-A0D2-62C663EDB1CA}" dt="2020-05-31T07:17:54.807" v="344" actId="207"/>
        <pc:sldMkLst>
          <pc:docMk/>
          <pc:sldMk cId="1480965944" sldId="268"/>
        </pc:sldMkLst>
        <pc:spChg chg="mod">
          <ac:chgData name="Ming-Chih Lin" userId="f1ba3ba5-e185-404b-b55f-b2be90e2bdc2" providerId="ADAL" clId="{794224D3-789D-47BB-A0D2-62C663EDB1CA}" dt="2020-05-31T07:17:54.807" v="344" actId="207"/>
          <ac:spMkLst>
            <pc:docMk/>
            <pc:sldMk cId="1480965944" sldId="268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6:42.921" v="153"/>
          <ac:spMkLst>
            <pc:docMk/>
            <pc:sldMk cId="1480965944" sldId="268"/>
            <ac:spMk id="3" creationId="{CC22D15C-4B6A-4C30-9E72-7AA476A720D1}"/>
          </ac:spMkLst>
        </pc:spChg>
      </pc:sldChg>
      <pc:sldChg chg="modSp add mod">
        <pc:chgData name="Ming-Chih Lin" userId="f1ba3ba5-e185-404b-b55f-b2be90e2bdc2" providerId="ADAL" clId="{794224D3-789D-47BB-A0D2-62C663EDB1CA}" dt="2020-05-31T07:14:25.101" v="325" actId="20577"/>
        <pc:sldMkLst>
          <pc:docMk/>
          <pc:sldMk cId="2517686270" sldId="269"/>
        </pc:sldMkLst>
        <pc:spChg chg="mod">
          <ac:chgData name="Ming-Chih Lin" userId="f1ba3ba5-e185-404b-b55f-b2be90e2bdc2" providerId="ADAL" clId="{794224D3-789D-47BB-A0D2-62C663EDB1CA}" dt="2020-05-31T07:14:25.101" v="325" actId="20577"/>
          <ac:spMkLst>
            <pc:docMk/>
            <pc:sldMk cId="2517686270" sldId="269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4:18.625" v="321"/>
          <ac:spMkLst>
            <pc:docMk/>
            <pc:sldMk cId="2517686270" sldId="269"/>
            <ac:spMk id="3" creationId="{CC22D15C-4B6A-4C30-9E72-7AA476A720D1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5-31T07:09:25.040" v="200" actId="20577"/>
        <pc:sldMkLst>
          <pc:docMk/>
          <pc:sldMk cId="1580561292" sldId="270"/>
        </pc:sldMkLst>
        <pc:spChg chg="del mod ord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2" creationId="{832D08FC-FCC4-4697-B9F4-2DD4854CA90F}"/>
          </ac:spMkLst>
        </pc:spChg>
        <pc:spChg chg="del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3" creationId="{58497190-F866-4E05-8D89-9D9393FE8A6B}"/>
          </ac:spMkLst>
        </pc:spChg>
        <pc:spChg chg="add mod ord">
          <ac:chgData name="Ming-Chih Lin" userId="f1ba3ba5-e185-404b-b55f-b2be90e2bdc2" providerId="ADAL" clId="{794224D3-789D-47BB-A0D2-62C663EDB1CA}" dt="2020-05-31T07:09:09.957" v="196"/>
          <ac:spMkLst>
            <pc:docMk/>
            <pc:sldMk cId="1580561292" sldId="270"/>
            <ac:spMk id="4" creationId="{B68597D7-C456-4791-B517-661F12F17554}"/>
          </ac:spMkLst>
        </pc:spChg>
        <pc:spChg chg="add mod ord">
          <ac:chgData name="Ming-Chih Lin" userId="f1ba3ba5-e185-404b-b55f-b2be90e2bdc2" providerId="ADAL" clId="{794224D3-789D-47BB-A0D2-62C663EDB1CA}" dt="2020-05-31T07:09:25.040" v="200" actId="20577"/>
          <ac:spMkLst>
            <pc:docMk/>
            <pc:sldMk cId="1580561292" sldId="270"/>
            <ac:spMk id="5" creationId="{A7067C16-CC57-469B-A123-29FCF8BAE70C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984231426" sldId="271"/>
        </pc:sldMkLst>
      </pc:sldChg>
      <pc:sldChg chg="modSp new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3023771603" sldId="271"/>
        </pc:sldMkLst>
        <pc:spChg chg="mod">
          <ac:chgData name="Ming-Chih Lin" userId="f1ba3ba5-e185-404b-b55f-b2be90e2bdc2" providerId="ADAL" clId="{794224D3-789D-47BB-A0D2-62C663EDB1CA}" dt="2020-05-31T07:09:51.889" v="206" actId="5793"/>
          <ac:spMkLst>
            <pc:docMk/>
            <pc:sldMk cId="3023771603" sldId="271"/>
            <ac:spMk id="2" creationId="{CF66E4CC-5385-41E9-B512-1FCF9A63B10A}"/>
          </ac:spMkLst>
        </pc:spChg>
        <pc:spChg chg="mod">
          <ac:chgData name="Ming-Chih Lin" userId="f1ba3ba5-e185-404b-b55f-b2be90e2bdc2" providerId="ADAL" clId="{794224D3-789D-47BB-A0D2-62C663EDB1CA}" dt="2020-05-31T07:09:47.974" v="204"/>
          <ac:spMkLst>
            <pc:docMk/>
            <pc:sldMk cId="3023771603" sldId="271"/>
            <ac:spMk id="3" creationId="{B9BA11D4-5DA0-4953-8C53-1201BD9A3419}"/>
          </ac:spMkLst>
        </pc:spChg>
      </pc:sldChg>
      <pc:sldChg chg="modSp add mod">
        <pc:chgData name="Ming-Chih Lin" userId="f1ba3ba5-e185-404b-b55f-b2be90e2bdc2" providerId="ADAL" clId="{794224D3-789D-47BB-A0D2-62C663EDB1CA}" dt="2020-05-31T07:12:02.212" v="299" actId="20577"/>
        <pc:sldMkLst>
          <pc:docMk/>
          <pc:sldMk cId="2189207556" sldId="272"/>
        </pc:sldMkLst>
        <pc:spChg chg="mod">
          <ac:chgData name="Ming-Chih Lin" userId="f1ba3ba5-e185-404b-b55f-b2be90e2bdc2" providerId="ADAL" clId="{794224D3-789D-47BB-A0D2-62C663EDB1CA}" dt="2020-05-31T07:12:02.212" v="299" actId="20577"/>
          <ac:spMkLst>
            <pc:docMk/>
            <pc:sldMk cId="2189207556" sldId="272"/>
            <ac:spMk id="4" creationId="{2FA54F75-D405-4104-B6BB-EA44A23A109A}"/>
          </ac:spMkLst>
        </pc:spChg>
      </pc:sldChg>
      <pc:sldChg chg="modSp add mod">
        <pc:chgData name="Ming-Chih Lin" userId="f1ba3ba5-e185-404b-b55f-b2be90e2bdc2" providerId="ADAL" clId="{794224D3-789D-47BB-A0D2-62C663EDB1CA}" dt="2020-05-31T07:16:16.580" v="331" actId="5793"/>
        <pc:sldMkLst>
          <pc:docMk/>
          <pc:sldMk cId="2963169921" sldId="273"/>
        </pc:sldMkLst>
        <pc:spChg chg="mod">
          <ac:chgData name="Ming-Chih Lin" userId="f1ba3ba5-e185-404b-b55f-b2be90e2bdc2" providerId="ADAL" clId="{794224D3-789D-47BB-A0D2-62C663EDB1CA}" dt="2020-05-31T07:16:16.580" v="331" actId="5793"/>
          <ac:spMkLst>
            <pc:docMk/>
            <pc:sldMk cId="2963169921" sldId="27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6:01.039" v="328"/>
          <ac:spMkLst>
            <pc:docMk/>
            <pc:sldMk cId="2963169921" sldId="273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12:14.324" v="303"/>
        <pc:sldMkLst>
          <pc:docMk/>
          <pc:sldMk cId="3766197102" sldId="273"/>
        </pc:sldMkLst>
      </pc:sldChg>
      <pc:sldChg chg="add del">
        <pc:chgData name="Ming-Chih Lin" userId="f1ba3ba5-e185-404b-b55f-b2be90e2bdc2" providerId="ADAL" clId="{794224D3-789D-47BB-A0D2-62C663EDB1CA}" dt="2020-05-31T07:12:14.066" v="302"/>
        <pc:sldMkLst>
          <pc:docMk/>
          <pc:sldMk cId="2337234796" sldId="274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4234616907" sldId="274"/>
        </pc:sldMkLst>
      </pc:sldChg>
      <pc:sldChg chg="modSp add mod ord">
        <pc:chgData name="Ming-Chih Lin" userId="f1ba3ba5-e185-404b-b55f-b2be90e2bdc2" providerId="ADAL" clId="{794224D3-789D-47BB-A0D2-62C663EDB1CA}" dt="2020-05-31T07:17:59.630" v="345" actId="207"/>
        <pc:sldMkLst>
          <pc:docMk/>
          <pc:sldMk cId="252655923" sldId="275"/>
        </pc:sldMkLst>
        <pc:spChg chg="mod">
          <ac:chgData name="Ming-Chih Lin" userId="f1ba3ba5-e185-404b-b55f-b2be90e2bdc2" providerId="ADAL" clId="{794224D3-789D-47BB-A0D2-62C663EDB1CA}" dt="2020-05-31T07:17:59.630" v="345" actId="207"/>
          <ac:spMkLst>
            <pc:docMk/>
            <pc:sldMk cId="252655923" sldId="275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2:33.653" v="311"/>
          <ac:spMkLst>
            <pc:docMk/>
            <pc:sldMk cId="252655923" sldId="275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3026838377" sldId="276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683860319" sldId="277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033793258" sldId="278"/>
        </pc:sldMkLst>
      </pc:sldChg>
      <pc:sldChg chg="modSp new del mod">
        <pc:chgData name="Ming-Chih Lin" userId="f1ba3ba5-e185-404b-b55f-b2be90e2bdc2" providerId="ADAL" clId="{794224D3-789D-47BB-A0D2-62C663EDB1CA}" dt="2020-05-31T07:43:16.808" v="694" actId="47"/>
        <pc:sldMkLst>
          <pc:docMk/>
          <pc:sldMk cId="1085316097" sldId="279"/>
        </pc:sldMkLst>
        <pc:spChg chg="mod">
          <ac:chgData name="Ming-Chih Lin" userId="f1ba3ba5-e185-404b-b55f-b2be90e2bdc2" providerId="ADAL" clId="{794224D3-789D-47BB-A0D2-62C663EDB1CA}" dt="2020-05-31T07:19:33.222" v="359" actId="20577"/>
          <ac:spMkLst>
            <pc:docMk/>
            <pc:sldMk cId="1085316097" sldId="279"/>
            <ac:spMk id="2" creationId="{2E29C453-15B9-4E40-99ED-2E64169A78E3}"/>
          </ac:spMkLst>
        </pc:spChg>
        <pc:spChg chg="mod">
          <ac:chgData name="Ming-Chih Lin" userId="f1ba3ba5-e185-404b-b55f-b2be90e2bdc2" providerId="ADAL" clId="{794224D3-789D-47BB-A0D2-62C663EDB1CA}" dt="2020-05-31T07:18:58.230" v="350"/>
          <ac:spMkLst>
            <pc:docMk/>
            <pc:sldMk cId="1085316097" sldId="279"/>
            <ac:spMk id="3" creationId="{F0FF7A3E-5548-44AE-B3D4-441902BDF1E4}"/>
          </ac:spMkLst>
        </pc:spChg>
      </pc:sldChg>
      <pc:sldChg chg="new del">
        <pc:chgData name="Ming-Chih Lin" userId="f1ba3ba5-e185-404b-b55f-b2be90e2bdc2" providerId="ADAL" clId="{794224D3-789D-47BB-A0D2-62C663EDB1CA}" dt="2020-05-31T07:34:33.986" v="594" actId="47"/>
        <pc:sldMkLst>
          <pc:docMk/>
          <pc:sldMk cId="1950221314" sldId="280"/>
        </pc:sldMkLst>
      </pc:sldChg>
      <pc:sldChg chg="addSp modSp new mod">
        <pc:chgData name="Ming-Chih Lin" userId="f1ba3ba5-e185-404b-b55f-b2be90e2bdc2" providerId="ADAL" clId="{794224D3-789D-47BB-A0D2-62C663EDB1CA}" dt="2020-06-01T08:00:24.402" v="1007"/>
        <pc:sldMkLst>
          <pc:docMk/>
          <pc:sldMk cId="666544265" sldId="281"/>
        </pc:sldMkLst>
        <pc:spChg chg="mod">
          <ac:chgData name="Ming-Chih Lin" userId="f1ba3ba5-e185-404b-b55f-b2be90e2bdc2" providerId="ADAL" clId="{794224D3-789D-47BB-A0D2-62C663EDB1CA}" dt="2020-06-01T08:00:24.402" v="1007"/>
          <ac:spMkLst>
            <pc:docMk/>
            <pc:sldMk cId="666544265" sldId="281"/>
            <ac:spMk id="2" creationId="{6EDA7C28-6504-464B-80E9-F7235148F841}"/>
          </ac:spMkLst>
        </pc:spChg>
        <pc:spChg chg="mod">
          <ac:chgData name="Ming-Chih Lin" userId="f1ba3ba5-e185-404b-b55f-b2be90e2bdc2" providerId="ADAL" clId="{794224D3-789D-47BB-A0D2-62C663EDB1CA}" dt="2020-06-01T08:00:21.544" v="1001" actId="20577"/>
          <ac:spMkLst>
            <pc:docMk/>
            <pc:sldMk cId="666544265" sldId="281"/>
            <ac:spMk id="3" creationId="{14276987-1FE8-4CBE-9CB2-2A5C69C5D627}"/>
          </ac:spMkLst>
        </pc:spChg>
        <pc:picChg chg="add mod">
          <ac:chgData name="Ming-Chih Lin" userId="f1ba3ba5-e185-404b-b55f-b2be90e2bdc2" providerId="ADAL" clId="{794224D3-789D-47BB-A0D2-62C663EDB1CA}" dt="2020-06-01T08:00:12.612" v="1000" actId="14100"/>
          <ac:picMkLst>
            <pc:docMk/>
            <pc:sldMk cId="666544265" sldId="281"/>
            <ac:picMk id="4" creationId="{B50902C2-2892-480E-8C48-2CA4CCE66524}"/>
          </ac:picMkLst>
        </pc:picChg>
      </pc:sldChg>
      <pc:sldChg chg="modSp new mod">
        <pc:chgData name="Ming-Chih Lin" userId="f1ba3ba5-e185-404b-b55f-b2be90e2bdc2" providerId="ADAL" clId="{794224D3-789D-47BB-A0D2-62C663EDB1CA}" dt="2020-06-01T23:07:13.749" v="1270"/>
        <pc:sldMkLst>
          <pc:docMk/>
          <pc:sldMk cId="3344907558" sldId="282"/>
        </pc:sldMkLst>
        <pc:spChg chg="mod">
          <ac:chgData name="Ming-Chih Lin" userId="f1ba3ba5-e185-404b-b55f-b2be90e2bdc2" providerId="ADAL" clId="{794224D3-789D-47BB-A0D2-62C663EDB1CA}" dt="2020-06-01T23:07:13.749" v="1270"/>
          <ac:spMkLst>
            <pc:docMk/>
            <pc:sldMk cId="3344907558" sldId="282"/>
            <ac:spMk id="2" creationId="{A7C2D190-D47F-4A50-A76B-32331DEAE02D}"/>
          </ac:spMkLst>
        </pc:spChg>
        <pc:spChg chg="mod">
          <ac:chgData name="Ming-Chih Lin" userId="f1ba3ba5-e185-404b-b55f-b2be90e2bdc2" providerId="ADAL" clId="{794224D3-789D-47BB-A0D2-62C663EDB1CA}" dt="2020-05-31T07:21:34.308" v="372"/>
          <ac:spMkLst>
            <pc:docMk/>
            <pc:sldMk cId="3344907558" sldId="282"/>
            <ac:spMk id="3" creationId="{4B98CB43-2487-40FE-B18F-82313D1F9A77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992929127" sldId="283"/>
        </pc:sldMkLst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4282441724" sldId="283"/>
        </pc:sldMkLst>
        <pc:spChg chg="mod">
          <ac:chgData name="Ming-Chih Lin" userId="f1ba3ba5-e185-404b-b55f-b2be90e2bdc2" providerId="ADAL" clId="{794224D3-789D-47BB-A0D2-62C663EDB1CA}" dt="2020-05-31T07:28:07.862" v="394" actId="20577"/>
          <ac:spMkLst>
            <pc:docMk/>
            <pc:sldMk cId="4282441724" sldId="283"/>
            <ac:spMk id="2" creationId="{02A1E2E6-DFB6-4C76-973C-7FC0AA967CCF}"/>
          </ac:spMkLst>
        </pc:spChg>
        <pc:spChg chg="mod">
          <ac:chgData name="Ming-Chih Lin" userId="f1ba3ba5-e185-404b-b55f-b2be90e2bdc2" providerId="ADAL" clId="{794224D3-789D-47BB-A0D2-62C663EDB1CA}" dt="2020-05-31T07:28:05.885" v="393"/>
          <ac:spMkLst>
            <pc:docMk/>
            <pc:sldMk cId="4282441724" sldId="283"/>
            <ac:spMk id="3" creationId="{E1706A94-9322-4DB7-B41B-7F7FDDB0AC02}"/>
          </ac:spMkLst>
        </pc:spChg>
      </pc:sldChg>
      <pc:sldChg chg="addSp modSp add mod">
        <pc:chgData name="Ming-Chih Lin" userId="f1ba3ba5-e185-404b-b55f-b2be90e2bdc2" providerId="ADAL" clId="{794224D3-789D-47BB-A0D2-62C663EDB1CA}" dt="2020-06-01T07:52:43.534" v="919" actId="1076"/>
        <pc:sldMkLst>
          <pc:docMk/>
          <pc:sldMk cId="2651586421" sldId="284"/>
        </pc:sldMkLst>
        <pc:spChg chg="mod">
          <ac:chgData name="Ming-Chih Lin" userId="f1ba3ba5-e185-404b-b55f-b2be90e2bdc2" providerId="ADAL" clId="{794224D3-789D-47BB-A0D2-62C663EDB1CA}" dt="2020-06-01T07:52:04.093" v="911" actId="20577"/>
          <ac:spMkLst>
            <pc:docMk/>
            <pc:sldMk cId="2651586421" sldId="28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30:46.059" v="519" actId="20577"/>
          <ac:spMkLst>
            <pc:docMk/>
            <pc:sldMk cId="2651586421" sldId="284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2:43.534" v="919" actId="1076"/>
          <ac:picMkLst>
            <pc:docMk/>
            <pc:sldMk cId="2651586421" sldId="284"/>
            <ac:picMk id="4" creationId="{D5D4B023-4CA5-4555-A90F-87E1A9E2DBDB}"/>
          </ac:picMkLst>
        </pc:picChg>
      </pc:sldChg>
      <pc:sldChg chg="addSp modSp new mod">
        <pc:chgData name="Ming-Chih Lin" userId="f1ba3ba5-e185-404b-b55f-b2be90e2bdc2" providerId="ADAL" clId="{794224D3-789D-47BB-A0D2-62C663EDB1CA}" dt="2020-06-01T07:54:49.432" v="931" actId="14100"/>
        <pc:sldMkLst>
          <pc:docMk/>
          <pc:sldMk cId="3195449515" sldId="285"/>
        </pc:sldMkLst>
        <pc:spChg chg="mod">
          <ac:chgData name="Ming-Chih Lin" userId="f1ba3ba5-e185-404b-b55f-b2be90e2bdc2" providerId="ADAL" clId="{794224D3-789D-47BB-A0D2-62C663EDB1CA}" dt="2020-06-01T07:54:49.432" v="931" actId="14100"/>
          <ac:spMkLst>
            <pc:docMk/>
            <pc:sldMk cId="3195449515" sldId="285"/>
            <ac:spMk id="2" creationId="{2FEECCDF-359C-4756-942E-0B27A9C3AE42}"/>
          </ac:spMkLst>
        </pc:spChg>
        <pc:spChg chg="mod">
          <ac:chgData name="Ming-Chih Lin" userId="f1ba3ba5-e185-404b-b55f-b2be90e2bdc2" providerId="ADAL" clId="{794224D3-789D-47BB-A0D2-62C663EDB1CA}" dt="2020-05-31T07:30:08.391" v="480" actId="20577"/>
          <ac:spMkLst>
            <pc:docMk/>
            <pc:sldMk cId="3195449515" sldId="285"/>
            <ac:spMk id="3" creationId="{80AC94B3-D669-4FE4-814E-F60AE2CE6E69}"/>
          </ac:spMkLst>
        </pc:spChg>
        <pc:picChg chg="add mod">
          <ac:chgData name="Ming-Chih Lin" userId="f1ba3ba5-e185-404b-b55f-b2be90e2bdc2" providerId="ADAL" clId="{794224D3-789D-47BB-A0D2-62C663EDB1CA}" dt="2020-06-01T07:54:46.313" v="930" actId="1076"/>
          <ac:picMkLst>
            <pc:docMk/>
            <pc:sldMk cId="3195449515" sldId="285"/>
            <ac:picMk id="4" creationId="{CB731608-086F-45D0-9B0F-B575F6326DBE}"/>
          </ac:picMkLst>
        </pc:picChg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1489283586" sldId="286"/>
        </pc:sldMkLst>
        <pc:spChg chg="mod">
          <ac:chgData name="Ming-Chih Lin" userId="f1ba3ba5-e185-404b-b55f-b2be90e2bdc2" providerId="ADAL" clId="{794224D3-789D-47BB-A0D2-62C663EDB1CA}" dt="2020-05-31T07:31:27.496" v="565"/>
          <ac:spMkLst>
            <pc:docMk/>
            <pc:sldMk cId="1489283586" sldId="286"/>
            <ac:spMk id="3" creationId="{F9CBD9A1-D6C6-4802-A546-4850BDBE39C1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2559555116" sldId="28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37:35.653" v="599" actId="2696"/>
        <pc:sldMkLst>
          <pc:docMk/>
          <pc:sldMk cId="1439738458" sldId="287"/>
        </pc:sldMkLst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2" creationId="{5D871499-CF0E-485D-BBD5-499449DEC70C}"/>
          </ac:spMkLst>
        </pc:spChg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3" creationId="{513AC28C-C19B-4F53-9437-10D9E59988DD}"/>
          </ac:spMkLst>
        </pc:spChg>
        <pc:spChg chg="add del mod ord">
          <ac:chgData name="Ming-Chih Lin" userId="f1ba3ba5-e185-404b-b55f-b2be90e2bdc2" providerId="ADAL" clId="{794224D3-789D-47BB-A0D2-62C663EDB1CA}" dt="2020-05-31T07:32:43.120" v="579" actId="700"/>
          <ac:spMkLst>
            <pc:docMk/>
            <pc:sldMk cId="1439738458" sldId="287"/>
            <ac:spMk id="4" creationId="{74433EF5-6AEE-49BA-8AA0-7A637F91576E}"/>
          </ac:spMkLst>
        </pc:spChg>
        <pc:spChg chg="add mod ord">
          <ac:chgData name="Ming-Chih Lin" userId="f1ba3ba5-e185-404b-b55f-b2be90e2bdc2" providerId="ADAL" clId="{794224D3-789D-47BB-A0D2-62C663EDB1CA}" dt="2020-05-31T07:32:55.848" v="583"/>
          <ac:spMkLst>
            <pc:docMk/>
            <pc:sldMk cId="1439738458" sldId="287"/>
            <ac:spMk id="5" creationId="{175DFBF9-F290-4C69-9CB9-3C90AC949AA8}"/>
          </ac:spMkLst>
        </pc:spChg>
        <pc:spChg chg="add mod ord">
          <ac:chgData name="Ming-Chih Lin" userId="f1ba3ba5-e185-404b-b55f-b2be90e2bdc2" providerId="ADAL" clId="{794224D3-789D-47BB-A0D2-62C663EDB1CA}" dt="2020-05-31T07:33:11.796" v="588" actId="207"/>
          <ac:spMkLst>
            <pc:docMk/>
            <pc:sldMk cId="1439738458" sldId="287"/>
            <ac:spMk id="6" creationId="{69EEF7C9-AC49-4A83-81D4-B576673CF2D3}"/>
          </ac:spMkLst>
        </pc:spChg>
      </pc:sldChg>
      <pc:sldChg chg="add">
        <pc:chgData name="Ming-Chih Lin" userId="f1ba3ba5-e185-404b-b55f-b2be90e2bdc2" providerId="ADAL" clId="{794224D3-789D-47BB-A0D2-62C663EDB1CA}" dt="2020-05-31T07:37:39.450" v="600"/>
        <pc:sldMkLst>
          <pc:docMk/>
          <pc:sldMk cId="2068811213" sldId="287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3370046481" sldId="287"/>
        </pc:sldMkLst>
      </pc:sldChg>
      <pc:sldChg chg="addSp delSp modSp new mod modClrScheme chgLayout">
        <pc:chgData name="Ming-Chih Lin" userId="f1ba3ba5-e185-404b-b55f-b2be90e2bdc2" providerId="ADAL" clId="{794224D3-789D-47BB-A0D2-62C663EDB1CA}" dt="2020-06-01T08:04:32.622" v="1263" actId="700"/>
        <pc:sldMkLst>
          <pc:docMk/>
          <pc:sldMk cId="2773999239" sldId="288"/>
        </pc:sldMkLst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2" creationId="{9AB95A1D-731F-4754-8CC5-5B2A6DACC14C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2" creationId="{EF1E43BE-8379-4A2F-927F-5F6B071A2544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3" creationId="{4FDD6798-61A8-4C71-AE43-603F39194A39}"/>
          </ac:spMkLst>
        </pc:spChg>
        <pc:spChg chg="add del mod ord">
          <ac:chgData name="Ming-Chih Lin" userId="f1ba3ba5-e185-404b-b55f-b2be90e2bdc2" providerId="ADAL" clId="{794224D3-789D-47BB-A0D2-62C663EDB1CA}" dt="2020-05-31T07:39:12.301" v="603" actId="700"/>
          <ac:spMkLst>
            <pc:docMk/>
            <pc:sldMk cId="2773999239" sldId="288"/>
            <ac:spMk id="4" creationId="{B4A07BC9-FF89-4CE6-8C2A-80F60F3C0DAA}"/>
          </ac:spMkLst>
        </pc:spChg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5" creationId="{D9BE9DE2-8245-4CD7-8644-BCDBABA8D1A8}"/>
          </ac:spMkLst>
        </pc:spChg>
        <pc:spChg chg="add del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6" creationId="{8B34D29B-0E23-429E-8BAC-0695EC085EEE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6-01T08:04:36.960" v="1264" actId="700"/>
        <pc:sldMkLst>
          <pc:docMk/>
          <pc:sldMk cId="1061609012" sldId="289"/>
        </pc:sldMkLst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2" creationId="{39ECB457-4D4F-4A33-A3B9-6B135073BD8A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2" creationId="{BA164DD3-FCAA-4C87-8EC6-826F37B6CB92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3" creationId="{360C4EC4-099B-4A51-8DE1-3942B46FEEC8}"/>
          </ac:spMkLst>
        </pc:spChg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4" creationId="{A96425F9-195D-4693-9E6E-3A6A87237F5E}"/>
          </ac:spMkLst>
        </pc:spChg>
      </pc:sldChg>
      <pc:sldChg chg="modSp new mod">
        <pc:chgData name="Ming-Chih Lin" userId="f1ba3ba5-e185-404b-b55f-b2be90e2bdc2" providerId="ADAL" clId="{794224D3-789D-47BB-A0D2-62C663EDB1CA}" dt="2020-05-31T07:42:39.327" v="693"/>
        <pc:sldMkLst>
          <pc:docMk/>
          <pc:sldMk cId="1663756997" sldId="290"/>
        </pc:sldMkLst>
        <pc:spChg chg="mod">
          <ac:chgData name="Ming-Chih Lin" userId="f1ba3ba5-e185-404b-b55f-b2be90e2bdc2" providerId="ADAL" clId="{794224D3-789D-47BB-A0D2-62C663EDB1CA}" dt="2020-05-31T07:42:39.327" v="693"/>
          <ac:spMkLst>
            <pc:docMk/>
            <pc:sldMk cId="1663756997" sldId="290"/>
            <ac:spMk id="3" creationId="{FDA2CCF4-8156-43AA-A2A5-BCE09F7AF6E8}"/>
          </ac:spMkLst>
        </pc:spChg>
      </pc:sldChg>
      <pc:sldChg chg="modSp new mod ord">
        <pc:chgData name="Ming-Chih Lin" userId="f1ba3ba5-e185-404b-b55f-b2be90e2bdc2" providerId="ADAL" clId="{794224D3-789D-47BB-A0D2-62C663EDB1CA}" dt="2020-06-01T07:57:49.832" v="978"/>
        <pc:sldMkLst>
          <pc:docMk/>
          <pc:sldMk cId="4146132641" sldId="291"/>
        </pc:sldMkLst>
        <pc:spChg chg="mod">
          <ac:chgData name="Ming-Chih Lin" userId="f1ba3ba5-e185-404b-b55f-b2be90e2bdc2" providerId="ADAL" clId="{794224D3-789D-47BB-A0D2-62C663EDB1CA}" dt="2020-05-31T07:45:08.481" v="743"/>
          <ac:spMkLst>
            <pc:docMk/>
            <pc:sldMk cId="4146132641" sldId="291"/>
            <ac:spMk id="3" creationId="{EE67A29E-9388-4D5B-87CB-A07D3E8DBFB4}"/>
          </ac:spMkLst>
        </pc:spChg>
      </pc:sldChg>
      <pc:sldChg chg="modSp new mod">
        <pc:chgData name="Ming-Chih Lin" userId="f1ba3ba5-e185-404b-b55f-b2be90e2bdc2" providerId="ADAL" clId="{794224D3-789D-47BB-A0D2-62C663EDB1CA}" dt="2020-06-01T08:02:58.705" v="1262"/>
        <pc:sldMkLst>
          <pc:docMk/>
          <pc:sldMk cId="2609797397" sldId="292"/>
        </pc:sldMkLst>
        <pc:spChg chg="mod">
          <ac:chgData name="Ming-Chih Lin" userId="f1ba3ba5-e185-404b-b55f-b2be90e2bdc2" providerId="ADAL" clId="{794224D3-789D-47BB-A0D2-62C663EDB1CA}" dt="2020-06-01T08:02:58.705" v="1262"/>
          <ac:spMkLst>
            <pc:docMk/>
            <pc:sldMk cId="2609797397" sldId="292"/>
            <ac:spMk id="2" creationId="{C6F078A4-E99D-4092-8AC3-B9698C576328}"/>
          </ac:spMkLst>
        </pc:spChg>
        <pc:spChg chg="mod">
          <ac:chgData name="Ming-Chih Lin" userId="f1ba3ba5-e185-404b-b55f-b2be90e2bdc2" providerId="ADAL" clId="{794224D3-789D-47BB-A0D2-62C663EDB1CA}" dt="2020-05-31T07:47:01.220" v="792"/>
          <ac:spMkLst>
            <pc:docMk/>
            <pc:sldMk cId="2609797397" sldId="292"/>
            <ac:spMk id="3" creationId="{035077E8-9769-4239-B6FF-C9B606BA0011}"/>
          </ac:spMkLst>
        </pc:spChg>
      </pc:sldChg>
      <pc:sldChg chg="modSp new mod">
        <pc:chgData name="Ming-Chih Lin" userId="f1ba3ba5-e185-404b-b55f-b2be90e2bdc2" providerId="ADAL" clId="{794224D3-789D-47BB-A0D2-62C663EDB1CA}" dt="2020-05-31T07:51:10.725" v="829" actId="20577"/>
        <pc:sldMkLst>
          <pc:docMk/>
          <pc:sldMk cId="289535632" sldId="293"/>
        </pc:sldMkLst>
        <pc:spChg chg="mod">
          <ac:chgData name="Ming-Chih Lin" userId="f1ba3ba5-e185-404b-b55f-b2be90e2bdc2" providerId="ADAL" clId="{794224D3-789D-47BB-A0D2-62C663EDB1CA}" dt="2020-05-31T07:51:10.725" v="829" actId="20577"/>
          <ac:spMkLst>
            <pc:docMk/>
            <pc:sldMk cId="289535632" sldId="293"/>
            <ac:spMk id="3" creationId="{675709DF-CC06-48CE-B524-EE9F568647E0}"/>
          </ac:spMkLst>
        </pc:spChg>
      </pc:sldChg>
      <pc:sldChg chg="modSp new mod">
        <pc:chgData name="Ming-Chih Lin" userId="f1ba3ba5-e185-404b-b55f-b2be90e2bdc2" providerId="ADAL" clId="{794224D3-789D-47BB-A0D2-62C663EDB1CA}" dt="2020-06-01T07:44:55.720" v="853"/>
        <pc:sldMkLst>
          <pc:docMk/>
          <pc:sldMk cId="64240318" sldId="294"/>
        </pc:sldMkLst>
        <pc:spChg chg="mod">
          <ac:chgData name="Ming-Chih Lin" userId="f1ba3ba5-e185-404b-b55f-b2be90e2bdc2" providerId="ADAL" clId="{794224D3-789D-47BB-A0D2-62C663EDB1CA}" dt="2020-06-01T07:44:54.951" v="852" actId="21"/>
          <ac:spMkLst>
            <pc:docMk/>
            <pc:sldMk cId="64240318" sldId="294"/>
            <ac:spMk id="2" creationId="{6798ECCD-BF38-4125-A2D9-1FBB0828F79C}"/>
          </ac:spMkLst>
        </pc:spChg>
        <pc:spChg chg="mod">
          <ac:chgData name="Ming-Chih Lin" userId="f1ba3ba5-e185-404b-b55f-b2be90e2bdc2" providerId="ADAL" clId="{794224D3-789D-47BB-A0D2-62C663EDB1CA}" dt="2020-06-01T07:44:55.720" v="853"/>
          <ac:spMkLst>
            <pc:docMk/>
            <pc:sldMk cId="64240318" sldId="294"/>
            <ac:spMk id="3" creationId="{21DC9115-EA07-4E43-B229-3DDAC0EF5CB9}"/>
          </ac:spMkLst>
        </pc:spChg>
      </pc:sldChg>
      <pc:sldChg chg="modSp new">
        <pc:chgData name="Ming-Chih Lin" userId="f1ba3ba5-e185-404b-b55f-b2be90e2bdc2" providerId="ADAL" clId="{794224D3-789D-47BB-A0D2-62C663EDB1CA}" dt="2020-06-01T07:45:22.900" v="856"/>
        <pc:sldMkLst>
          <pc:docMk/>
          <pc:sldMk cId="3800941536" sldId="295"/>
        </pc:sldMkLst>
        <pc:spChg chg="mod">
          <ac:chgData name="Ming-Chih Lin" userId="f1ba3ba5-e185-404b-b55f-b2be90e2bdc2" providerId="ADAL" clId="{794224D3-789D-47BB-A0D2-62C663EDB1CA}" dt="2020-06-01T07:45:22.900" v="856"/>
          <ac:spMkLst>
            <pc:docMk/>
            <pc:sldMk cId="3800941536" sldId="295"/>
            <ac:spMk id="2" creationId="{1217C976-378C-48C3-900B-3FE82C45F783}"/>
          </ac:spMkLst>
        </pc:spChg>
        <pc:spChg chg="mod">
          <ac:chgData name="Ming-Chih Lin" userId="f1ba3ba5-e185-404b-b55f-b2be90e2bdc2" providerId="ADAL" clId="{794224D3-789D-47BB-A0D2-62C663EDB1CA}" dt="2020-06-01T07:45:11.402" v="855"/>
          <ac:spMkLst>
            <pc:docMk/>
            <pc:sldMk cId="3800941536" sldId="295"/>
            <ac:spMk id="3" creationId="{B74F9DDA-5D21-4474-B5A9-0D53658E6B5E}"/>
          </ac:spMkLst>
        </pc:spChg>
      </pc:sldChg>
      <pc:sldChg chg="modSp new">
        <pc:chgData name="Ming-Chih Lin" userId="f1ba3ba5-e185-404b-b55f-b2be90e2bdc2" providerId="ADAL" clId="{794224D3-789D-47BB-A0D2-62C663EDB1CA}" dt="2020-06-01T07:45:47.506" v="859"/>
        <pc:sldMkLst>
          <pc:docMk/>
          <pc:sldMk cId="71803066" sldId="296"/>
        </pc:sldMkLst>
        <pc:spChg chg="mod">
          <ac:chgData name="Ming-Chih Lin" userId="f1ba3ba5-e185-404b-b55f-b2be90e2bdc2" providerId="ADAL" clId="{794224D3-789D-47BB-A0D2-62C663EDB1CA}" dt="2020-06-01T07:45:47.506" v="859"/>
          <ac:spMkLst>
            <pc:docMk/>
            <pc:sldMk cId="71803066" sldId="296"/>
            <ac:spMk id="2" creationId="{49291F46-BDC7-46BE-AFD5-8495C3C3E5C1}"/>
          </ac:spMkLst>
        </pc:spChg>
        <pc:spChg chg="mod">
          <ac:chgData name="Ming-Chih Lin" userId="f1ba3ba5-e185-404b-b55f-b2be90e2bdc2" providerId="ADAL" clId="{794224D3-789D-47BB-A0D2-62C663EDB1CA}" dt="2020-06-01T07:45:34.552" v="858"/>
          <ac:spMkLst>
            <pc:docMk/>
            <pc:sldMk cId="71803066" sldId="296"/>
            <ac:spMk id="3" creationId="{C8C03A03-E1F0-43C9-B0BD-2ABDF2CB329D}"/>
          </ac:spMkLst>
        </pc:spChg>
      </pc:sldChg>
      <pc:sldChg chg="modSp new">
        <pc:chgData name="Ming-Chih Lin" userId="f1ba3ba5-e185-404b-b55f-b2be90e2bdc2" providerId="ADAL" clId="{794224D3-789D-47BB-A0D2-62C663EDB1CA}" dt="2020-06-01T07:46:03.193" v="861"/>
        <pc:sldMkLst>
          <pc:docMk/>
          <pc:sldMk cId="3823943526" sldId="297"/>
        </pc:sldMkLst>
        <pc:spChg chg="mod">
          <ac:chgData name="Ming-Chih Lin" userId="f1ba3ba5-e185-404b-b55f-b2be90e2bdc2" providerId="ADAL" clId="{794224D3-789D-47BB-A0D2-62C663EDB1CA}" dt="2020-06-01T07:46:03.193" v="861"/>
          <ac:spMkLst>
            <pc:docMk/>
            <pc:sldMk cId="3823943526" sldId="297"/>
            <ac:spMk id="2" creationId="{1F7495A2-3CAF-4C5B-8D98-69F0DC66F037}"/>
          </ac:spMkLst>
        </pc:spChg>
        <pc:spChg chg="mod">
          <ac:chgData name="Ming-Chih Lin" userId="f1ba3ba5-e185-404b-b55f-b2be90e2bdc2" providerId="ADAL" clId="{794224D3-789D-47BB-A0D2-62C663EDB1CA}" dt="2020-06-01T07:45:55.457" v="860"/>
          <ac:spMkLst>
            <pc:docMk/>
            <pc:sldMk cId="3823943526" sldId="297"/>
            <ac:spMk id="3" creationId="{38DC13CC-BA4B-476C-84B1-232A460D5A2F}"/>
          </ac:spMkLst>
        </pc:spChg>
      </pc:sldChg>
      <pc:sldChg chg="new del">
        <pc:chgData name="Ming-Chih Lin" userId="f1ba3ba5-e185-404b-b55f-b2be90e2bdc2" providerId="ADAL" clId="{794224D3-789D-47BB-A0D2-62C663EDB1CA}" dt="2020-06-01T07:46:29.319" v="862" actId="47"/>
        <pc:sldMkLst>
          <pc:docMk/>
          <pc:sldMk cId="3393092084" sldId="298"/>
        </pc:sldMkLst>
      </pc:sldChg>
    </pc:docChg>
  </pc:docChgLst>
  <pc:docChgLst>
    <pc:chgData name="Ming-Chih Lin" userId="f1ba3ba5-e185-404b-b55f-b2be90e2bdc2" providerId="ADAL" clId="{A2F4D413-9D68-4A8C-9D49-8D8D17D6E9EA}"/>
    <pc:docChg chg="custSel delSld modSld">
      <pc:chgData name="Ming-Chih Lin" userId="f1ba3ba5-e185-404b-b55f-b2be90e2bdc2" providerId="ADAL" clId="{A2F4D413-9D68-4A8C-9D49-8D8D17D6E9EA}" dt="2020-06-02T00:29:06.813" v="41"/>
      <pc:docMkLst>
        <pc:docMk/>
      </pc:docMkLst>
      <pc:sldChg chg="del">
        <pc:chgData name="Ming-Chih Lin" userId="f1ba3ba5-e185-404b-b55f-b2be90e2bdc2" providerId="ADAL" clId="{A2F4D413-9D68-4A8C-9D49-8D8D17D6E9EA}" dt="2020-06-02T00:27:07.254" v="22" actId="47"/>
        <pc:sldMkLst>
          <pc:docMk/>
          <pc:sldMk cId="2189207556" sldId="272"/>
        </pc:sldMkLst>
      </pc:sldChg>
      <pc:sldChg chg="modSp mod">
        <pc:chgData name="Ming-Chih Lin" userId="f1ba3ba5-e185-404b-b55f-b2be90e2bdc2" providerId="ADAL" clId="{A2F4D413-9D68-4A8C-9D49-8D8D17D6E9EA}" dt="2020-06-02T00:29:06.813" v="41"/>
        <pc:sldMkLst>
          <pc:docMk/>
          <pc:sldMk cId="1266417032" sldId="312"/>
        </pc:sldMkLst>
        <pc:spChg chg="mod">
          <ac:chgData name="Ming-Chih Lin" userId="f1ba3ba5-e185-404b-b55f-b2be90e2bdc2" providerId="ADAL" clId="{A2F4D413-9D68-4A8C-9D49-8D8D17D6E9EA}" dt="2020-06-02T00:29:06.813" v="41"/>
          <ac:spMkLst>
            <pc:docMk/>
            <pc:sldMk cId="1266417032" sldId="312"/>
            <ac:spMk id="4" creationId="{1854605A-57A1-476A-82F9-537D284E62C2}"/>
          </ac:spMkLst>
        </pc:spChg>
      </pc:sldChg>
      <pc:sldChg chg="modSp mod">
        <pc:chgData name="Ming-Chih Lin" userId="f1ba3ba5-e185-404b-b55f-b2be90e2bdc2" providerId="ADAL" clId="{A2F4D413-9D68-4A8C-9D49-8D8D17D6E9EA}" dt="2020-06-02T00:26:55.108" v="21"/>
        <pc:sldMkLst>
          <pc:docMk/>
          <pc:sldMk cId="19629556" sldId="316"/>
        </pc:sldMkLst>
        <pc:spChg chg="mod">
          <ac:chgData name="Ming-Chih Lin" userId="f1ba3ba5-e185-404b-b55f-b2be90e2bdc2" providerId="ADAL" clId="{A2F4D413-9D68-4A8C-9D49-8D8D17D6E9EA}" dt="2020-06-02T00:26:55.108" v="21"/>
          <ac:spMkLst>
            <pc:docMk/>
            <pc:sldMk cId="19629556" sldId="316"/>
            <ac:spMk id="4" creationId="{2FA54F75-D405-4104-B6BB-EA44A23A109A}"/>
          </ac:spMkLst>
        </pc:spChg>
      </pc:sldChg>
      <pc:sldChg chg="delSp mod">
        <pc:chgData name="Ming-Chih Lin" userId="f1ba3ba5-e185-404b-b55f-b2be90e2bdc2" providerId="ADAL" clId="{A2F4D413-9D68-4A8C-9D49-8D8D17D6E9EA}" dt="2020-06-02T00:26:42.606" v="2" actId="478"/>
        <pc:sldMkLst>
          <pc:docMk/>
          <pc:sldMk cId="497064445" sldId="317"/>
        </pc:sldMkLst>
        <pc:spChg chg="del">
          <ac:chgData name="Ming-Chih Lin" userId="f1ba3ba5-e185-404b-b55f-b2be90e2bdc2" providerId="ADAL" clId="{A2F4D413-9D68-4A8C-9D49-8D8D17D6E9EA}" dt="2020-06-02T00:26:41.610" v="1" actId="478"/>
          <ac:spMkLst>
            <pc:docMk/>
            <pc:sldMk cId="497064445" sldId="317"/>
            <ac:spMk id="4" creationId="{FBC0A41D-585A-4773-9922-1FC0601CBFD6}"/>
          </ac:spMkLst>
        </pc:spChg>
        <pc:spChg chg="del">
          <ac:chgData name="Ming-Chih Lin" userId="f1ba3ba5-e185-404b-b55f-b2be90e2bdc2" providerId="ADAL" clId="{A2F4D413-9D68-4A8C-9D49-8D8D17D6E9EA}" dt="2020-06-02T00:26:42.606" v="2" actId="478"/>
          <ac:spMkLst>
            <pc:docMk/>
            <pc:sldMk cId="497064445" sldId="317"/>
            <ac:spMk id="5" creationId="{24954B47-98FC-417E-9FE5-CB4B5835EA5D}"/>
          </ac:spMkLst>
        </pc:spChg>
        <pc:picChg chg="del">
          <ac:chgData name="Ming-Chih Lin" userId="f1ba3ba5-e185-404b-b55f-b2be90e2bdc2" providerId="ADAL" clId="{A2F4D413-9D68-4A8C-9D49-8D8D17D6E9EA}" dt="2020-06-02T00:26:40.141" v="0" actId="478"/>
          <ac:picMkLst>
            <pc:docMk/>
            <pc:sldMk cId="497064445" sldId="317"/>
            <ac:picMk id="2" creationId="{24B42EE7-EE76-400D-B513-614BD7A34C4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7ED9D4-4466-3D4A-A1D8-243DBFC4D97A}"/>
              </a:ext>
            </a:extLst>
          </p:cNvPr>
          <p:cNvSpPr/>
          <p:nvPr/>
        </p:nvSpPr>
        <p:spPr>
          <a:xfrm>
            <a:off x="0" y="0"/>
            <a:ext cx="922906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2E9555-C0E3-6242-8DEA-C2B96DDE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653"/>
            <a:ext cx="877612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F273EDE-AC3D-0847-BF58-4E2A082BA547}"/>
              </a:ext>
            </a:extLst>
          </p:cNvPr>
          <p:cNvGrpSpPr/>
          <p:nvPr/>
        </p:nvGrpSpPr>
        <p:grpSpPr>
          <a:xfrm>
            <a:off x="5803820" y="-1653"/>
            <a:ext cx="6392156" cy="6870847"/>
            <a:chOff x="4283367" y="-1653"/>
            <a:chExt cx="6392156" cy="6870847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E988F835-CE2B-8940-857B-F1AFC70D7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3367" y="-1653"/>
              <a:ext cx="5942010" cy="6870847"/>
            </a:xfrm>
            <a:prstGeom prst="parallelogram">
              <a:avLst>
                <a:gd name="adj" fmla="val 495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FE45CA28-206C-A24E-8060-0B768C4C5C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3513" y="-1653"/>
              <a:ext cx="5942010" cy="6870847"/>
            </a:xfrm>
            <a:prstGeom prst="parallelogram">
              <a:avLst>
                <a:gd name="adj" fmla="val 495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3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491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4687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87182008-9414-AB43-BE9E-97630CA1A98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957888" y="1371600"/>
            <a:ext cx="6132511" cy="48471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按一下圖示以新增表格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594F819-73D6-7A44-B97C-D99C7DAB92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2410E9C-C65D-7447-B0BA-C5E38652445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24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76C186EF-8C58-7249-A024-F6C1D0AD12BC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958260" y="1371601"/>
            <a:ext cx="6132139" cy="4835524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按一下圖示以新增多媒體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31A0CB9-E7C5-BC4C-83B3-6A04784CA5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98ED7D5-C7B2-E244-865C-DA32752CCB1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B3363707-8337-D14D-8CD6-076D7F38DE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1430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F67D610-3DBA-EB48-B589-E895E66AEF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36576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BFD49B6-2BF3-F94C-AD6B-7B77861203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70400" y="11599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75F3481B-E073-FC4C-8662-89F64D4786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70400" y="36745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E9685A2-20AD-6C44-B1B9-DCB2E44370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8000" y="11514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498EFFC6-47A8-C248-AF67-33A51B0388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8000" y="36660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327F1EC-8CEB-F348-A688-603CC6AF3B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D8D84EB5-FEF7-D145-9924-EDC82C5DD7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04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3B743E4-6516-C94E-BADC-931FCAF3B3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50577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ED4C7F5-70CF-2C4D-8AF3-4D76760714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57023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6B853D87-F6A1-6443-AB6D-6E9819089E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70400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256BC893-7821-9640-98BC-FFCFED83EB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50577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2F90602-9DC6-3F4D-B178-EF64100603F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14245B8-8FB7-884E-9CF1-3AAE4CDBCC4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774FC734-09F5-2F40-BB01-29D6BBF7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5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34EBE792-3674-F042-8191-29D73F7CA4C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44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3ABDDAC-BA7B-4A4A-9D64-71FA88868E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44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E481E25-6792-6B48-8A87-D3E9D1B2232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D548604C-E487-1D4F-91AF-D210004A51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92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24EDF6-2365-2545-8099-338237F309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592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0D36446A-2E05-9F4F-83D7-905FD354E02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592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BC79A31-D13D-4C49-88CC-6B949DE06C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040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CFF59C9F-D752-594A-A821-7BDA91DA374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6040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54F3492-5AA9-9249-B742-69BFC01BE9E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040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C51E22CD-7582-9D41-A0FC-914A34BF189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456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3D0B9166-BA76-6544-89C3-4C8B4A739F7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2456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537026EB-3BFB-0947-A881-5729F13CFA4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456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D9580FA-CA76-994A-9775-1D87D5927DB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4CD1467-D5F8-974A-B81D-099495E5ECA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C81C7F89-740B-3143-8447-70CC0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7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46A438-A6DD-9A4D-9633-A82F4BA4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5795" y="479973"/>
            <a:ext cx="7556205" cy="6378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EF558-9B78-CA48-A7D1-7E767A41B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321" y="2844383"/>
            <a:ext cx="3487479" cy="11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5C748-07C9-497F-B422-D0EBB29B0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059865-ED53-44F2-8B4C-53B04D5EF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59D8D-01DC-439F-9144-D42CCE0D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3ED8-1BB4-4BD2-AB23-359644E070C2}" type="datetimeFigureOut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DF88B-73C1-4DE4-A74A-0C78B2C9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6DF636-6542-499C-B339-9773AA45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73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FB69D8B-3849-A240-8C91-34D6FFA0BA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8560" y="-12916"/>
            <a:ext cx="8473440" cy="6870916"/>
          </a:xfrm>
          <a:prstGeom prst="rect">
            <a:avLst/>
          </a:prstGeom>
        </p:spPr>
      </p:pic>
      <p:sp>
        <p:nvSpPr>
          <p:cNvPr id="7" name="Rectangle 17">
            <a:extLst>
              <a:ext uri="{FF2B5EF4-FFF2-40B4-BE49-F238E27FC236}">
                <a16:creationId xmlns:a16="http://schemas.microsoft.com/office/drawing/2014/main" id="{E49F7C9D-6B55-D14B-93E2-401D1F629EF9}"/>
              </a:ext>
            </a:extLst>
          </p:cNvPr>
          <p:cNvSpPr/>
          <p:nvPr/>
        </p:nvSpPr>
        <p:spPr>
          <a:xfrm>
            <a:off x="0" y="-12916"/>
            <a:ext cx="5938285" cy="6870916"/>
          </a:xfrm>
          <a:custGeom>
            <a:avLst/>
            <a:gdLst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688312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46668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903217"/>
              <a:gd name="connsiteX1" fmla="*/ 6883121 w 6883121"/>
              <a:gd name="connsiteY1" fmla="*/ 0 h 6903217"/>
              <a:gd name="connsiteX2" fmla="*/ 3908809 w 6883121"/>
              <a:gd name="connsiteY2" fmla="*/ 6903217 h 6903217"/>
              <a:gd name="connsiteX3" fmla="*/ 0 w 6883121"/>
              <a:gd name="connsiteY3" fmla="*/ 6883121 h 6903217"/>
              <a:gd name="connsiteX4" fmla="*/ 0 w 6883121"/>
              <a:gd name="connsiteY4" fmla="*/ 0 h 6903217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6664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80357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  <a:gd name="connsiteX0" fmla="*/ 0 w 6887693"/>
              <a:gd name="connsiteY0" fmla="*/ 8128 h 6891249"/>
              <a:gd name="connsiteX1" fmla="*/ 6887693 w 6887693"/>
              <a:gd name="connsiteY1" fmla="*/ 0 h 6891249"/>
              <a:gd name="connsiteX2" fmla="*/ 3949957 w 6887693"/>
              <a:gd name="connsiteY2" fmla="*/ 6888485 h 6891249"/>
              <a:gd name="connsiteX3" fmla="*/ 0 w 6887693"/>
              <a:gd name="connsiteY3" fmla="*/ 6891249 h 6891249"/>
              <a:gd name="connsiteX4" fmla="*/ 0 w 6887693"/>
              <a:gd name="connsiteY4" fmla="*/ 8128 h 6891249"/>
              <a:gd name="connsiteX0" fmla="*/ 0 w 6862293"/>
              <a:gd name="connsiteY0" fmla="*/ 0 h 6883121"/>
              <a:gd name="connsiteX1" fmla="*/ 6862293 w 6862293"/>
              <a:gd name="connsiteY1" fmla="*/ 4572 h 6883121"/>
              <a:gd name="connsiteX2" fmla="*/ 3949957 w 6862293"/>
              <a:gd name="connsiteY2" fmla="*/ 6880357 h 6883121"/>
              <a:gd name="connsiteX3" fmla="*/ 0 w 6862293"/>
              <a:gd name="connsiteY3" fmla="*/ 6883121 h 6883121"/>
              <a:gd name="connsiteX4" fmla="*/ 0 w 6862293"/>
              <a:gd name="connsiteY4" fmla="*/ 0 h 6883121"/>
              <a:gd name="connsiteX0" fmla="*/ 0 w 6836893"/>
              <a:gd name="connsiteY0" fmla="*/ 8128 h 6891249"/>
              <a:gd name="connsiteX1" fmla="*/ 6836893 w 6836893"/>
              <a:gd name="connsiteY1" fmla="*/ 0 h 6891249"/>
              <a:gd name="connsiteX2" fmla="*/ 3949957 w 6836893"/>
              <a:gd name="connsiteY2" fmla="*/ 6888485 h 6891249"/>
              <a:gd name="connsiteX3" fmla="*/ 0 w 6836893"/>
              <a:gd name="connsiteY3" fmla="*/ 6891249 h 6891249"/>
              <a:gd name="connsiteX4" fmla="*/ 0 w 6836893"/>
              <a:gd name="connsiteY4" fmla="*/ 8128 h 6891249"/>
              <a:gd name="connsiteX0" fmla="*/ 0 w 6887693"/>
              <a:gd name="connsiteY0" fmla="*/ 20828 h 6903949"/>
              <a:gd name="connsiteX1" fmla="*/ 6887693 w 6887693"/>
              <a:gd name="connsiteY1" fmla="*/ 0 h 6903949"/>
              <a:gd name="connsiteX2" fmla="*/ 3949957 w 6887693"/>
              <a:gd name="connsiteY2" fmla="*/ 6901185 h 6903949"/>
              <a:gd name="connsiteX3" fmla="*/ 0 w 6887693"/>
              <a:gd name="connsiteY3" fmla="*/ 6903949 h 6903949"/>
              <a:gd name="connsiteX4" fmla="*/ 0 w 6887693"/>
              <a:gd name="connsiteY4" fmla="*/ 20828 h 6903949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7693" h="6883121">
                <a:moveTo>
                  <a:pt x="0" y="0"/>
                </a:moveTo>
                <a:lnTo>
                  <a:pt x="6887693" y="4572"/>
                </a:lnTo>
                <a:lnTo>
                  <a:pt x="3949957" y="6880357"/>
                </a:lnTo>
                <a:lnTo>
                  <a:pt x="0" y="688312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317996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754766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1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65A684-5DC8-FE42-BB5D-5B218F3D7804}"/>
              </a:ext>
            </a:extLst>
          </p:cNvPr>
          <p:cNvSpPr/>
          <p:nvPr/>
        </p:nvSpPr>
        <p:spPr>
          <a:xfrm>
            <a:off x="1158949" y="-12916"/>
            <a:ext cx="11033051" cy="68709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2B66B-F07A-5447-82E5-385624EDF0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948" y="-12916"/>
            <a:ext cx="11033051" cy="6870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-1227785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-181264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7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65A4ABC-77BE-CE47-883D-BB492DCC3F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915"/>
            <a:ext cx="6985946" cy="68709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5DC0F0-9D39-8B42-97E1-6C28375C1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r="31164"/>
          <a:stretch/>
        </p:blipFill>
        <p:spPr>
          <a:xfrm>
            <a:off x="6985946" y="-14513"/>
            <a:ext cx="5206054" cy="6874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65C968-B347-444D-A160-C01AA98E8F3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755" y="5956663"/>
            <a:ext cx="1799954" cy="556687"/>
          </a:xfrm>
          <a:prstGeom prst="rect">
            <a:avLst/>
          </a:prstGeom>
        </p:spPr>
      </p:pic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FE471EC-4756-5A46-8A91-EE7656DE16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99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B87891C-26C4-D547-ADE0-47DD9B781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499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36C1837E-FF11-E643-9965-E922BDC980BB}"/>
              </a:ext>
            </a:extLst>
          </p:cNvPr>
          <p:cNvSpPr>
            <a:spLocks noChangeAspect="1"/>
          </p:cNvSpPr>
          <p:nvPr/>
        </p:nvSpPr>
        <p:spPr>
          <a:xfrm>
            <a:off x="4506297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3589C0E9-E9AE-AC41-B6D0-B8D36416818B}"/>
              </a:ext>
            </a:extLst>
          </p:cNvPr>
          <p:cNvSpPr>
            <a:spLocks noChangeAspect="1"/>
          </p:cNvSpPr>
          <p:nvPr/>
        </p:nvSpPr>
        <p:spPr>
          <a:xfrm>
            <a:off x="394807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91B1960-CB3F-4DE2-8E04-B6FA1CE6E35D}"/>
              </a:ext>
            </a:extLst>
          </p:cNvPr>
          <p:cNvSpPr>
            <a:spLocks noChangeAspect="1"/>
          </p:cNvSpPr>
          <p:nvPr/>
        </p:nvSpPr>
        <p:spPr>
          <a:xfrm>
            <a:off x="4014911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DB04-0C1C-8C49-B65E-A9668E39A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551B1-8C77-DE46-84F6-6C3CFD6993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8341DC2-F80D-BD4F-90EE-4B809029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2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112776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="0" i="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F32C60-B018-3948-80B8-2826AA2552D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24602" y="1378527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6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CE20C0D-A7DE-48DF-B095-F557A06629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58261" y="1371600"/>
            <a:ext cx="6132138" cy="48352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A5571E-6D46-AF49-B918-ACB2130FFF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A1FEDCA-9CCA-FF42-B441-D093CF338E0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6B59188-CA07-ED4C-990F-C94539E4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2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599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F2261C8B-A96F-5641-9461-4553158F07C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958260" y="1371597"/>
            <a:ext cx="6132139" cy="4835297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按一下圖示以新增圖表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D433F9-2D70-7E4E-9171-17DDDD0C1B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02C0E7C-100C-7845-90B3-64AF49AFE8D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33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F0A99-5B9C-4CA5-9F50-2F4E34F6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581"/>
            <a:ext cx="10972799" cy="845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F89E09-A731-CC49-8125-C8F8CE0318F9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59F023-66C6-6F4C-B75E-9943C4BA33DD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BB4A01D-7D6E-BB4E-BD5D-E3A388293815}"/>
              </a:ext>
            </a:extLst>
          </p:cNvPr>
          <p:cNvSpPr>
            <a:spLocks noChangeAspect="1"/>
          </p:cNvSpPr>
          <p:nvPr/>
        </p:nvSpPr>
        <p:spPr>
          <a:xfrm>
            <a:off x="256215" y="130869"/>
            <a:ext cx="353385" cy="515176"/>
          </a:xfrm>
          <a:prstGeom prst="parallelogram">
            <a:avLst>
              <a:gd name="adj" fmla="val 596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9833-0938-F747-9F14-C1C0453E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789" y="6610276"/>
            <a:ext cx="27432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262525-585B-874C-A8F4-E6885E804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0276"/>
            <a:ext cx="41148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27F0-8FC0-9046-A60F-1749263C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7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6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matplotlib.org/3.1.1/gallery/index.html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w3schools.com/tags/ref_byfunc.asp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tablesgenerator.com/html_tables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00E360D-5F36-459A-8321-D0EA4C8C73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6527270" cy="1449388"/>
          </a:xfrm>
        </p:spPr>
        <p:txBody>
          <a:bodyPr/>
          <a:lstStyle/>
          <a:p>
            <a:r>
              <a:rPr lang="en-US" altLang="zh-TW" dirty="0"/>
              <a:t>Week 7-</a:t>
            </a:r>
            <a:r>
              <a:rPr lang="zh-TW" altLang="en-US"/>
              <a:t>圖表生成及報告輸出</a:t>
            </a: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52AD1A-182B-460B-94B6-6E62CFD582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5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概念解說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22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81CD9B0-D2E7-4D32-9C81-937754DBD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5943600" cy="4762471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一般在完成模擬之後，工程師必須輸出圖表並擷取必要的資料，複製貼上到</a:t>
            </a:r>
            <a:r>
              <a:rPr lang="en-US" altLang="zh-TW" dirty="0"/>
              <a:t>word</a:t>
            </a:r>
            <a:r>
              <a:rPr lang="zh-TW" altLang="en-US" dirty="0"/>
              <a:t>或</a:t>
            </a:r>
            <a:r>
              <a:rPr lang="en-US" altLang="zh-TW" dirty="0"/>
              <a:t>ppt</a:t>
            </a:r>
            <a:r>
              <a:rPr lang="zh-TW" altLang="en-US" dirty="0"/>
              <a:t>當中來產生報告，以提供給主管或客戶參考，這是一件吃力不討好的工作，資料一多整理起來更是苦不堪言，一旦設計改版，全部的工作又必須重來一次。如果將報告的生成工作自動化，便可以讓工程師可以從繁瑣的剪貼操作解脫，去從事更有價值的技術研究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35C514E-7503-483D-9589-A8DE8F93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模擬報告自動化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D12E166-F00F-4C24-9FEA-31A837294A69}"/>
              </a:ext>
            </a:extLst>
          </p:cNvPr>
          <p:cNvSpPr/>
          <p:nvPr/>
        </p:nvSpPr>
        <p:spPr>
          <a:xfrm>
            <a:off x="7061199" y="872066"/>
            <a:ext cx="1888067" cy="84583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AEDT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D80879E8-CD19-436D-A254-B7E6B4AD25D0}"/>
              </a:ext>
            </a:extLst>
          </p:cNvPr>
          <p:cNvSpPr/>
          <p:nvPr/>
        </p:nvSpPr>
        <p:spPr>
          <a:xfrm>
            <a:off x="7061197" y="2397315"/>
            <a:ext cx="1888067" cy="84583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Script</a:t>
            </a:r>
            <a:endParaRPr lang="zh-TW" altLang="en-US" dirty="0"/>
          </a:p>
        </p:txBody>
      </p:sp>
      <p:sp>
        <p:nvSpPr>
          <p:cNvPr id="7" name="箭號: 弧形左彎 6">
            <a:extLst>
              <a:ext uri="{FF2B5EF4-FFF2-40B4-BE49-F238E27FC236}">
                <a16:creationId xmlns:a16="http://schemas.microsoft.com/office/drawing/2014/main" id="{F3891008-FBD0-4740-9A61-26A131EEF511}"/>
              </a:ext>
            </a:extLst>
          </p:cNvPr>
          <p:cNvSpPr/>
          <p:nvPr/>
        </p:nvSpPr>
        <p:spPr>
          <a:xfrm>
            <a:off x="9017000" y="1294984"/>
            <a:ext cx="1066800" cy="1846149"/>
          </a:xfrm>
          <a:prstGeom prst="curved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6D7645-7260-4085-96DD-114B98123A43}"/>
              </a:ext>
            </a:extLst>
          </p:cNvPr>
          <p:cNvSpPr/>
          <p:nvPr/>
        </p:nvSpPr>
        <p:spPr>
          <a:xfrm>
            <a:off x="9457261" y="1717902"/>
            <a:ext cx="1524001" cy="876301"/>
          </a:xfrm>
          <a:prstGeom prst="rect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RAW Data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0F231A-086C-4F47-B91F-5E28206E24FB}"/>
              </a:ext>
            </a:extLst>
          </p:cNvPr>
          <p:cNvSpPr/>
          <p:nvPr/>
        </p:nvSpPr>
        <p:spPr>
          <a:xfrm>
            <a:off x="7061198" y="3967881"/>
            <a:ext cx="1888067" cy="1916452"/>
          </a:xfrm>
          <a:prstGeom prst="rect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HTML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/>
              <a:t>+Text</a:t>
            </a:r>
          </a:p>
          <a:p>
            <a:pPr algn="ctr"/>
            <a:r>
              <a:rPr lang="en-US" altLang="zh-TW" dirty="0"/>
              <a:t>+Table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+Link to Figures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0FB171-8EA5-49D8-9447-35EEA3C5FB46}"/>
              </a:ext>
            </a:extLst>
          </p:cNvPr>
          <p:cNvSpPr/>
          <p:nvPr/>
        </p:nvSpPr>
        <p:spPr>
          <a:xfrm>
            <a:off x="9457263" y="3967881"/>
            <a:ext cx="1524000" cy="876301"/>
          </a:xfrm>
          <a:prstGeom prst="rect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Figures</a:t>
            </a:r>
            <a:endParaRPr lang="zh-TW" altLang="en-US" dirty="0"/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C324581B-3FC9-42C0-9F5E-4F8E4F56452D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8864600" y="4844182"/>
            <a:ext cx="1354663" cy="642218"/>
          </a:xfrm>
          <a:prstGeom prst="bentConnector2">
            <a:avLst/>
          </a:prstGeom>
          <a:ln w="76200">
            <a:solidFill>
              <a:srgbClr val="FF0000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B4959C3F-0D22-44A5-9C0D-FB6F19DBB850}"/>
              </a:ext>
            </a:extLst>
          </p:cNvPr>
          <p:cNvSpPr/>
          <p:nvPr/>
        </p:nvSpPr>
        <p:spPr>
          <a:xfrm>
            <a:off x="7738531" y="3294986"/>
            <a:ext cx="491067" cy="845837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BF6C849C-D46D-410A-AB13-ECA9A613336C}"/>
              </a:ext>
            </a:extLst>
          </p:cNvPr>
          <p:cNvSpPr/>
          <p:nvPr/>
        </p:nvSpPr>
        <p:spPr>
          <a:xfrm rot="17539853">
            <a:off x="9079817" y="2843677"/>
            <a:ext cx="491067" cy="1692053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21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D9A5FA0-E2E4-4115-AD18-A9CC564BC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報告生成可以透過</a:t>
            </a:r>
            <a:r>
              <a:rPr lang="en-US" altLang="zh-TW" dirty="0"/>
              <a:t>html</a:t>
            </a:r>
            <a:r>
              <a:rPr lang="zh-TW" altLang="en-US" dirty="0"/>
              <a:t>來完成，</a:t>
            </a:r>
            <a:r>
              <a:rPr lang="en-US" altLang="zh-TW" dirty="0"/>
              <a:t>html</a:t>
            </a:r>
            <a:r>
              <a:rPr lang="zh-TW" altLang="en-US" dirty="0"/>
              <a:t>提供了各式的標籤，我們可以透過標籤來格式化文件，產生不同的字型大小，顏色，表格等。透過標籤也可以連接圖片及影片檔。由於</a:t>
            </a:r>
            <a:r>
              <a:rPr lang="en-US" altLang="zh-TW" dirty="0"/>
              <a:t>html</a:t>
            </a:r>
            <a:r>
              <a:rPr lang="zh-TW" altLang="en-US" dirty="0"/>
              <a:t>是文字格式，只要了解標籤的使用方式，我們便可以輕易地完成報告的編排。之後透過瀏覽器便可以檢視報告，並輸出</a:t>
            </a:r>
            <a:r>
              <a:rPr lang="en-US" altLang="zh-TW" dirty="0"/>
              <a:t>pdf</a:t>
            </a:r>
            <a:r>
              <a:rPr lang="zh-TW" altLang="en-US" dirty="0"/>
              <a:t>檔。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另一種方式是輸出到</a:t>
            </a:r>
            <a:r>
              <a:rPr lang="en-US" altLang="zh-TW" dirty="0"/>
              <a:t>ppt</a:t>
            </a:r>
            <a:r>
              <a:rPr lang="zh-TW" altLang="en-US" dirty="0"/>
              <a:t>當中。由於</a:t>
            </a:r>
            <a:r>
              <a:rPr lang="en-US" altLang="zh-TW" dirty="0" err="1"/>
              <a:t>ironpython</a:t>
            </a:r>
            <a:r>
              <a:rPr lang="zh-TW" altLang="en-US" dirty="0"/>
              <a:t>基於微軟</a:t>
            </a:r>
            <a:r>
              <a:rPr lang="en-US" altLang="zh-TW" dirty="0"/>
              <a:t>.NET</a:t>
            </a:r>
            <a:r>
              <a:rPr lang="zh-TW" altLang="en-US" dirty="0"/>
              <a:t>框架，不需另外安裝庫即可以使用內建函式讀寫</a:t>
            </a:r>
            <a:r>
              <a:rPr lang="en-US" altLang="zh-TW" dirty="0"/>
              <a:t>Word, Excel, PowerPoint </a:t>
            </a:r>
            <a:r>
              <a:rPr lang="zh-TW" altLang="en-US" dirty="0"/>
              <a:t>等檔案。但是這部分的程式碼較為繁複，有興趣者可以上網查詢相關函式的使用方式。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0793CA1-E194-4E1C-A732-7C0DEBFF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如何整合圖片及數據甚或文字來產生報告？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718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4600EDD-6149-4100-A352-B0800C157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物理模擬提供了大量的數據，使用者可以根據設計需要擷取部分數據並加以處理，最後轉換成適當的圖表以方便檢視。由於物理特徵的多樣性，可以用來呈現的圖表多達上百種。這些圖表有各自的優缺點，使用者必須自行決定用何種表達方式才能取得所要觀察的特性。</a:t>
            </a:r>
            <a:r>
              <a:rPr lang="en-US" altLang="zh-TW" dirty="0"/>
              <a:t>python</a:t>
            </a:r>
            <a:r>
              <a:rPr lang="zh-TW" altLang="en-US" dirty="0"/>
              <a:t>的</a:t>
            </a:r>
            <a:r>
              <a:rPr lang="en-US" altLang="zh-TW" dirty="0" err="1"/>
              <a:t>numpy</a:t>
            </a:r>
            <a:r>
              <a:rPr lang="zh-TW" altLang="en-US" dirty="0"/>
              <a:t>庫提供了強大的矩陣運算能力，其計算速度相當出色。</a:t>
            </a:r>
            <a:r>
              <a:rPr lang="en-US" altLang="zh-TW" dirty="0"/>
              <a:t>matplotlib</a:t>
            </a:r>
            <a:r>
              <a:rPr lang="zh-TW" altLang="en-US" dirty="0"/>
              <a:t>庫提供了上百種資料視覺化圖表，兩者相輔相成，是科學及工程運算不可或缺的工具。此外</a:t>
            </a:r>
            <a:r>
              <a:rPr lang="en-US" altLang="zh-TW" dirty="0"/>
              <a:t>python</a:t>
            </a:r>
            <a:r>
              <a:rPr lang="zh-TW" altLang="en-US" dirty="0"/>
              <a:t>用來做資料清洗及格式化輸出也相當好用。整體提供了一整套從資料前處理到報表輸出的完整工具。接下來我們就以幾個簡單的例子來說明如何利用</a:t>
            </a:r>
            <a:r>
              <a:rPr lang="en-US" altLang="zh-TW" dirty="0"/>
              <a:t>python</a:t>
            </a:r>
            <a:r>
              <a:rPr lang="zh-TW" altLang="en-US" dirty="0"/>
              <a:t>搭配</a:t>
            </a:r>
            <a:r>
              <a:rPr lang="en-US" altLang="zh-TW" dirty="0"/>
              <a:t>matplotlib</a:t>
            </a:r>
            <a:r>
              <a:rPr lang="zh-TW" altLang="en-US" dirty="0"/>
              <a:t>來完成資料視覺化的工作。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7F59BFE-1F5B-4280-9DC2-96DED29C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32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4A3E6A3-96AB-4068-8023-96B66AB0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6273800" cy="4762471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首先，</a:t>
            </a:r>
            <a:r>
              <a:rPr lang="en-US" altLang="zh-TW" dirty="0"/>
              <a:t>AEDT</a:t>
            </a:r>
            <a:r>
              <a:rPr lang="zh-TW" altLang="en-US" dirty="0"/>
              <a:t>的所提供的繪圖種類遠不及</a:t>
            </a:r>
            <a:r>
              <a:rPr lang="en-US" altLang="zh-TW" dirty="0"/>
              <a:t>matplotlib</a:t>
            </a:r>
            <a:r>
              <a:rPr lang="zh-TW" altLang="en-US" dirty="0"/>
              <a:t>豐富，處裡速度也稍嫌緩慢，當輸出的圖片數量一多，差異就明顯看得出來。此外，有些資料需要先行處理再進行繪圖，如果外部處理完再匯回</a:t>
            </a:r>
            <a:r>
              <a:rPr lang="en-US" altLang="zh-TW" dirty="0"/>
              <a:t>AEDT</a:t>
            </a:r>
            <a:r>
              <a:rPr lang="zh-TW" altLang="en-US" dirty="0"/>
              <a:t>作圖豈不是多此一舉。然而，仍然有些圖必須由</a:t>
            </a:r>
            <a:r>
              <a:rPr lang="en-US" altLang="zh-TW" dirty="0"/>
              <a:t>AEDT</a:t>
            </a:r>
            <a:r>
              <a:rPr lang="zh-TW" altLang="en-US" dirty="0"/>
              <a:t>匯出，像是</a:t>
            </a:r>
            <a:r>
              <a:rPr lang="en-US" altLang="zh-TW" dirty="0"/>
              <a:t>3D</a:t>
            </a:r>
            <a:r>
              <a:rPr lang="zh-TW" altLang="en-US" dirty="0"/>
              <a:t>結構體或</a:t>
            </a:r>
            <a:r>
              <a:rPr lang="en-US" altLang="zh-TW" dirty="0"/>
              <a:t>3D</a:t>
            </a:r>
            <a:r>
              <a:rPr lang="zh-TW" altLang="en-US" dirty="0"/>
              <a:t>遠場圖。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Matplotlib</a:t>
            </a:r>
            <a:r>
              <a:rPr lang="zh-TW" altLang="en-US" dirty="0"/>
              <a:t>庫的函式可以讓使用者將大量的數值資料轉換成各式得圖表。圖表的格式極為豐富，請參考：</a:t>
            </a:r>
            <a:r>
              <a:rPr lang="en-US" altLang="zh-TW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https://matplotlib.org/3.1.1/gallery/index.html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7C3D928-2CE9-4266-A577-F5AA1DFC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AEDT</a:t>
            </a:r>
            <a:r>
              <a:rPr lang="zh-TW" altLang="en-US" dirty="0"/>
              <a:t>就有提供繪圖的功能，為何還需要使用</a:t>
            </a:r>
            <a:r>
              <a:rPr lang="en-US" altLang="zh-TW" dirty="0"/>
              <a:t>matplotlib</a:t>
            </a:r>
            <a:r>
              <a:rPr lang="zh-TW" altLang="en-US" dirty="0"/>
              <a:t>？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F6F0F4C-C854-48F4-8DD3-EF8D16293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228" y="1084714"/>
            <a:ext cx="4584215" cy="46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2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ED6BDC6-775B-45C4-BA1F-335BCABEF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76247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Html</a:t>
            </a:r>
            <a:r>
              <a:rPr lang="zh-TW" altLang="en-US" dirty="0"/>
              <a:t>的標籤是由</a:t>
            </a:r>
            <a:r>
              <a:rPr lang="en-US" altLang="zh-TW" dirty="0"/>
              <a:t>&lt;</a:t>
            </a:r>
            <a:r>
              <a:rPr lang="zh-TW" altLang="en-US" dirty="0"/>
              <a:t>標籤名</a:t>
            </a:r>
            <a:r>
              <a:rPr lang="en-US" altLang="zh-TW" dirty="0"/>
              <a:t>&gt;&lt;/</a:t>
            </a:r>
            <a:r>
              <a:rPr lang="zh-TW" altLang="en-US" dirty="0"/>
              <a:t>標籤名</a:t>
            </a:r>
            <a:r>
              <a:rPr lang="en-US" altLang="zh-TW" dirty="0"/>
              <a:t>&gt;</a:t>
            </a:r>
            <a:r>
              <a:rPr lang="zh-TW" altLang="en-US" dirty="0"/>
              <a:t>所組成。像是</a:t>
            </a:r>
            <a:r>
              <a:rPr lang="en-US" altLang="zh-TW" dirty="0"/>
              <a:t>&lt;H1&gt;xxx&lt;/H1&gt;</a:t>
            </a:r>
            <a:r>
              <a:rPr lang="zh-TW" altLang="en-US" dirty="0"/>
              <a:t>當中</a:t>
            </a:r>
            <a:r>
              <a:rPr lang="en-US" altLang="zh-TW" dirty="0"/>
              <a:t>xxx</a:t>
            </a:r>
            <a:r>
              <a:rPr lang="zh-TW" altLang="en-US" dirty="0"/>
              <a:t>的輸出格式即是由標籤所控制。舉例來說</a:t>
            </a:r>
            <a:r>
              <a:rPr lang="en-US" altLang="zh-TW" dirty="0"/>
              <a:t>H1</a:t>
            </a:r>
            <a:r>
              <a:rPr lang="zh-TW" altLang="en-US" dirty="0"/>
              <a:t>到</a:t>
            </a:r>
            <a:r>
              <a:rPr lang="en-US" altLang="zh-TW" dirty="0"/>
              <a:t>H6</a:t>
            </a:r>
            <a:r>
              <a:rPr lang="zh-TW" altLang="en-US" dirty="0"/>
              <a:t>代表了不同標題文字的大小，可用來表示報告不同章節的副標題。所有的標籤定義可參考以下連結</a:t>
            </a:r>
            <a:endParaRPr lang="en-US" altLang="zh-TW" dirty="0"/>
          </a:p>
          <a:p>
            <a:pPr marL="0" indent="0">
              <a:buNone/>
            </a:pPr>
            <a:endParaRPr lang="en-US" altLang="zh-TW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altLang="zh-TW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https://www.w3schools.com/tags/ref_byfunc.asp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58BB859-DDEC-4C62-9F85-AE2E8D28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可以簡單的說明</a:t>
            </a:r>
            <a:r>
              <a:rPr lang="en-US" altLang="zh-TW" dirty="0"/>
              <a:t>html</a:t>
            </a:r>
            <a:r>
              <a:rPr lang="zh-TW" altLang="en-US" dirty="0"/>
              <a:t>標籤的使用方式嗎？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F3B816C-CCEC-4A1E-9A48-A5F224630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199" y="1052855"/>
            <a:ext cx="5454953" cy="46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4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ED8AD40-F106-48D5-8BC8-8ADD4FBFD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6483006" cy="4762471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我們可以透過標籤來建立表格。如果表格欄位很多且又存在合併欄位的話，要正確排列表格的標籤需要花一番功夫。所幸已經有人想到了這個問題，並提供了解決方法。底下的連結提供了視覺化工具，可以讓使用者透過點選的方式，輕易的建立表格格式並輸出對應的</a:t>
            </a:r>
            <a:r>
              <a:rPr lang="en-US" altLang="zh-TW" dirty="0"/>
              <a:t>html</a:t>
            </a:r>
            <a:r>
              <a:rPr lang="zh-TW" altLang="en-US" dirty="0"/>
              <a:t>標籤。只要加以包裹成函式，便可以輕鬆的輸出表格的</a:t>
            </a:r>
            <a:r>
              <a:rPr lang="en-US" altLang="zh-TW" dirty="0"/>
              <a:t>html</a:t>
            </a:r>
            <a:r>
              <a:rPr lang="zh-TW" altLang="en-US" dirty="0"/>
              <a:t>檔。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https://www.tablesgenerator.com/html_tables#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55E7580-BFFD-427A-B86D-DA816823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該如何在</a:t>
            </a:r>
            <a:r>
              <a:rPr lang="en-US" altLang="zh-TW" dirty="0"/>
              <a:t>html</a:t>
            </a:r>
            <a:r>
              <a:rPr lang="zh-TW" altLang="en-US" dirty="0"/>
              <a:t>當中產生表格？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810B7B-90C2-4931-8A18-684632BA8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806" y="571499"/>
            <a:ext cx="4709107" cy="527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1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專題討論 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90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2020">
  <a:themeElements>
    <a:clrScheme name="ANSYS 2020 Colors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898A8D"/>
      </a:accent2>
      <a:accent3>
        <a:srgbClr val="D9D8D6"/>
      </a:accent3>
      <a:accent4>
        <a:srgbClr val="FFB71B"/>
      </a:accent4>
      <a:accent5>
        <a:srgbClr val="898A8D"/>
      </a:accent5>
      <a:accent6>
        <a:srgbClr val="D9D8D6"/>
      </a:accent6>
      <a:hlink>
        <a:srgbClr val="000000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" id="{38474C5C-C832-4F6C-A089-BF2C2C556CFF}" vid="{71A4DB3F-8CD7-4C4E-844B-2A8753103D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</Template>
  <TotalTime>253</TotalTime>
  <Words>768</Words>
  <Application>Microsoft Office PowerPoint</Application>
  <PresentationFormat>寬螢幕</PresentationFormat>
  <Paragraphs>32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Montserrat</vt:lpstr>
      <vt:lpstr>Wingdings</vt:lpstr>
      <vt:lpstr>2020</vt:lpstr>
      <vt:lpstr>PowerPoint 簡報</vt:lpstr>
      <vt:lpstr>PowerPoint 簡報</vt:lpstr>
      <vt:lpstr>模擬報告自動化 </vt:lpstr>
      <vt:lpstr>如何整合圖片及數據甚或文字來產生報告？ </vt:lpstr>
      <vt:lpstr>PowerPoint 簡報</vt:lpstr>
      <vt:lpstr>AEDT就有提供繪圖的功能，為何還需要使用matplotlib？</vt:lpstr>
      <vt:lpstr>可以簡單的說明html標籤的使用方式嗎？ </vt:lpstr>
      <vt:lpstr>該如何在html當中產生表格？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Ming-Chih Lin</dc:creator>
  <cp:lastModifiedBy>Ming-Chih Lin</cp:lastModifiedBy>
  <cp:revision>2</cp:revision>
  <dcterms:created xsi:type="dcterms:W3CDTF">2020-05-31T06:54:16Z</dcterms:created>
  <dcterms:modified xsi:type="dcterms:W3CDTF">2020-06-04T08:23:13Z</dcterms:modified>
</cp:coreProperties>
</file>