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9" r:id="rId3"/>
    <p:sldId id="288" r:id="rId4"/>
    <p:sldId id="287" r:id="rId5"/>
    <p:sldId id="272" r:id="rId6"/>
    <p:sldId id="260" r:id="rId7"/>
    <p:sldId id="282" r:id="rId8"/>
    <p:sldId id="261" r:id="rId9"/>
    <p:sldId id="268" r:id="rId10"/>
    <p:sldId id="271" r:id="rId11"/>
    <p:sldId id="264" r:id="rId12"/>
    <p:sldId id="275" r:id="rId13"/>
    <p:sldId id="269" r:id="rId14"/>
    <p:sldId id="273" r:id="rId15"/>
    <p:sldId id="258" r:id="rId16"/>
    <p:sldId id="270" r:id="rId17"/>
    <p:sldId id="265" r:id="rId18"/>
    <p:sldId id="294" r:id="rId19"/>
    <p:sldId id="295" r:id="rId20"/>
    <p:sldId id="296" r:id="rId21"/>
    <p:sldId id="281" r:id="rId22"/>
    <p:sldId id="256" r:id="rId23"/>
    <p:sldId id="262" r:id="rId24"/>
    <p:sldId id="263" r:id="rId25"/>
    <p:sldId id="284" r:id="rId26"/>
    <p:sldId id="285" r:id="rId27"/>
    <p:sldId id="259" r:id="rId28"/>
    <p:sldId id="266" r:id="rId29"/>
    <p:sldId id="292" r:id="rId30"/>
    <p:sldId id="267" r:id="rId31"/>
    <p:sldId id="283" r:id="rId32"/>
    <p:sldId id="291" r:id="rId33"/>
    <p:sldId id="286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224D3-789D-47BB-A0D2-62C663EDB1CA}" v="330" dt="2020-06-05T00:01:55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-Chih Lin" userId="f1ba3ba5-e185-404b-b55f-b2be90e2bdc2" providerId="ADAL" clId="{794224D3-789D-47BB-A0D2-62C663EDB1CA}"/>
    <pc:docChg chg="undo custSel addSld delSld modSld sldOrd">
      <pc:chgData name="Ming-Chih Lin" userId="f1ba3ba5-e185-404b-b55f-b2be90e2bdc2" providerId="ADAL" clId="{794224D3-789D-47BB-A0D2-62C663EDB1CA}" dt="2020-06-05T00:03:08.814" v="1951" actId="47"/>
      <pc:docMkLst>
        <pc:docMk/>
      </pc:docMkLst>
      <pc:sldChg chg="modSp mod">
        <pc:chgData name="Ming-Chih Lin" userId="f1ba3ba5-e185-404b-b55f-b2be90e2bdc2" providerId="ADAL" clId="{794224D3-789D-47BB-A0D2-62C663EDB1CA}" dt="2020-06-01T23:08:57.125" v="1271" actId="20577"/>
        <pc:sldMkLst>
          <pc:docMk/>
          <pc:sldMk cId="3437513085" sldId="257"/>
        </pc:sldMkLst>
        <pc:spChg chg="mod">
          <ac:chgData name="Ming-Chih Lin" userId="f1ba3ba5-e185-404b-b55f-b2be90e2bdc2" providerId="ADAL" clId="{794224D3-789D-47BB-A0D2-62C663EDB1CA}" dt="2020-06-01T23:08:57.125" v="1271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delSp">
        <pc:chgData name="Ming-Chih Lin" userId="f1ba3ba5-e185-404b-b55f-b2be90e2bdc2" providerId="ADAL" clId="{794224D3-789D-47BB-A0D2-62C663EDB1CA}" dt="2020-05-31T07:03:43.577" v="122" actId="478"/>
        <pc:sldMkLst>
          <pc:docMk/>
          <pc:sldMk cId="1322618313" sldId="258"/>
        </pc:sldMkLst>
        <pc:spChg chg="del">
          <ac:chgData name="Ming-Chih Lin" userId="f1ba3ba5-e185-404b-b55f-b2be90e2bdc2" providerId="ADAL" clId="{794224D3-789D-47BB-A0D2-62C663EDB1CA}" dt="2020-05-31T07:03:43.577" v="122" actId="478"/>
          <ac:spMkLst>
            <pc:docMk/>
            <pc:sldMk cId="1322618313" sldId="258"/>
            <ac:spMk id="2" creationId="{FBCCA4FE-507B-4375-9CA7-1938A59E84E8}"/>
          </ac:spMkLst>
        </pc:spChg>
        <pc:spChg chg="del">
          <ac:chgData name="Ming-Chih Lin" userId="f1ba3ba5-e185-404b-b55f-b2be90e2bdc2" providerId="ADAL" clId="{794224D3-789D-47BB-A0D2-62C663EDB1CA}" dt="2020-05-31T07:03:42.118" v="121" actId="478"/>
          <ac:spMkLst>
            <pc:docMk/>
            <pc:sldMk cId="1322618313" sldId="258"/>
            <ac:spMk id="3" creationId="{59C9E95B-21C0-4D96-ABCD-CD1BC19F6A0D}"/>
          </ac:spMkLst>
        </pc:spChg>
      </pc:sldChg>
      <pc:sldChg chg="add del">
        <pc:chgData name="Ming-Chih Lin" userId="f1ba3ba5-e185-404b-b55f-b2be90e2bdc2" providerId="ADAL" clId="{794224D3-789D-47BB-A0D2-62C663EDB1CA}" dt="2020-05-31T07:37:25.174" v="598" actId="2696"/>
        <pc:sldMkLst>
          <pc:docMk/>
          <pc:sldMk cId="929909194" sldId="259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125878173" sldId="259"/>
        </pc:sldMkLst>
      </pc:sldChg>
      <pc:sldChg chg="modSp mod ord">
        <pc:chgData name="Ming-Chih Lin" userId="f1ba3ba5-e185-404b-b55f-b2be90e2bdc2" providerId="ADAL" clId="{794224D3-789D-47BB-A0D2-62C663EDB1CA}" dt="2020-05-31T07:08:12.333" v="191" actId="20577"/>
        <pc:sldMkLst>
          <pc:docMk/>
          <pc:sldMk cId="1086438915" sldId="260"/>
        </pc:sldMkLst>
        <pc:spChg chg="mod">
          <ac:chgData name="Ming-Chih Lin" userId="f1ba3ba5-e185-404b-b55f-b2be90e2bdc2" providerId="ADAL" clId="{794224D3-789D-47BB-A0D2-62C663EDB1CA}" dt="2020-05-31T07:08:12.333" v="191" actId="20577"/>
          <ac:spMkLst>
            <pc:docMk/>
            <pc:sldMk cId="1086438915" sldId="260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4:57.706" v="128"/>
          <ac:spMkLst>
            <pc:docMk/>
            <pc:sldMk cId="1086438915" sldId="260"/>
            <ac:spMk id="3" creationId="{CC22D15C-4B6A-4C30-9E72-7AA476A720D1}"/>
          </ac:spMkLst>
        </pc:spChg>
      </pc:sldChg>
      <pc:sldChg chg="modSp mod ord">
        <pc:chgData name="Ming-Chih Lin" userId="f1ba3ba5-e185-404b-b55f-b2be90e2bdc2" providerId="ADAL" clId="{794224D3-789D-47BB-A0D2-62C663EDB1CA}" dt="2020-05-31T07:17:48.944" v="343" actId="207"/>
        <pc:sldMkLst>
          <pc:docMk/>
          <pc:sldMk cId="3291901244" sldId="261"/>
        </pc:sldMkLst>
        <pc:spChg chg="mod">
          <ac:chgData name="Ming-Chih Lin" userId="f1ba3ba5-e185-404b-b55f-b2be90e2bdc2" providerId="ADAL" clId="{794224D3-789D-47BB-A0D2-62C663EDB1CA}" dt="2020-05-31T07:17:48.944" v="343" actId="207"/>
          <ac:spMkLst>
            <pc:docMk/>
            <pc:sldMk cId="3291901244" sldId="261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5:58.569" v="141"/>
          <ac:spMkLst>
            <pc:docMk/>
            <pc:sldMk cId="3291901244" sldId="261"/>
            <ac:spMk id="3" creationId="{CC22D15C-4B6A-4C30-9E72-7AA476A720D1}"/>
          </ac:spMkLst>
        </pc:spChg>
      </pc:sldChg>
      <pc:sldChg chg="addSp modSp mod">
        <pc:chgData name="Ming-Chih Lin" userId="f1ba3ba5-e185-404b-b55f-b2be90e2bdc2" providerId="ADAL" clId="{794224D3-789D-47BB-A0D2-62C663EDB1CA}" dt="2020-06-01T07:55:22.247" v="942"/>
        <pc:sldMkLst>
          <pc:docMk/>
          <pc:sldMk cId="947049355" sldId="262"/>
        </pc:sldMkLst>
        <pc:spChg chg="mod">
          <ac:chgData name="Ming-Chih Lin" userId="f1ba3ba5-e185-404b-b55f-b2be90e2bdc2" providerId="ADAL" clId="{794224D3-789D-47BB-A0D2-62C663EDB1CA}" dt="2020-06-01T07:55:22.247" v="942"/>
          <ac:spMkLst>
            <pc:docMk/>
            <pc:sldMk cId="947049355" sldId="262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6:53.801" v="866"/>
          <ac:spMkLst>
            <pc:docMk/>
            <pc:sldMk cId="947049355" sldId="262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45.239" v="908" actId="1076"/>
          <ac:picMkLst>
            <pc:docMk/>
            <pc:sldMk cId="947049355" sldId="262"/>
            <ac:picMk id="1026" creationId="{82A19D6C-0800-4130-A6B0-82F6069AFCE2}"/>
          </ac:picMkLst>
        </pc:picChg>
      </pc:sldChg>
      <pc:sldChg chg="addSp modSp add mod">
        <pc:chgData name="Ming-Chih Lin" userId="f1ba3ba5-e185-404b-b55f-b2be90e2bdc2" providerId="ADAL" clId="{794224D3-789D-47BB-A0D2-62C663EDB1CA}" dt="2020-06-01T07:51:35.895" v="906" actId="1076"/>
        <pc:sldMkLst>
          <pc:docMk/>
          <pc:sldMk cId="3427989766" sldId="263"/>
        </pc:sldMkLst>
        <pc:spChg chg="mod">
          <ac:chgData name="Ming-Chih Lin" userId="f1ba3ba5-e185-404b-b55f-b2be90e2bdc2" providerId="ADAL" clId="{794224D3-789D-47BB-A0D2-62C663EDB1CA}" dt="2020-06-01T07:51:31.067" v="902" actId="14100"/>
          <ac:spMkLst>
            <pc:docMk/>
            <pc:sldMk cId="3427989766" sldId="26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7:21.386" v="869"/>
          <ac:spMkLst>
            <pc:docMk/>
            <pc:sldMk cId="3427989766" sldId="263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35.895" v="906" actId="1076"/>
          <ac:picMkLst>
            <pc:docMk/>
            <pc:sldMk cId="3427989766" sldId="263"/>
            <ac:picMk id="4" creationId="{C871F6D6-27BE-4062-8369-3DD35A0A62B5}"/>
          </ac:picMkLst>
        </pc:picChg>
      </pc:sldChg>
      <pc:sldChg chg="modSp add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853696311" sldId="264"/>
        </pc:sldMkLst>
        <pc:spChg chg="mod">
          <ac:chgData name="Ming-Chih Lin" userId="f1ba3ba5-e185-404b-b55f-b2be90e2bdc2" providerId="ADAL" clId="{794224D3-789D-47BB-A0D2-62C663EDB1CA}" dt="2020-05-31T07:10:54.940" v="217" actId="20577"/>
          <ac:spMkLst>
            <pc:docMk/>
            <pc:sldMk cId="853696311" sldId="26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0:29.489" v="209"/>
          <ac:spMkLst>
            <pc:docMk/>
            <pc:sldMk cId="853696311" sldId="264"/>
            <ac:spMk id="3" creationId="{CC22D15C-4B6A-4C30-9E72-7AA476A720D1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336614475" sldId="264"/>
        </pc:sldMkLst>
      </pc:sldChg>
      <pc:sldChg chg="addSp delSp 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3055042205" sldId="264"/>
        </pc:sldMkLst>
        <pc:spChg chg="mod">
          <ac:chgData name="Ming-Chih Lin" userId="f1ba3ba5-e185-404b-b55f-b2be90e2bdc2" providerId="ADAL" clId="{794224D3-789D-47BB-A0D2-62C663EDB1CA}" dt="2020-05-31T07:02:41.012" v="100" actId="20577"/>
          <ac:spMkLst>
            <pc:docMk/>
            <pc:sldMk cId="3055042205" sldId="264"/>
            <ac:spMk id="3" creationId="{CC22D15C-4B6A-4C30-9E72-7AA476A720D1}"/>
          </ac:spMkLst>
        </pc:spChg>
        <pc:spChg chg="add del mod">
          <ac:chgData name="Ming-Chih Lin" userId="f1ba3ba5-e185-404b-b55f-b2be90e2bdc2" providerId="ADAL" clId="{794224D3-789D-47BB-A0D2-62C663EDB1CA}" dt="2020-05-31T07:02:53.153" v="102"/>
          <ac:spMkLst>
            <pc:docMk/>
            <pc:sldMk cId="3055042205" sldId="264"/>
            <ac:spMk id="4" creationId="{7FBF3722-DB83-4B11-AD36-8F84A93A7418}"/>
          </ac:spMkLst>
        </pc:spChg>
      </pc:sldChg>
      <pc:sldChg chg="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21128113" sldId="265"/>
        </pc:sldMkLst>
        <pc:spChg chg="mod">
          <ac:chgData name="Ming-Chih Lin" userId="f1ba3ba5-e185-404b-b55f-b2be90e2bdc2" providerId="ADAL" clId="{794224D3-789D-47BB-A0D2-62C663EDB1CA}" dt="2020-05-31T07:02:59.889" v="118" actId="20577"/>
          <ac:spMkLst>
            <pc:docMk/>
            <pc:sldMk cId="21128113" sldId="265"/>
            <ac:spMk id="3" creationId="{CC22D15C-4B6A-4C30-9E72-7AA476A720D1}"/>
          </ac:spMkLst>
        </pc:spChg>
      </pc:sldChg>
      <pc:sldChg chg="addSp delSp modSp add mod ord chgLayout">
        <pc:chgData name="Ming-Chih Lin" userId="f1ba3ba5-e185-404b-b55f-b2be90e2bdc2" providerId="ADAL" clId="{794224D3-789D-47BB-A0D2-62C663EDB1CA}" dt="2020-06-01T07:44:20.522" v="849"/>
        <pc:sldMkLst>
          <pc:docMk/>
          <pc:sldMk cId="679909818" sldId="265"/>
        </pc:sldMkLst>
        <pc:spChg chg="del mod">
          <ac:chgData name="Ming-Chih Lin" userId="f1ba3ba5-e185-404b-b55f-b2be90e2bdc2" providerId="ADAL" clId="{794224D3-789D-47BB-A0D2-62C663EDB1CA}" dt="2020-06-01T07:43:59.439" v="840" actId="478"/>
          <ac:spMkLst>
            <pc:docMk/>
            <pc:sldMk cId="679909818" sldId="265"/>
            <ac:spMk id="2" creationId="{5F3943C5-BE9F-4BF4-A111-F83F5931DA07}"/>
          </ac:spMkLst>
        </pc:spChg>
        <pc:spChg chg="mod ord">
          <ac:chgData name="Ming-Chih Lin" userId="f1ba3ba5-e185-404b-b55f-b2be90e2bdc2" providerId="ADAL" clId="{794224D3-789D-47BB-A0D2-62C663EDB1CA}" dt="2020-06-01T07:44:02.779" v="841" actId="700"/>
          <ac:spMkLst>
            <pc:docMk/>
            <pc:sldMk cId="679909818" sldId="265"/>
            <ac:spMk id="3" creationId="{CC22D15C-4B6A-4C30-9E72-7AA476A720D1}"/>
          </ac:spMkLst>
        </pc:spChg>
        <pc:spChg chg="add mod ord">
          <ac:chgData name="Ming-Chih Lin" userId="f1ba3ba5-e185-404b-b55f-b2be90e2bdc2" providerId="ADAL" clId="{794224D3-789D-47BB-A0D2-62C663EDB1CA}" dt="2020-06-01T07:44:03.928" v="842"/>
          <ac:spMkLst>
            <pc:docMk/>
            <pc:sldMk cId="679909818" sldId="265"/>
            <ac:spMk id="4" creationId="{27ED805F-CF52-4A12-B033-57768935D442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75970963" sldId="26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49:54.878" v="797" actId="20577"/>
        <pc:sldMkLst>
          <pc:docMk/>
          <pc:sldMk cId="1717474662" sldId="266"/>
        </pc:sldMkLst>
        <pc:spChg chg="del mod ord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2" creationId="{AE0D5DDC-3A1A-48C3-97C2-A7FC00325D86}"/>
          </ac:spMkLst>
        </pc:spChg>
        <pc:spChg chg="del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3" creationId="{2BEB0F40-D8C2-47D0-B3B4-AB57B9B59D0B}"/>
          </ac:spMkLst>
        </pc:spChg>
        <pc:spChg chg="add mod ord">
          <ac:chgData name="Ming-Chih Lin" userId="f1ba3ba5-e185-404b-b55f-b2be90e2bdc2" providerId="ADAL" clId="{794224D3-789D-47BB-A0D2-62C663EDB1CA}" dt="2020-05-31T07:25:51.165" v="377"/>
          <ac:spMkLst>
            <pc:docMk/>
            <pc:sldMk cId="1717474662" sldId="266"/>
            <ac:spMk id="4" creationId="{51DDD2F0-454F-4B62-8FC8-8171F6BA137D}"/>
          </ac:spMkLst>
        </pc:spChg>
        <pc:spChg chg="add mod ord">
          <ac:chgData name="Ming-Chih Lin" userId="f1ba3ba5-e185-404b-b55f-b2be90e2bdc2" providerId="ADAL" clId="{794224D3-789D-47BB-A0D2-62C663EDB1CA}" dt="2020-05-31T07:49:54.878" v="797" actId="20577"/>
          <ac:spMkLst>
            <pc:docMk/>
            <pc:sldMk cId="1717474662" sldId="266"/>
            <ac:spMk id="5" creationId="{8B0B0ED6-7A59-42E9-B7BB-95B85355591E}"/>
          </ac:spMkLst>
        </pc:spChg>
      </pc:sldChg>
      <pc:sldChg chg="modSp add del mod ord">
        <pc:chgData name="Ming-Chih Lin" userId="f1ba3ba5-e185-404b-b55f-b2be90e2bdc2" providerId="ADAL" clId="{794224D3-789D-47BB-A0D2-62C663EDB1CA}" dt="2020-06-01T07:57:41.256" v="976"/>
        <pc:sldMkLst>
          <pc:docMk/>
          <pc:sldMk cId="751778690" sldId="267"/>
        </pc:sldMkLst>
        <pc:spChg chg="mod">
          <ac:chgData name="Ming-Chih Lin" userId="f1ba3ba5-e185-404b-b55f-b2be90e2bdc2" providerId="ADAL" clId="{794224D3-789D-47BB-A0D2-62C663EDB1CA}" dt="2020-06-01T07:57:41.256" v="976"/>
          <ac:spMkLst>
            <pc:docMk/>
            <pc:sldMk cId="751778690" sldId="267"/>
            <ac:spMk id="4" creationId="{51DDD2F0-454F-4B62-8FC8-8171F6BA137D}"/>
          </ac:spMkLst>
        </pc:spChg>
        <pc:spChg chg="mod">
          <ac:chgData name="Ming-Chih Lin" userId="f1ba3ba5-e185-404b-b55f-b2be90e2bdc2" providerId="ADAL" clId="{794224D3-789D-47BB-A0D2-62C663EDB1CA}" dt="2020-05-31T07:31:42.155" v="576" actId="20577"/>
          <ac:spMkLst>
            <pc:docMk/>
            <pc:sldMk cId="751778690" sldId="267"/>
            <ac:spMk id="5" creationId="{8B0B0ED6-7A59-42E9-B7BB-95B85355591E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253109212" sldId="267"/>
        </pc:sldMkLst>
      </pc:sldChg>
      <pc:sldChg chg="add del">
        <pc:chgData name="Ming-Chih Lin" userId="f1ba3ba5-e185-404b-b55f-b2be90e2bdc2" providerId="ADAL" clId="{794224D3-789D-47BB-A0D2-62C663EDB1CA}" dt="2020-05-31T07:05:27.331" v="134"/>
        <pc:sldMkLst>
          <pc:docMk/>
          <pc:sldMk cId="1178533642" sldId="268"/>
        </pc:sldMkLst>
      </pc:sldChg>
      <pc:sldChg chg="modSp add mod">
        <pc:chgData name="Ming-Chih Lin" userId="f1ba3ba5-e185-404b-b55f-b2be90e2bdc2" providerId="ADAL" clId="{794224D3-789D-47BB-A0D2-62C663EDB1CA}" dt="2020-05-31T07:17:54.807" v="344" actId="207"/>
        <pc:sldMkLst>
          <pc:docMk/>
          <pc:sldMk cId="1480965944" sldId="268"/>
        </pc:sldMkLst>
        <pc:spChg chg="mod">
          <ac:chgData name="Ming-Chih Lin" userId="f1ba3ba5-e185-404b-b55f-b2be90e2bdc2" providerId="ADAL" clId="{794224D3-789D-47BB-A0D2-62C663EDB1CA}" dt="2020-05-31T07:17:54.807" v="344" actId="207"/>
          <ac:spMkLst>
            <pc:docMk/>
            <pc:sldMk cId="1480965944" sldId="268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6:42.921" v="153"/>
          <ac:spMkLst>
            <pc:docMk/>
            <pc:sldMk cId="1480965944" sldId="268"/>
            <ac:spMk id="3" creationId="{CC22D15C-4B6A-4C30-9E72-7AA476A720D1}"/>
          </ac:spMkLst>
        </pc:spChg>
      </pc:sldChg>
      <pc:sldChg chg="modSp add mod">
        <pc:chgData name="Ming-Chih Lin" userId="f1ba3ba5-e185-404b-b55f-b2be90e2bdc2" providerId="ADAL" clId="{794224D3-789D-47BB-A0D2-62C663EDB1CA}" dt="2020-05-31T07:14:25.101" v="325" actId="20577"/>
        <pc:sldMkLst>
          <pc:docMk/>
          <pc:sldMk cId="2517686270" sldId="269"/>
        </pc:sldMkLst>
        <pc:spChg chg="mod">
          <ac:chgData name="Ming-Chih Lin" userId="f1ba3ba5-e185-404b-b55f-b2be90e2bdc2" providerId="ADAL" clId="{794224D3-789D-47BB-A0D2-62C663EDB1CA}" dt="2020-05-31T07:14:25.101" v="325" actId="20577"/>
          <ac:spMkLst>
            <pc:docMk/>
            <pc:sldMk cId="2517686270" sldId="269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4:18.625" v="321"/>
          <ac:spMkLst>
            <pc:docMk/>
            <pc:sldMk cId="2517686270" sldId="269"/>
            <ac:spMk id="3" creationId="{CC22D15C-4B6A-4C30-9E72-7AA476A720D1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6-05T00:01:55.269" v="1948"/>
        <pc:sldMkLst>
          <pc:docMk/>
          <pc:sldMk cId="1580561292" sldId="270"/>
        </pc:sldMkLst>
        <pc:spChg chg="del mod ord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2" creationId="{832D08FC-FCC4-4697-B9F4-2DD4854CA90F}"/>
          </ac:spMkLst>
        </pc:spChg>
        <pc:spChg chg="del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3" creationId="{58497190-F866-4E05-8D89-9D9393FE8A6B}"/>
          </ac:spMkLst>
        </pc:spChg>
        <pc:spChg chg="add mod ord">
          <ac:chgData name="Ming-Chih Lin" userId="f1ba3ba5-e185-404b-b55f-b2be90e2bdc2" providerId="ADAL" clId="{794224D3-789D-47BB-A0D2-62C663EDB1CA}" dt="2020-05-31T07:09:09.957" v="196"/>
          <ac:spMkLst>
            <pc:docMk/>
            <pc:sldMk cId="1580561292" sldId="270"/>
            <ac:spMk id="4" creationId="{B68597D7-C456-4791-B517-661F12F17554}"/>
          </ac:spMkLst>
        </pc:spChg>
        <pc:spChg chg="add mod ord">
          <ac:chgData name="Ming-Chih Lin" userId="f1ba3ba5-e185-404b-b55f-b2be90e2bdc2" providerId="ADAL" clId="{794224D3-789D-47BB-A0D2-62C663EDB1CA}" dt="2020-06-05T00:01:55.269" v="1948"/>
          <ac:spMkLst>
            <pc:docMk/>
            <pc:sldMk cId="1580561292" sldId="270"/>
            <ac:spMk id="5" creationId="{A7067C16-CC57-469B-A123-29FCF8BAE70C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984231426" sldId="271"/>
        </pc:sldMkLst>
      </pc:sldChg>
      <pc:sldChg chg="modSp new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3023771603" sldId="271"/>
        </pc:sldMkLst>
        <pc:spChg chg="mod">
          <ac:chgData name="Ming-Chih Lin" userId="f1ba3ba5-e185-404b-b55f-b2be90e2bdc2" providerId="ADAL" clId="{794224D3-789D-47BB-A0D2-62C663EDB1CA}" dt="2020-05-31T07:09:51.889" v="206" actId="5793"/>
          <ac:spMkLst>
            <pc:docMk/>
            <pc:sldMk cId="3023771603" sldId="271"/>
            <ac:spMk id="2" creationId="{CF66E4CC-5385-41E9-B512-1FCF9A63B10A}"/>
          </ac:spMkLst>
        </pc:spChg>
        <pc:spChg chg="mod">
          <ac:chgData name="Ming-Chih Lin" userId="f1ba3ba5-e185-404b-b55f-b2be90e2bdc2" providerId="ADAL" clId="{794224D3-789D-47BB-A0D2-62C663EDB1CA}" dt="2020-05-31T07:09:47.974" v="204"/>
          <ac:spMkLst>
            <pc:docMk/>
            <pc:sldMk cId="3023771603" sldId="271"/>
            <ac:spMk id="3" creationId="{B9BA11D4-5DA0-4953-8C53-1201BD9A3419}"/>
          </ac:spMkLst>
        </pc:spChg>
      </pc:sldChg>
      <pc:sldChg chg="modSp add mod">
        <pc:chgData name="Ming-Chih Lin" userId="f1ba3ba5-e185-404b-b55f-b2be90e2bdc2" providerId="ADAL" clId="{794224D3-789D-47BB-A0D2-62C663EDB1CA}" dt="2020-05-31T07:12:02.212" v="299" actId="20577"/>
        <pc:sldMkLst>
          <pc:docMk/>
          <pc:sldMk cId="2189207556" sldId="272"/>
        </pc:sldMkLst>
        <pc:spChg chg="mod">
          <ac:chgData name="Ming-Chih Lin" userId="f1ba3ba5-e185-404b-b55f-b2be90e2bdc2" providerId="ADAL" clId="{794224D3-789D-47BB-A0D2-62C663EDB1CA}" dt="2020-05-31T07:12:02.212" v="299" actId="20577"/>
          <ac:spMkLst>
            <pc:docMk/>
            <pc:sldMk cId="2189207556" sldId="272"/>
            <ac:spMk id="4" creationId="{2FA54F75-D405-4104-B6BB-EA44A23A109A}"/>
          </ac:spMkLst>
        </pc:spChg>
      </pc:sldChg>
      <pc:sldChg chg="modSp add mod">
        <pc:chgData name="Ming-Chih Lin" userId="f1ba3ba5-e185-404b-b55f-b2be90e2bdc2" providerId="ADAL" clId="{794224D3-789D-47BB-A0D2-62C663EDB1CA}" dt="2020-05-31T07:16:16.580" v="331" actId="5793"/>
        <pc:sldMkLst>
          <pc:docMk/>
          <pc:sldMk cId="2963169921" sldId="273"/>
        </pc:sldMkLst>
        <pc:spChg chg="mod">
          <ac:chgData name="Ming-Chih Lin" userId="f1ba3ba5-e185-404b-b55f-b2be90e2bdc2" providerId="ADAL" clId="{794224D3-789D-47BB-A0D2-62C663EDB1CA}" dt="2020-05-31T07:16:16.580" v="331" actId="5793"/>
          <ac:spMkLst>
            <pc:docMk/>
            <pc:sldMk cId="2963169921" sldId="27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6:01.039" v="328"/>
          <ac:spMkLst>
            <pc:docMk/>
            <pc:sldMk cId="2963169921" sldId="273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12:14.324" v="303"/>
        <pc:sldMkLst>
          <pc:docMk/>
          <pc:sldMk cId="3766197102" sldId="273"/>
        </pc:sldMkLst>
      </pc:sldChg>
      <pc:sldChg chg="add del">
        <pc:chgData name="Ming-Chih Lin" userId="f1ba3ba5-e185-404b-b55f-b2be90e2bdc2" providerId="ADAL" clId="{794224D3-789D-47BB-A0D2-62C663EDB1CA}" dt="2020-05-31T07:12:14.066" v="302"/>
        <pc:sldMkLst>
          <pc:docMk/>
          <pc:sldMk cId="2337234796" sldId="274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4234616907" sldId="274"/>
        </pc:sldMkLst>
      </pc:sldChg>
      <pc:sldChg chg="modSp add mod ord">
        <pc:chgData name="Ming-Chih Lin" userId="f1ba3ba5-e185-404b-b55f-b2be90e2bdc2" providerId="ADAL" clId="{794224D3-789D-47BB-A0D2-62C663EDB1CA}" dt="2020-05-31T07:17:59.630" v="345" actId="207"/>
        <pc:sldMkLst>
          <pc:docMk/>
          <pc:sldMk cId="252655923" sldId="275"/>
        </pc:sldMkLst>
        <pc:spChg chg="mod">
          <ac:chgData name="Ming-Chih Lin" userId="f1ba3ba5-e185-404b-b55f-b2be90e2bdc2" providerId="ADAL" clId="{794224D3-789D-47BB-A0D2-62C663EDB1CA}" dt="2020-05-31T07:17:59.630" v="345" actId="207"/>
          <ac:spMkLst>
            <pc:docMk/>
            <pc:sldMk cId="252655923" sldId="275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2:33.653" v="311"/>
          <ac:spMkLst>
            <pc:docMk/>
            <pc:sldMk cId="252655923" sldId="275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3026838377" sldId="276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683860319" sldId="277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033793258" sldId="278"/>
        </pc:sldMkLst>
      </pc:sldChg>
      <pc:sldChg chg="modSp new del mod">
        <pc:chgData name="Ming-Chih Lin" userId="f1ba3ba5-e185-404b-b55f-b2be90e2bdc2" providerId="ADAL" clId="{794224D3-789D-47BB-A0D2-62C663EDB1CA}" dt="2020-05-31T07:43:16.808" v="694" actId="47"/>
        <pc:sldMkLst>
          <pc:docMk/>
          <pc:sldMk cId="1085316097" sldId="279"/>
        </pc:sldMkLst>
        <pc:spChg chg="mod">
          <ac:chgData name="Ming-Chih Lin" userId="f1ba3ba5-e185-404b-b55f-b2be90e2bdc2" providerId="ADAL" clId="{794224D3-789D-47BB-A0D2-62C663EDB1CA}" dt="2020-05-31T07:19:33.222" v="359" actId="20577"/>
          <ac:spMkLst>
            <pc:docMk/>
            <pc:sldMk cId="1085316097" sldId="279"/>
            <ac:spMk id="2" creationId="{2E29C453-15B9-4E40-99ED-2E64169A78E3}"/>
          </ac:spMkLst>
        </pc:spChg>
        <pc:spChg chg="mod">
          <ac:chgData name="Ming-Chih Lin" userId="f1ba3ba5-e185-404b-b55f-b2be90e2bdc2" providerId="ADAL" clId="{794224D3-789D-47BB-A0D2-62C663EDB1CA}" dt="2020-05-31T07:18:58.230" v="350"/>
          <ac:spMkLst>
            <pc:docMk/>
            <pc:sldMk cId="1085316097" sldId="279"/>
            <ac:spMk id="3" creationId="{F0FF7A3E-5548-44AE-B3D4-441902BDF1E4}"/>
          </ac:spMkLst>
        </pc:spChg>
      </pc:sldChg>
      <pc:sldChg chg="new del">
        <pc:chgData name="Ming-Chih Lin" userId="f1ba3ba5-e185-404b-b55f-b2be90e2bdc2" providerId="ADAL" clId="{794224D3-789D-47BB-A0D2-62C663EDB1CA}" dt="2020-05-31T07:34:33.986" v="594" actId="47"/>
        <pc:sldMkLst>
          <pc:docMk/>
          <pc:sldMk cId="1950221314" sldId="280"/>
        </pc:sldMkLst>
      </pc:sldChg>
      <pc:sldChg chg="addSp modSp new mod">
        <pc:chgData name="Ming-Chih Lin" userId="f1ba3ba5-e185-404b-b55f-b2be90e2bdc2" providerId="ADAL" clId="{794224D3-789D-47BB-A0D2-62C663EDB1CA}" dt="2020-06-01T08:00:24.402" v="1007"/>
        <pc:sldMkLst>
          <pc:docMk/>
          <pc:sldMk cId="666544265" sldId="281"/>
        </pc:sldMkLst>
        <pc:spChg chg="mod">
          <ac:chgData name="Ming-Chih Lin" userId="f1ba3ba5-e185-404b-b55f-b2be90e2bdc2" providerId="ADAL" clId="{794224D3-789D-47BB-A0D2-62C663EDB1CA}" dt="2020-06-01T08:00:24.402" v="1007"/>
          <ac:spMkLst>
            <pc:docMk/>
            <pc:sldMk cId="666544265" sldId="281"/>
            <ac:spMk id="2" creationId="{6EDA7C28-6504-464B-80E9-F7235148F841}"/>
          </ac:spMkLst>
        </pc:spChg>
        <pc:spChg chg="mod">
          <ac:chgData name="Ming-Chih Lin" userId="f1ba3ba5-e185-404b-b55f-b2be90e2bdc2" providerId="ADAL" clId="{794224D3-789D-47BB-A0D2-62C663EDB1CA}" dt="2020-06-01T08:00:21.544" v="1001" actId="20577"/>
          <ac:spMkLst>
            <pc:docMk/>
            <pc:sldMk cId="666544265" sldId="281"/>
            <ac:spMk id="3" creationId="{14276987-1FE8-4CBE-9CB2-2A5C69C5D627}"/>
          </ac:spMkLst>
        </pc:spChg>
        <pc:picChg chg="add mod">
          <ac:chgData name="Ming-Chih Lin" userId="f1ba3ba5-e185-404b-b55f-b2be90e2bdc2" providerId="ADAL" clId="{794224D3-789D-47BB-A0D2-62C663EDB1CA}" dt="2020-06-01T08:00:12.612" v="1000" actId="14100"/>
          <ac:picMkLst>
            <pc:docMk/>
            <pc:sldMk cId="666544265" sldId="281"/>
            <ac:picMk id="4" creationId="{B50902C2-2892-480E-8C48-2CA4CCE66524}"/>
          </ac:picMkLst>
        </pc:picChg>
      </pc:sldChg>
      <pc:sldChg chg="modSp new mod">
        <pc:chgData name="Ming-Chih Lin" userId="f1ba3ba5-e185-404b-b55f-b2be90e2bdc2" providerId="ADAL" clId="{794224D3-789D-47BB-A0D2-62C663EDB1CA}" dt="2020-06-01T23:07:13.749" v="1270"/>
        <pc:sldMkLst>
          <pc:docMk/>
          <pc:sldMk cId="3344907558" sldId="282"/>
        </pc:sldMkLst>
        <pc:spChg chg="mod">
          <ac:chgData name="Ming-Chih Lin" userId="f1ba3ba5-e185-404b-b55f-b2be90e2bdc2" providerId="ADAL" clId="{794224D3-789D-47BB-A0D2-62C663EDB1CA}" dt="2020-06-01T23:07:13.749" v="1270"/>
          <ac:spMkLst>
            <pc:docMk/>
            <pc:sldMk cId="3344907558" sldId="282"/>
            <ac:spMk id="2" creationId="{A7C2D190-D47F-4A50-A76B-32331DEAE02D}"/>
          </ac:spMkLst>
        </pc:spChg>
        <pc:spChg chg="mod">
          <ac:chgData name="Ming-Chih Lin" userId="f1ba3ba5-e185-404b-b55f-b2be90e2bdc2" providerId="ADAL" clId="{794224D3-789D-47BB-A0D2-62C663EDB1CA}" dt="2020-05-31T07:21:34.308" v="372"/>
          <ac:spMkLst>
            <pc:docMk/>
            <pc:sldMk cId="3344907558" sldId="282"/>
            <ac:spMk id="3" creationId="{4B98CB43-2487-40FE-B18F-82313D1F9A77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992929127" sldId="283"/>
        </pc:sldMkLst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4282441724" sldId="283"/>
        </pc:sldMkLst>
        <pc:spChg chg="mod">
          <ac:chgData name="Ming-Chih Lin" userId="f1ba3ba5-e185-404b-b55f-b2be90e2bdc2" providerId="ADAL" clId="{794224D3-789D-47BB-A0D2-62C663EDB1CA}" dt="2020-05-31T07:28:07.862" v="394" actId="20577"/>
          <ac:spMkLst>
            <pc:docMk/>
            <pc:sldMk cId="4282441724" sldId="283"/>
            <ac:spMk id="2" creationId="{02A1E2E6-DFB6-4C76-973C-7FC0AA967CCF}"/>
          </ac:spMkLst>
        </pc:spChg>
        <pc:spChg chg="mod">
          <ac:chgData name="Ming-Chih Lin" userId="f1ba3ba5-e185-404b-b55f-b2be90e2bdc2" providerId="ADAL" clId="{794224D3-789D-47BB-A0D2-62C663EDB1CA}" dt="2020-05-31T07:28:05.885" v="393"/>
          <ac:spMkLst>
            <pc:docMk/>
            <pc:sldMk cId="4282441724" sldId="283"/>
            <ac:spMk id="3" creationId="{E1706A94-9322-4DB7-B41B-7F7FDDB0AC02}"/>
          </ac:spMkLst>
        </pc:spChg>
      </pc:sldChg>
      <pc:sldChg chg="addSp modSp add mod">
        <pc:chgData name="Ming-Chih Lin" userId="f1ba3ba5-e185-404b-b55f-b2be90e2bdc2" providerId="ADAL" clId="{794224D3-789D-47BB-A0D2-62C663EDB1CA}" dt="2020-06-01T07:52:43.534" v="919" actId="1076"/>
        <pc:sldMkLst>
          <pc:docMk/>
          <pc:sldMk cId="2651586421" sldId="284"/>
        </pc:sldMkLst>
        <pc:spChg chg="mod">
          <ac:chgData name="Ming-Chih Lin" userId="f1ba3ba5-e185-404b-b55f-b2be90e2bdc2" providerId="ADAL" clId="{794224D3-789D-47BB-A0D2-62C663EDB1CA}" dt="2020-06-01T07:52:04.093" v="911" actId="20577"/>
          <ac:spMkLst>
            <pc:docMk/>
            <pc:sldMk cId="2651586421" sldId="28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30:46.059" v="519" actId="20577"/>
          <ac:spMkLst>
            <pc:docMk/>
            <pc:sldMk cId="2651586421" sldId="284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2:43.534" v="919" actId="1076"/>
          <ac:picMkLst>
            <pc:docMk/>
            <pc:sldMk cId="2651586421" sldId="284"/>
            <ac:picMk id="4" creationId="{D5D4B023-4CA5-4555-A90F-87E1A9E2DBDB}"/>
          </ac:picMkLst>
        </pc:picChg>
      </pc:sldChg>
      <pc:sldChg chg="addSp modSp new mod">
        <pc:chgData name="Ming-Chih Lin" userId="f1ba3ba5-e185-404b-b55f-b2be90e2bdc2" providerId="ADAL" clId="{794224D3-789D-47BB-A0D2-62C663EDB1CA}" dt="2020-06-01T07:54:49.432" v="931" actId="14100"/>
        <pc:sldMkLst>
          <pc:docMk/>
          <pc:sldMk cId="3195449515" sldId="285"/>
        </pc:sldMkLst>
        <pc:spChg chg="mod">
          <ac:chgData name="Ming-Chih Lin" userId="f1ba3ba5-e185-404b-b55f-b2be90e2bdc2" providerId="ADAL" clId="{794224D3-789D-47BB-A0D2-62C663EDB1CA}" dt="2020-06-01T07:54:49.432" v="931" actId="14100"/>
          <ac:spMkLst>
            <pc:docMk/>
            <pc:sldMk cId="3195449515" sldId="285"/>
            <ac:spMk id="2" creationId="{2FEECCDF-359C-4756-942E-0B27A9C3AE42}"/>
          </ac:spMkLst>
        </pc:spChg>
        <pc:spChg chg="mod">
          <ac:chgData name="Ming-Chih Lin" userId="f1ba3ba5-e185-404b-b55f-b2be90e2bdc2" providerId="ADAL" clId="{794224D3-789D-47BB-A0D2-62C663EDB1CA}" dt="2020-05-31T07:30:08.391" v="480" actId="20577"/>
          <ac:spMkLst>
            <pc:docMk/>
            <pc:sldMk cId="3195449515" sldId="285"/>
            <ac:spMk id="3" creationId="{80AC94B3-D669-4FE4-814E-F60AE2CE6E69}"/>
          </ac:spMkLst>
        </pc:spChg>
        <pc:picChg chg="add mod">
          <ac:chgData name="Ming-Chih Lin" userId="f1ba3ba5-e185-404b-b55f-b2be90e2bdc2" providerId="ADAL" clId="{794224D3-789D-47BB-A0D2-62C663EDB1CA}" dt="2020-06-01T07:54:46.313" v="930" actId="1076"/>
          <ac:picMkLst>
            <pc:docMk/>
            <pc:sldMk cId="3195449515" sldId="285"/>
            <ac:picMk id="4" creationId="{CB731608-086F-45D0-9B0F-B575F6326DBE}"/>
          </ac:picMkLst>
        </pc:picChg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1489283586" sldId="286"/>
        </pc:sldMkLst>
        <pc:spChg chg="mod">
          <ac:chgData name="Ming-Chih Lin" userId="f1ba3ba5-e185-404b-b55f-b2be90e2bdc2" providerId="ADAL" clId="{794224D3-789D-47BB-A0D2-62C663EDB1CA}" dt="2020-05-31T07:31:27.496" v="565"/>
          <ac:spMkLst>
            <pc:docMk/>
            <pc:sldMk cId="1489283586" sldId="286"/>
            <ac:spMk id="3" creationId="{F9CBD9A1-D6C6-4802-A546-4850BDBE39C1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2559555116" sldId="28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37:35.653" v="599" actId="2696"/>
        <pc:sldMkLst>
          <pc:docMk/>
          <pc:sldMk cId="1439738458" sldId="287"/>
        </pc:sldMkLst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2" creationId="{5D871499-CF0E-485D-BBD5-499449DEC70C}"/>
          </ac:spMkLst>
        </pc:spChg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3" creationId="{513AC28C-C19B-4F53-9437-10D9E59988DD}"/>
          </ac:spMkLst>
        </pc:spChg>
        <pc:spChg chg="add del mod ord">
          <ac:chgData name="Ming-Chih Lin" userId="f1ba3ba5-e185-404b-b55f-b2be90e2bdc2" providerId="ADAL" clId="{794224D3-789D-47BB-A0D2-62C663EDB1CA}" dt="2020-05-31T07:32:43.120" v="579" actId="700"/>
          <ac:spMkLst>
            <pc:docMk/>
            <pc:sldMk cId="1439738458" sldId="287"/>
            <ac:spMk id="4" creationId="{74433EF5-6AEE-49BA-8AA0-7A637F91576E}"/>
          </ac:spMkLst>
        </pc:spChg>
        <pc:spChg chg="add mod ord">
          <ac:chgData name="Ming-Chih Lin" userId="f1ba3ba5-e185-404b-b55f-b2be90e2bdc2" providerId="ADAL" clId="{794224D3-789D-47BB-A0D2-62C663EDB1CA}" dt="2020-05-31T07:32:55.848" v="583"/>
          <ac:spMkLst>
            <pc:docMk/>
            <pc:sldMk cId="1439738458" sldId="287"/>
            <ac:spMk id="5" creationId="{175DFBF9-F290-4C69-9CB9-3C90AC949AA8}"/>
          </ac:spMkLst>
        </pc:spChg>
        <pc:spChg chg="add mod ord">
          <ac:chgData name="Ming-Chih Lin" userId="f1ba3ba5-e185-404b-b55f-b2be90e2bdc2" providerId="ADAL" clId="{794224D3-789D-47BB-A0D2-62C663EDB1CA}" dt="2020-05-31T07:33:11.796" v="588" actId="207"/>
          <ac:spMkLst>
            <pc:docMk/>
            <pc:sldMk cId="1439738458" sldId="287"/>
            <ac:spMk id="6" creationId="{69EEF7C9-AC49-4A83-81D4-B576673CF2D3}"/>
          </ac:spMkLst>
        </pc:spChg>
      </pc:sldChg>
      <pc:sldChg chg="add">
        <pc:chgData name="Ming-Chih Lin" userId="f1ba3ba5-e185-404b-b55f-b2be90e2bdc2" providerId="ADAL" clId="{794224D3-789D-47BB-A0D2-62C663EDB1CA}" dt="2020-05-31T07:37:39.450" v="600"/>
        <pc:sldMkLst>
          <pc:docMk/>
          <pc:sldMk cId="2068811213" sldId="287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3370046481" sldId="287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6-05T00:03:05.188" v="1950" actId="47"/>
        <pc:sldMkLst>
          <pc:docMk/>
          <pc:sldMk cId="2773999239" sldId="288"/>
        </pc:sldMkLst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2" creationId="{9AB95A1D-731F-4754-8CC5-5B2A6DACC14C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2" creationId="{EF1E43BE-8379-4A2F-927F-5F6B071A2544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3" creationId="{4FDD6798-61A8-4C71-AE43-603F39194A39}"/>
          </ac:spMkLst>
        </pc:spChg>
        <pc:spChg chg="add del mod ord">
          <ac:chgData name="Ming-Chih Lin" userId="f1ba3ba5-e185-404b-b55f-b2be90e2bdc2" providerId="ADAL" clId="{794224D3-789D-47BB-A0D2-62C663EDB1CA}" dt="2020-05-31T07:39:12.301" v="603" actId="700"/>
          <ac:spMkLst>
            <pc:docMk/>
            <pc:sldMk cId="2773999239" sldId="288"/>
            <ac:spMk id="4" creationId="{B4A07BC9-FF89-4CE6-8C2A-80F60F3C0DAA}"/>
          </ac:spMkLst>
        </pc:spChg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5" creationId="{D9BE9DE2-8245-4CD7-8644-BCDBABA8D1A8}"/>
          </ac:spMkLst>
        </pc:spChg>
        <pc:spChg chg="add del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6" creationId="{8B34D29B-0E23-429E-8BAC-0695EC085EEE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6-01T08:04:36.960" v="1264" actId="700"/>
        <pc:sldMkLst>
          <pc:docMk/>
          <pc:sldMk cId="1061609012" sldId="289"/>
        </pc:sldMkLst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2" creationId="{39ECB457-4D4F-4A33-A3B9-6B135073BD8A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2" creationId="{BA164DD3-FCAA-4C87-8EC6-826F37B6CB92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3" creationId="{360C4EC4-099B-4A51-8DE1-3942B46FEEC8}"/>
          </ac:spMkLst>
        </pc:spChg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4" creationId="{A96425F9-195D-4693-9E6E-3A6A87237F5E}"/>
          </ac:spMkLst>
        </pc:spChg>
      </pc:sldChg>
      <pc:sldChg chg="modSp new del mod">
        <pc:chgData name="Ming-Chih Lin" userId="f1ba3ba5-e185-404b-b55f-b2be90e2bdc2" providerId="ADAL" clId="{794224D3-789D-47BB-A0D2-62C663EDB1CA}" dt="2020-06-05T00:03:08.814" v="1951" actId="47"/>
        <pc:sldMkLst>
          <pc:docMk/>
          <pc:sldMk cId="1663756997" sldId="290"/>
        </pc:sldMkLst>
        <pc:spChg chg="mod">
          <ac:chgData name="Ming-Chih Lin" userId="f1ba3ba5-e185-404b-b55f-b2be90e2bdc2" providerId="ADAL" clId="{794224D3-789D-47BB-A0D2-62C663EDB1CA}" dt="2020-05-31T07:42:39.327" v="693"/>
          <ac:spMkLst>
            <pc:docMk/>
            <pc:sldMk cId="1663756997" sldId="290"/>
            <ac:spMk id="3" creationId="{FDA2CCF4-8156-43AA-A2A5-BCE09F7AF6E8}"/>
          </ac:spMkLst>
        </pc:spChg>
      </pc:sldChg>
      <pc:sldChg chg="modSp new mod ord">
        <pc:chgData name="Ming-Chih Lin" userId="f1ba3ba5-e185-404b-b55f-b2be90e2bdc2" providerId="ADAL" clId="{794224D3-789D-47BB-A0D2-62C663EDB1CA}" dt="2020-06-01T07:57:49.832" v="978"/>
        <pc:sldMkLst>
          <pc:docMk/>
          <pc:sldMk cId="4146132641" sldId="291"/>
        </pc:sldMkLst>
        <pc:spChg chg="mod">
          <ac:chgData name="Ming-Chih Lin" userId="f1ba3ba5-e185-404b-b55f-b2be90e2bdc2" providerId="ADAL" clId="{794224D3-789D-47BB-A0D2-62C663EDB1CA}" dt="2020-05-31T07:45:08.481" v="743"/>
          <ac:spMkLst>
            <pc:docMk/>
            <pc:sldMk cId="4146132641" sldId="291"/>
            <ac:spMk id="3" creationId="{EE67A29E-9388-4D5B-87CB-A07D3E8DBFB4}"/>
          </ac:spMkLst>
        </pc:spChg>
      </pc:sldChg>
      <pc:sldChg chg="modSp new mod">
        <pc:chgData name="Ming-Chih Lin" userId="f1ba3ba5-e185-404b-b55f-b2be90e2bdc2" providerId="ADAL" clId="{794224D3-789D-47BB-A0D2-62C663EDB1CA}" dt="2020-06-01T08:02:58.705" v="1262"/>
        <pc:sldMkLst>
          <pc:docMk/>
          <pc:sldMk cId="2609797397" sldId="292"/>
        </pc:sldMkLst>
        <pc:spChg chg="mod">
          <ac:chgData name="Ming-Chih Lin" userId="f1ba3ba5-e185-404b-b55f-b2be90e2bdc2" providerId="ADAL" clId="{794224D3-789D-47BB-A0D2-62C663EDB1CA}" dt="2020-06-01T08:02:58.705" v="1262"/>
          <ac:spMkLst>
            <pc:docMk/>
            <pc:sldMk cId="2609797397" sldId="292"/>
            <ac:spMk id="2" creationId="{C6F078A4-E99D-4092-8AC3-B9698C576328}"/>
          </ac:spMkLst>
        </pc:spChg>
        <pc:spChg chg="mod">
          <ac:chgData name="Ming-Chih Lin" userId="f1ba3ba5-e185-404b-b55f-b2be90e2bdc2" providerId="ADAL" clId="{794224D3-789D-47BB-A0D2-62C663EDB1CA}" dt="2020-05-31T07:47:01.220" v="792"/>
          <ac:spMkLst>
            <pc:docMk/>
            <pc:sldMk cId="2609797397" sldId="292"/>
            <ac:spMk id="3" creationId="{035077E8-9769-4239-B6FF-C9B606BA0011}"/>
          </ac:spMkLst>
        </pc:spChg>
      </pc:sldChg>
      <pc:sldChg chg="modSp new mod">
        <pc:chgData name="Ming-Chih Lin" userId="f1ba3ba5-e185-404b-b55f-b2be90e2bdc2" providerId="ADAL" clId="{794224D3-789D-47BB-A0D2-62C663EDB1CA}" dt="2020-06-02T00:01:47.440" v="1421"/>
        <pc:sldMkLst>
          <pc:docMk/>
          <pc:sldMk cId="289535632" sldId="293"/>
        </pc:sldMkLst>
        <pc:spChg chg="mod">
          <ac:chgData name="Ming-Chih Lin" userId="f1ba3ba5-e185-404b-b55f-b2be90e2bdc2" providerId="ADAL" clId="{794224D3-789D-47BB-A0D2-62C663EDB1CA}" dt="2020-06-02T00:01:47.440" v="1421"/>
          <ac:spMkLst>
            <pc:docMk/>
            <pc:sldMk cId="289535632" sldId="293"/>
            <ac:spMk id="2" creationId="{684DBE4F-BA62-4AEA-A761-519ABF6CCEE4}"/>
          </ac:spMkLst>
        </pc:spChg>
        <pc:spChg chg="mod">
          <ac:chgData name="Ming-Chih Lin" userId="f1ba3ba5-e185-404b-b55f-b2be90e2bdc2" providerId="ADAL" clId="{794224D3-789D-47BB-A0D2-62C663EDB1CA}" dt="2020-05-31T07:51:10.725" v="829" actId="20577"/>
          <ac:spMkLst>
            <pc:docMk/>
            <pc:sldMk cId="289535632" sldId="293"/>
            <ac:spMk id="3" creationId="{675709DF-CC06-48CE-B524-EE9F568647E0}"/>
          </ac:spMkLst>
        </pc:spChg>
      </pc:sldChg>
      <pc:sldChg chg="addSp modSp new mod">
        <pc:chgData name="Ming-Chih Lin" userId="f1ba3ba5-e185-404b-b55f-b2be90e2bdc2" providerId="ADAL" clId="{794224D3-789D-47BB-A0D2-62C663EDB1CA}" dt="2020-06-04T23:53:44.048" v="1569" actId="20577"/>
        <pc:sldMkLst>
          <pc:docMk/>
          <pc:sldMk cId="64240318" sldId="294"/>
        </pc:sldMkLst>
        <pc:spChg chg="mod">
          <ac:chgData name="Ming-Chih Lin" userId="f1ba3ba5-e185-404b-b55f-b2be90e2bdc2" providerId="ADAL" clId="{794224D3-789D-47BB-A0D2-62C663EDB1CA}" dt="2020-06-04T23:53:44.048" v="1569" actId="20577"/>
          <ac:spMkLst>
            <pc:docMk/>
            <pc:sldMk cId="64240318" sldId="294"/>
            <ac:spMk id="2" creationId="{6798ECCD-BF38-4125-A2D9-1FBB0828F79C}"/>
          </ac:spMkLst>
        </pc:spChg>
        <pc:spChg chg="mod">
          <ac:chgData name="Ming-Chih Lin" userId="f1ba3ba5-e185-404b-b55f-b2be90e2bdc2" providerId="ADAL" clId="{794224D3-789D-47BB-A0D2-62C663EDB1CA}" dt="2020-06-04T23:53:04.572" v="1514" actId="20577"/>
          <ac:spMkLst>
            <pc:docMk/>
            <pc:sldMk cId="64240318" sldId="294"/>
            <ac:spMk id="3" creationId="{21DC9115-EA07-4E43-B229-3DDAC0EF5CB9}"/>
          </ac:spMkLst>
        </pc:spChg>
        <pc:picChg chg="add mod">
          <ac:chgData name="Ming-Chih Lin" userId="f1ba3ba5-e185-404b-b55f-b2be90e2bdc2" providerId="ADAL" clId="{794224D3-789D-47BB-A0D2-62C663EDB1CA}" dt="2020-06-04T23:52:13.539" v="1425" actId="1076"/>
          <ac:picMkLst>
            <pc:docMk/>
            <pc:sldMk cId="64240318" sldId="294"/>
            <ac:picMk id="4" creationId="{B411296D-BC63-46B8-8633-2EDC31032B75}"/>
          </ac:picMkLst>
        </pc:picChg>
      </pc:sldChg>
      <pc:sldChg chg="addSp modSp new mod">
        <pc:chgData name="Ming-Chih Lin" userId="f1ba3ba5-e185-404b-b55f-b2be90e2bdc2" providerId="ADAL" clId="{794224D3-789D-47BB-A0D2-62C663EDB1CA}" dt="2020-06-04T23:56:19.289" v="1730" actId="14100"/>
        <pc:sldMkLst>
          <pc:docMk/>
          <pc:sldMk cId="3800941536" sldId="295"/>
        </pc:sldMkLst>
        <pc:spChg chg="mod">
          <ac:chgData name="Ming-Chih Lin" userId="f1ba3ba5-e185-404b-b55f-b2be90e2bdc2" providerId="ADAL" clId="{794224D3-789D-47BB-A0D2-62C663EDB1CA}" dt="2020-06-04T23:56:19.289" v="1730" actId="14100"/>
          <ac:spMkLst>
            <pc:docMk/>
            <pc:sldMk cId="3800941536" sldId="295"/>
            <ac:spMk id="2" creationId="{1217C976-378C-48C3-900B-3FE82C45F783}"/>
          </ac:spMkLst>
        </pc:spChg>
        <pc:spChg chg="mod">
          <ac:chgData name="Ming-Chih Lin" userId="f1ba3ba5-e185-404b-b55f-b2be90e2bdc2" providerId="ADAL" clId="{794224D3-789D-47BB-A0D2-62C663EDB1CA}" dt="2020-06-01T07:45:11.402" v="855"/>
          <ac:spMkLst>
            <pc:docMk/>
            <pc:sldMk cId="3800941536" sldId="295"/>
            <ac:spMk id="3" creationId="{B74F9DDA-5D21-4474-B5A9-0D53658E6B5E}"/>
          </ac:spMkLst>
        </pc:spChg>
        <pc:picChg chg="add mod">
          <ac:chgData name="Ming-Chih Lin" userId="f1ba3ba5-e185-404b-b55f-b2be90e2bdc2" providerId="ADAL" clId="{794224D3-789D-47BB-A0D2-62C663EDB1CA}" dt="2020-06-04T23:56:16.755" v="1729" actId="1076"/>
          <ac:picMkLst>
            <pc:docMk/>
            <pc:sldMk cId="3800941536" sldId="295"/>
            <ac:picMk id="4" creationId="{778FB711-4E94-494F-999A-FFDC79ED57C8}"/>
          </ac:picMkLst>
        </pc:picChg>
      </pc:sldChg>
      <pc:sldChg chg="addSp delSp modSp new mod">
        <pc:chgData name="Ming-Chih Lin" userId="f1ba3ba5-e185-404b-b55f-b2be90e2bdc2" providerId="ADAL" clId="{794224D3-789D-47BB-A0D2-62C663EDB1CA}" dt="2020-06-04T23:59:52.700" v="1826" actId="1076"/>
        <pc:sldMkLst>
          <pc:docMk/>
          <pc:sldMk cId="71803066" sldId="296"/>
        </pc:sldMkLst>
        <pc:spChg chg="mod">
          <ac:chgData name="Ming-Chih Lin" userId="f1ba3ba5-e185-404b-b55f-b2be90e2bdc2" providerId="ADAL" clId="{794224D3-789D-47BB-A0D2-62C663EDB1CA}" dt="2020-06-04T23:59:48.947" v="1825" actId="14100"/>
          <ac:spMkLst>
            <pc:docMk/>
            <pc:sldMk cId="71803066" sldId="296"/>
            <ac:spMk id="2" creationId="{49291F46-BDC7-46BE-AFD5-8495C3C3E5C1}"/>
          </ac:spMkLst>
        </pc:spChg>
        <pc:spChg chg="mod">
          <ac:chgData name="Ming-Chih Lin" userId="f1ba3ba5-e185-404b-b55f-b2be90e2bdc2" providerId="ADAL" clId="{794224D3-789D-47BB-A0D2-62C663EDB1CA}" dt="2020-06-01T07:45:34.552" v="858"/>
          <ac:spMkLst>
            <pc:docMk/>
            <pc:sldMk cId="71803066" sldId="296"/>
            <ac:spMk id="3" creationId="{C8C03A03-E1F0-43C9-B0BD-2ABDF2CB329D}"/>
          </ac:spMkLst>
        </pc:spChg>
        <pc:picChg chg="add mod">
          <ac:chgData name="Ming-Chih Lin" userId="f1ba3ba5-e185-404b-b55f-b2be90e2bdc2" providerId="ADAL" clId="{794224D3-789D-47BB-A0D2-62C663EDB1CA}" dt="2020-06-04T23:59:52.700" v="1826" actId="1076"/>
          <ac:picMkLst>
            <pc:docMk/>
            <pc:sldMk cId="71803066" sldId="296"/>
            <ac:picMk id="4" creationId="{2FD7439F-18AB-4B49-9378-779731F4A3ED}"/>
          </ac:picMkLst>
        </pc:picChg>
        <pc:picChg chg="add mod">
          <ac:chgData name="Ming-Chih Lin" userId="f1ba3ba5-e185-404b-b55f-b2be90e2bdc2" providerId="ADAL" clId="{794224D3-789D-47BB-A0D2-62C663EDB1CA}" dt="2020-06-04T23:59:45.706" v="1824" actId="1076"/>
          <ac:picMkLst>
            <pc:docMk/>
            <pc:sldMk cId="71803066" sldId="296"/>
            <ac:picMk id="5" creationId="{1E919EFB-B2DC-4B75-9AAA-7044AD624FD8}"/>
          </ac:picMkLst>
        </pc:picChg>
        <pc:picChg chg="add del mod">
          <ac:chgData name="Ming-Chih Lin" userId="f1ba3ba5-e185-404b-b55f-b2be90e2bdc2" providerId="ADAL" clId="{794224D3-789D-47BB-A0D2-62C663EDB1CA}" dt="2020-06-04T23:57:57.417" v="1739" actId="478"/>
          <ac:picMkLst>
            <pc:docMk/>
            <pc:sldMk cId="71803066" sldId="296"/>
            <ac:picMk id="1026" creationId="{9A719752-AFD2-4869-B4D4-43B1E0D2B27D}"/>
          </ac:picMkLst>
        </pc:picChg>
      </pc:sldChg>
      <pc:sldChg chg="modSp new del">
        <pc:chgData name="Ming-Chih Lin" userId="f1ba3ba5-e185-404b-b55f-b2be90e2bdc2" providerId="ADAL" clId="{794224D3-789D-47BB-A0D2-62C663EDB1CA}" dt="2020-06-05T00:00:23.234" v="1827" actId="47"/>
        <pc:sldMkLst>
          <pc:docMk/>
          <pc:sldMk cId="3823943526" sldId="297"/>
        </pc:sldMkLst>
        <pc:spChg chg="mod">
          <ac:chgData name="Ming-Chih Lin" userId="f1ba3ba5-e185-404b-b55f-b2be90e2bdc2" providerId="ADAL" clId="{794224D3-789D-47BB-A0D2-62C663EDB1CA}" dt="2020-06-01T07:46:03.193" v="861"/>
          <ac:spMkLst>
            <pc:docMk/>
            <pc:sldMk cId="3823943526" sldId="297"/>
            <ac:spMk id="2" creationId="{1F7495A2-3CAF-4C5B-8D98-69F0DC66F037}"/>
          </ac:spMkLst>
        </pc:spChg>
        <pc:spChg chg="mod">
          <ac:chgData name="Ming-Chih Lin" userId="f1ba3ba5-e185-404b-b55f-b2be90e2bdc2" providerId="ADAL" clId="{794224D3-789D-47BB-A0D2-62C663EDB1CA}" dt="2020-06-01T07:45:55.457" v="860"/>
          <ac:spMkLst>
            <pc:docMk/>
            <pc:sldMk cId="3823943526" sldId="297"/>
            <ac:spMk id="3" creationId="{38DC13CC-BA4B-476C-84B1-232A460D5A2F}"/>
          </ac:spMkLst>
        </pc:spChg>
      </pc:sldChg>
      <pc:sldChg chg="new del">
        <pc:chgData name="Ming-Chih Lin" userId="f1ba3ba5-e185-404b-b55f-b2be90e2bdc2" providerId="ADAL" clId="{794224D3-789D-47BB-A0D2-62C663EDB1CA}" dt="2020-06-01T07:46:29.319" v="862" actId="47"/>
        <pc:sldMkLst>
          <pc:docMk/>
          <pc:sldMk cId="3393092084" sldId="298"/>
        </pc:sldMkLst>
      </pc:sldChg>
    </pc:docChg>
  </pc:docChgLst>
  <pc:docChgLst>
    <pc:chgData name="Ming-Chih Lin" userId="f1ba3ba5-e185-404b-b55f-b2be90e2bdc2" providerId="ADAL" clId="{98E402EA-33D0-F641-AF53-006C6173E080}"/>
    <pc:docChg chg="undo custSel modSld">
      <pc:chgData name="Ming-Chih Lin" userId="f1ba3ba5-e185-404b-b55f-b2be90e2bdc2" providerId="ADAL" clId="{98E402EA-33D0-F641-AF53-006C6173E080}" dt="2020-06-01T06:51:37.326" v="2" actId="1076"/>
      <pc:docMkLst>
        <pc:docMk/>
      </pc:docMkLst>
      <pc:sldChg chg="modSp">
        <pc:chgData name="Ming-Chih Lin" userId="f1ba3ba5-e185-404b-b55f-b2be90e2bdc2" providerId="ADAL" clId="{98E402EA-33D0-F641-AF53-006C6173E080}" dt="2020-06-01T06:51:37.326" v="2" actId="1076"/>
        <pc:sldMkLst>
          <pc:docMk/>
          <pc:sldMk cId="679909818" sldId="265"/>
        </pc:sldMkLst>
        <pc:spChg chg="mod">
          <ac:chgData name="Ming-Chih Lin" userId="f1ba3ba5-e185-404b-b55f-b2be90e2bdc2" providerId="ADAL" clId="{98E402EA-33D0-F641-AF53-006C6173E080}" dt="2020-06-01T06:51:37.326" v="2" actId="1076"/>
          <ac:spMkLst>
            <pc:docMk/>
            <pc:sldMk cId="679909818" sldId="265"/>
            <ac:spMk id="2" creationId="{5F3943C5-BE9F-4BF4-A111-F83F5931DA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ED9D4-4466-3D4A-A1D8-243DBFC4D97A}"/>
              </a:ext>
            </a:extLst>
          </p:cNvPr>
          <p:cNvSpPr/>
          <p:nvPr/>
        </p:nvSpPr>
        <p:spPr>
          <a:xfrm>
            <a:off x="0" y="0"/>
            <a:ext cx="922906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E9555-C0E3-6242-8DEA-C2B96DDE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653"/>
            <a:ext cx="87761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273EDE-AC3D-0847-BF58-4E2A082BA547}"/>
              </a:ext>
            </a:extLst>
          </p:cNvPr>
          <p:cNvGrpSpPr/>
          <p:nvPr/>
        </p:nvGrpSpPr>
        <p:grpSpPr>
          <a:xfrm>
            <a:off x="5803820" y="-1653"/>
            <a:ext cx="6392156" cy="6870847"/>
            <a:chOff x="4283367" y="-1653"/>
            <a:chExt cx="6392156" cy="687084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E988F835-CE2B-8940-857B-F1AFC70D7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367" y="-1653"/>
              <a:ext cx="5942010" cy="6870847"/>
            </a:xfrm>
            <a:prstGeom prst="parallelogram">
              <a:avLst>
                <a:gd name="adj" fmla="val 49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E45CA28-206C-A24E-8060-0B768C4C5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513" y="-1653"/>
              <a:ext cx="5942010" cy="6870847"/>
            </a:xfrm>
            <a:prstGeom prst="parallelogram">
              <a:avLst>
                <a:gd name="adj" fmla="val 495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491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4687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87182008-9414-AB43-BE9E-97630CA1A98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957888" y="1371600"/>
            <a:ext cx="6132511" cy="48471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按一下圖示以新增表格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594F819-73D6-7A44-B97C-D99C7DAB92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2410E9C-C65D-7447-B0BA-C5E3865244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2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76C186EF-8C58-7249-A024-F6C1D0AD12BC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958260" y="1371601"/>
            <a:ext cx="6132139" cy="483552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按一下圖示以新增多媒體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1A0CB9-E7C5-BC4C-83B3-6A04784CA5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98ED7D5-C7B2-E244-865C-DA32752CCB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B3363707-8337-D14D-8CD6-076D7F38DE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1430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F67D610-3DBA-EB48-B589-E895E66AEF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36576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BFD49B6-2BF3-F94C-AD6B-7B778612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0400" y="11599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5F3481B-E073-FC4C-8662-89F64D4786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70400" y="36745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E9685A2-20AD-6C44-B1B9-DCB2E44370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8000" y="11514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98EFFC6-47A8-C248-AF67-33A51B0388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8000" y="36660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327F1EC-8CEB-F348-A688-603CC6AF3B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D8D84EB5-FEF7-D145-9924-EDC82C5DD7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04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3B743E4-6516-C94E-BADC-931FCAF3B3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50577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ED4C7F5-70CF-2C4D-8AF3-4D76760714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57023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6B853D87-F6A1-6443-AB6D-6E9819089E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70400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256BC893-7821-9640-98BC-FFCFED83EB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50577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2F90602-9DC6-3F4D-B178-EF64100603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14245B8-8FB7-884E-9CF1-3AAE4CDBCC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74FC734-09F5-2F40-BB01-29D6BBF7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34EBE792-3674-F042-8191-29D73F7CA4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3ABDDAC-BA7B-4A4A-9D64-71FA88868E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44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E481E25-6792-6B48-8A87-D3E9D1B223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548604C-E487-1D4F-91AF-D210004A51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92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24EDF6-2365-2545-8099-338237F309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592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0D36446A-2E05-9F4F-83D7-905FD354E0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592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BC79A31-D13D-4C49-88CC-6B949DE06C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040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CFF59C9F-D752-594A-A821-7BDA91DA37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6040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54F3492-5AA9-9249-B742-69BFC01BE9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040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C51E22CD-7582-9D41-A0FC-914A34BF189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456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3D0B9166-BA76-6544-89C3-4C8B4A739F7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456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37026EB-3BFB-0947-A881-5729F13CFA4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D9580FA-CA76-994A-9775-1D87D5927DB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4CD1467-D5F8-974A-B81D-099495E5ECA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81C7F89-740B-3143-8447-70CC0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5C748-07C9-497F-B422-D0EBB29B0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059865-ED53-44F2-8B4C-53B04D5E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59D8D-01DC-439F-9144-D42CCE0D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ED8-1BB4-4BD2-AB23-359644E070C2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F88B-73C1-4DE4-A74A-0C78B2C9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6DF636-6542-499C-B339-9773AA45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73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B69D8B-3849-A240-8C91-34D6FFA0B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8560" y="-12916"/>
            <a:ext cx="8473440" cy="6870916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E49F7C9D-6B55-D14B-93E2-401D1F629EF9}"/>
              </a:ext>
            </a:extLst>
          </p:cNvPr>
          <p:cNvSpPr/>
          <p:nvPr/>
        </p:nvSpPr>
        <p:spPr>
          <a:xfrm>
            <a:off x="0" y="-12916"/>
            <a:ext cx="5938285" cy="6870916"/>
          </a:xfrm>
          <a:custGeom>
            <a:avLst/>
            <a:gdLst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688312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46668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903217"/>
              <a:gd name="connsiteX1" fmla="*/ 6883121 w 6883121"/>
              <a:gd name="connsiteY1" fmla="*/ 0 h 6903217"/>
              <a:gd name="connsiteX2" fmla="*/ 3908809 w 6883121"/>
              <a:gd name="connsiteY2" fmla="*/ 6903217 h 6903217"/>
              <a:gd name="connsiteX3" fmla="*/ 0 w 6883121"/>
              <a:gd name="connsiteY3" fmla="*/ 6883121 h 6903217"/>
              <a:gd name="connsiteX4" fmla="*/ 0 w 6883121"/>
              <a:gd name="connsiteY4" fmla="*/ 0 h 6903217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6664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80357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  <a:gd name="connsiteX0" fmla="*/ 0 w 6887693"/>
              <a:gd name="connsiteY0" fmla="*/ 8128 h 6891249"/>
              <a:gd name="connsiteX1" fmla="*/ 6887693 w 6887693"/>
              <a:gd name="connsiteY1" fmla="*/ 0 h 6891249"/>
              <a:gd name="connsiteX2" fmla="*/ 3949957 w 6887693"/>
              <a:gd name="connsiteY2" fmla="*/ 6888485 h 6891249"/>
              <a:gd name="connsiteX3" fmla="*/ 0 w 6887693"/>
              <a:gd name="connsiteY3" fmla="*/ 6891249 h 6891249"/>
              <a:gd name="connsiteX4" fmla="*/ 0 w 6887693"/>
              <a:gd name="connsiteY4" fmla="*/ 8128 h 6891249"/>
              <a:gd name="connsiteX0" fmla="*/ 0 w 6862293"/>
              <a:gd name="connsiteY0" fmla="*/ 0 h 6883121"/>
              <a:gd name="connsiteX1" fmla="*/ 6862293 w 6862293"/>
              <a:gd name="connsiteY1" fmla="*/ 4572 h 6883121"/>
              <a:gd name="connsiteX2" fmla="*/ 3949957 w 6862293"/>
              <a:gd name="connsiteY2" fmla="*/ 6880357 h 6883121"/>
              <a:gd name="connsiteX3" fmla="*/ 0 w 6862293"/>
              <a:gd name="connsiteY3" fmla="*/ 6883121 h 6883121"/>
              <a:gd name="connsiteX4" fmla="*/ 0 w 6862293"/>
              <a:gd name="connsiteY4" fmla="*/ 0 h 6883121"/>
              <a:gd name="connsiteX0" fmla="*/ 0 w 6836893"/>
              <a:gd name="connsiteY0" fmla="*/ 8128 h 6891249"/>
              <a:gd name="connsiteX1" fmla="*/ 6836893 w 6836893"/>
              <a:gd name="connsiteY1" fmla="*/ 0 h 6891249"/>
              <a:gd name="connsiteX2" fmla="*/ 3949957 w 6836893"/>
              <a:gd name="connsiteY2" fmla="*/ 6888485 h 6891249"/>
              <a:gd name="connsiteX3" fmla="*/ 0 w 6836893"/>
              <a:gd name="connsiteY3" fmla="*/ 6891249 h 6891249"/>
              <a:gd name="connsiteX4" fmla="*/ 0 w 6836893"/>
              <a:gd name="connsiteY4" fmla="*/ 8128 h 6891249"/>
              <a:gd name="connsiteX0" fmla="*/ 0 w 6887693"/>
              <a:gd name="connsiteY0" fmla="*/ 20828 h 6903949"/>
              <a:gd name="connsiteX1" fmla="*/ 6887693 w 6887693"/>
              <a:gd name="connsiteY1" fmla="*/ 0 h 6903949"/>
              <a:gd name="connsiteX2" fmla="*/ 3949957 w 6887693"/>
              <a:gd name="connsiteY2" fmla="*/ 6901185 h 6903949"/>
              <a:gd name="connsiteX3" fmla="*/ 0 w 6887693"/>
              <a:gd name="connsiteY3" fmla="*/ 6903949 h 6903949"/>
              <a:gd name="connsiteX4" fmla="*/ 0 w 6887693"/>
              <a:gd name="connsiteY4" fmla="*/ 20828 h 6903949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7693" h="6883121">
                <a:moveTo>
                  <a:pt x="0" y="0"/>
                </a:moveTo>
                <a:lnTo>
                  <a:pt x="6887693" y="4572"/>
                </a:lnTo>
                <a:lnTo>
                  <a:pt x="3949957" y="6880357"/>
                </a:lnTo>
                <a:lnTo>
                  <a:pt x="0" y="688312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317996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754766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5A684-5DC8-FE42-BB5D-5B218F3D7804}"/>
              </a:ext>
            </a:extLst>
          </p:cNvPr>
          <p:cNvSpPr/>
          <p:nvPr/>
        </p:nvSpPr>
        <p:spPr>
          <a:xfrm>
            <a:off x="1158949" y="-12916"/>
            <a:ext cx="11033051" cy="68709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2B66B-F07A-5447-82E5-385624ED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8" y="-12916"/>
            <a:ext cx="11033051" cy="687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-1227785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-181264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5A4ABC-77BE-CE47-883D-BB492DCC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915"/>
            <a:ext cx="6985946" cy="6870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5DC0F0-9D39-8B42-97E1-6C28375C1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31164"/>
          <a:stretch/>
        </p:blipFill>
        <p:spPr>
          <a:xfrm>
            <a:off x="6985946" y="-14513"/>
            <a:ext cx="5206054" cy="6874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65C968-B347-444D-A160-C01AA98E8F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55" y="5956663"/>
            <a:ext cx="1799954" cy="556687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FE471EC-4756-5A46-8A91-EE7656DE1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9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B87891C-26C4-D547-ADE0-47DD9B781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99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6C1837E-FF11-E643-9965-E922BDC980BB}"/>
              </a:ext>
            </a:extLst>
          </p:cNvPr>
          <p:cNvSpPr>
            <a:spLocks noChangeAspect="1"/>
          </p:cNvSpPr>
          <p:nvPr/>
        </p:nvSpPr>
        <p:spPr>
          <a:xfrm>
            <a:off x="4506297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589C0E9-E9AE-AC41-B6D0-B8D36416818B}"/>
              </a:ext>
            </a:extLst>
          </p:cNvPr>
          <p:cNvSpPr>
            <a:spLocks noChangeAspect="1"/>
          </p:cNvSpPr>
          <p:nvPr/>
        </p:nvSpPr>
        <p:spPr>
          <a:xfrm>
            <a:off x="394807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91B1960-CB3F-4DE2-8E04-B6FA1CE6E35D}"/>
              </a:ext>
            </a:extLst>
          </p:cNvPr>
          <p:cNvSpPr>
            <a:spLocks noChangeAspect="1"/>
          </p:cNvSpPr>
          <p:nvPr/>
        </p:nvSpPr>
        <p:spPr>
          <a:xfrm>
            <a:off x="4014911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551B1-8C77-DE46-84F6-6C3CFD6993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112776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="0" i="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32C60-B018-3948-80B8-2826AA2552D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24602" y="1378527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E20C0D-A7DE-48DF-B095-F557A06629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58261" y="1371600"/>
            <a:ext cx="6132138" cy="48352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A5571E-6D46-AF49-B918-ACB2130FFF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1FEDCA-9CCA-FF42-B441-D093CF338E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B59188-CA07-ED4C-990F-C94539E4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599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F2261C8B-A96F-5641-9461-4553158F07C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958260" y="1371597"/>
            <a:ext cx="6132139" cy="4835297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按一下圖示以新增圖表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D433F9-2D70-7E4E-9171-17DDDD0C1B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02C0E7C-100C-7845-90B3-64AF49AFE8D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3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1"/>
            <a:ext cx="10972799" cy="845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89E09-A731-CC49-8125-C8F8CE0318F9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9F023-66C6-6F4C-B75E-9943C4BA33DD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789" y="6610276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262525-585B-874C-A8F4-E6885E804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276"/>
            <a:ext cx="41148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7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6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atalog.ansys.com/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notepad-plus-plus.org/downloads/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" TargetMode="External"/><Relationship Id="rId2" Type="http://schemas.openxmlformats.org/officeDocument/2006/relationships/hyperlink" Target="https://djangogirlstaipei.herokuapp.com/tutorials/python/?os=windows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tutorialspoint.com/python/index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00E360D-5F36-459A-8321-D0EA4C8C7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/>
              <a:t>Week 1-</a:t>
            </a:r>
            <a:r>
              <a:rPr lang="zh-TW" altLang="en-US" dirty="0"/>
              <a:t>模擬自動化介紹</a:t>
            </a:r>
          </a:p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52AD1A-182B-460B-94B6-6E62CFD58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5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F66E4CC-5385-41E9-B512-1FCF9A63B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初學者可以考慮下面幾個方向：</a:t>
            </a:r>
          </a:p>
          <a:p>
            <a:r>
              <a:rPr lang="zh-TW" altLang="en-US" dirty="0"/>
              <a:t>前處理。比方說是建模，設</a:t>
            </a:r>
            <a:r>
              <a:rPr lang="en-US" altLang="zh-TW" dirty="0"/>
              <a:t>port</a:t>
            </a:r>
            <a:r>
              <a:rPr lang="zh-TW" altLang="en-US" dirty="0"/>
              <a:t>，合成電路原理圖等等。</a:t>
            </a:r>
          </a:p>
          <a:p>
            <a:r>
              <a:rPr lang="zh-TW" altLang="en-US" dirty="0"/>
              <a:t>後處理。比方說是匯出模擬資料並生成報告，輸出模擬資源等。</a:t>
            </a:r>
          </a:p>
          <a:p>
            <a:r>
              <a:rPr lang="zh-TW" altLang="en-US" dirty="0"/>
              <a:t>簡化操作。將多個步驟連接成單一步驟，並連接到熱鍵。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9BA11D4-5DA0-4953-8C53-1201BD9A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可以從哪些步驟切入模擬自動化？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423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F3943C5-BE9F-4BF4-A111-F83F5931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在執行模擬之前，我們必須先完成設計或</a:t>
            </a:r>
            <a:r>
              <a:rPr lang="en-US" altLang="zh-TW" dirty="0"/>
              <a:t>3D</a:t>
            </a:r>
            <a:r>
              <a:rPr lang="zh-TW" altLang="en-US" dirty="0"/>
              <a:t>建模，材料庫的設定，</a:t>
            </a:r>
            <a:r>
              <a:rPr lang="en-US" altLang="zh-TW" dirty="0"/>
              <a:t>Port</a:t>
            </a:r>
            <a:r>
              <a:rPr lang="zh-TW" altLang="en-US" dirty="0"/>
              <a:t>的設置等等。對於某些設計，上述所提到的工作相當的繁複。例如大型天線陣列。手動設置往往曠日廢時又容易出錯。此時便可以透過前處理自動化來加速完成。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前處理自動化主要是透過呼叫</a:t>
            </a:r>
            <a:r>
              <a:rPr lang="en-US" altLang="zh-TW" dirty="0"/>
              <a:t>AEDT</a:t>
            </a:r>
            <a:r>
              <a:rPr lang="zh-TW" altLang="en-US" dirty="0"/>
              <a:t>的</a:t>
            </a:r>
            <a:r>
              <a:rPr lang="en-US" altLang="zh-TW" dirty="0"/>
              <a:t>API(Application Programming Interface)</a:t>
            </a:r>
            <a:r>
              <a:rPr lang="zh-TW" altLang="en-US" dirty="0"/>
              <a:t>函式來完成建模或加入新的材料等等。一般開發前處理自動化程式的方式是先行錄製一段操作，再加以修改擴充。比方說是加入迴圈來重複其操作，以節省人為操作所耗費的時間。錄製的</a:t>
            </a:r>
            <a:r>
              <a:rPr lang="en-US" altLang="zh-TW" dirty="0"/>
              <a:t>Python</a:t>
            </a:r>
            <a:r>
              <a:rPr lang="zh-TW" altLang="en-US" dirty="0"/>
              <a:t>程式可以用一般文字編輯器加以修改，個人偏好</a:t>
            </a:r>
            <a:r>
              <a:rPr lang="en-US" altLang="zh-TW" dirty="0"/>
              <a:t>Notepad++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22D15C-4B6A-4C30-9E72-7AA476A7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可以介紹</a:t>
            </a:r>
            <a:r>
              <a:rPr lang="en-US" altLang="zh-TW" dirty="0"/>
              <a:t>"</a:t>
            </a:r>
            <a:r>
              <a:rPr lang="zh-TW" altLang="en-US" dirty="0"/>
              <a:t>前處理</a:t>
            </a:r>
            <a:r>
              <a:rPr lang="en-US" altLang="zh-TW" dirty="0"/>
              <a:t>"</a:t>
            </a:r>
            <a:r>
              <a:rPr lang="zh-TW" altLang="en-US" dirty="0"/>
              <a:t>自動化嗎？</a:t>
            </a:r>
          </a:p>
        </p:txBody>
      </p:sp>
    </p:spTree>
    <p:extLst>
      <p:ext uri="{BB962C8B-B14F-4D97-AF65-F5344CB8AC3E}">
        <p14:creationId xmlns:p14="http://schemas.microsoft.com/office/powerpoint/2010/main" val="233661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F3943C5-BE9F-4BF4-A111-F83F5931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首先是錄製腳本，如果操作步驟繁複，可以分段錄製到不同的腳本當中。接下來將不同功能的程式碼包裝到不同函式當中，只留下需要的參數即可。每當包裝完一組程式碼，隨即編寫測試程式，如有必要可以用</a:t>
            </a:r>
            <a:r>
              <a:rPr lang="en-US" altLang="zh-TW" dirty="0" err="1"/>
              <a:t>AddWarningMessage</a:t>
            </a:r>
            <a:r>
              <a:rPr lang="en-US" altLang="zh-TW" dirty="0"/>
              <a:t>()</a:t>
            </a:r>
            <a:r>
              <a:rPr lang="zh-TW" altLang="en-US" dirty="0"/>
              <a:t>將函式當中的變數輸出到</a:t>
            </a:r>
            <a:r>
              <a:rPr lang="en-US" altLang="zh-TW" dirty="0"/>
              <a:t>AEDT</a:t>
            </a:r>
            <a:r>
              <a:rPr lang="zh-TW" altLang="en-US" dirty="0"/>
              <a:t>的訊息視窗當中來協助除錯。最後串接所有程式之後進行完整功能測試。一切無誤，再視需要編寫使用者介面，並連結功能碼及使用者介面碼，完成開發工作。最後便是編寫使用說明並發布。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rgbClr val="0070C0"/>
                </a:solidFill>
              </a:rPr>
              <a:t>錄製腳本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rgbClr val="0070C0"/>
                </a:solidFill>
              </a:rPr>
              <a:t>函式包裝及測試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rgbClr val="0070C0"/>
                </a:solidFill>
              </a:rPr>
              <a:t>整合函式並完成系統測試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rgbClr val="0070C0"/>
                </a:solidFill>
              </a:rPr>
              <a:t>加入使用者介面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rgbClr val="0070C0"/>
                </a:solidFill>
              </a:rPr>
              <a:t>編寫說明並發布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22D15C-4B6A-4C30-9E72-7AA476A7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可以簡單描述</a:t>
            </a:r>
            <a:r>
              <a:rPr lang="en-US" altLang="zh-TW" dirty="0"/>
              <a:t>"</a:t>
            </a:r>
            <a:r>
              <a:rPr lang="zh-TW" altLang="en-US" dirty="0"/>
              <a:t>前處理</a:t>
            </a:r>
            <a:r>
              <a:rPr lang="en-US" altLang="zh-TW" dirty="0"/>
              <a:t>"</a:t>
            </a:r>
            <a:r>
              <a:rPr lang="zh-TW" altLang="en-US" dirty="0"/>
              <a:t>自動化的流程嗎？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65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F3943C5-BE9F-4BF4-A111-F83F5931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後處理指的是模擬後的資料處理。模擬的大量資料產出提供了設計的重要訊息，</a:t>
            </a:r>
            <a:r>
              <a:rPr lang="en-US" altLang="zh-TW" dirty="0"/>
              <a:t>AEDT</a:t>
            </a:r>
            <a:r>
              <a:rPr lang="zh-TW" altLang="en-US" dirty="0"/>
              <a:t>當中的各式報表可以支持大部分的需求，比方說是</a:t>
            </a:r>
            <a:r>
              <a:rPr lang="en-US" altLang="zh-TW" dirty="0"/>
              <a:t>XY</a:t>
            </a:r>
            <a:r>
              <a:rPr lang="zh-TW" altLang="en-US" dirty="0"/>
              <a:t>圖，表格，密度分布圖等等。但是一旦要分析的資料較為複雜，</a:t>
            </a:r>
            <a:r>
              <a:rPr lang="en-US" altLang="zh-TW" dirty="0"/>
              <a:t>Report</a:t>
            </a:r>
            <a:r>
              <a:rPr lang="zh-TW" altLang="en-US" dirty="0"/>
              <a:t>無法勝任時，我們便需要將模擬完成的原始資料匯出到第三方軟體</a:t>
            </a:r>
            <a:r>
              <a:rPr lang="en-US" altLang="zh-TW" dirty="0"/>
              <a:t>(</a:t>
            </a:r>
            <a:r>
              <a:rPr lang="zh-TW" altLang="en-US" dirty="0"/>
              <a:t>如</a:t>
            </a:r>
            <a:r>
              <a:rPr lang="en-US" altLang="zh-TW" dirty="0" err="1"/>
              <a:t>Matlab</a:t>
            </a:r>
            <a:r>
              <a:rPr lang="en-US" altLang="zh-TW" dirty="0"/>
              <a:t>, Python)</a:t>
            </a:r>
            <a:r>
              <a:rPr lang="zh-TW" altLang="en-US" dirty="0"/>
              <a:t>來分析。這部分牽涉了資料匯出、運算、視覺化、排版等等。需要自動化來簡化這一連串的瑣碎流程。舉例來說，一組複雜的</a:t>
            </a:r>
            <a:r>
              <a:rPr lang="en-US" altLang="zh-TW" dirty="0"/>
              <a:t>QFN</a:t>
            </a:r>
            <a:r>
              <a:rPr lang="zh-TW" altLang="en-US" dirty="0"/>
              <a:t>封裝完成模擬之後，生成了上百組的</a:t>
            </a:r>
            <a:r>
              <a:rPr lang="en-US" altLang="zh-TW" dirty="0"/>
              <a:t>RLC</a:t>
            </a:r>
            <a:r>
              <a:rPr lang="zh-TW" altLang="en-US" dirty="0"/>
              <a:t>等效電路模型，便可以透過腳本快速找出</a:t>
            </a:r>
            <a:r>
              <a:rPr lang="en-US" altLang="zh-TW" dirty="0"/>
              <a:t>RLC</a:t>
            </a:r>
            <a:r>
              <a:rPr lang="zh-TW" altLang="en-US" dirty="0"/>
              <a:t>值超出標準的腳位，而不需要人工逐條檢視紀錄。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Anaconda</a:t>
            </a:r>
            <a:r>
              <a:rPr lang="zh-TW" altLang="en-US" dirty="0"/>
              <a:t>支援了</a:t>
            </a:r>
            <a:r>
              <a:rPr lang="en-US" altLang="zh-TW" dirty="0" err="1"/>
              <a:t>Pythoon</a:t>
            </a:r>
            <a:r>
              <a:rPr lang="zh-TW" altLang="en-US" dirty="0"/>
              <a:t>語言，並支援</a:t>
            </a:r>
            <a:r>
              <a:rPr lang="en-US" altLang="zh-TW" dirty="0" err="1"/>
              <a:t>Numpy</a:t>
            </a:r>
            <a:r>
              <a:rPr lang="zh-TW" altLang="en-US" dirty="0"/>
              <a:t>及</a:t>
            </a:r>
            <a:r>
              <a:rPr lang="en-US" altLang="zh-TW" dirty="0" err="1"/>
              <a:t>Scipy</a:t>
            </a:r>
            <a:r>
              <a:rPr lang="zh-TW" altLang="en-US" dirty="0"/>
              <a:t>科學運算庫，</a:t>
            </a:r>
            <a:r>
              <a:rPr lang="en-US" altLang="zh-TW" dirty="0"/>
              <a:t>Matplotlib</a:t>
            </a:r>
            <a:r>
              <a:rPr lang="zh-TW" altLang="en-US" dirty="0"/>
              <a:t>繪圖庫，目前已在各個科學運算領域取代了</a:t>
            </a:r>
            <a:r>
              <a:rPr lang="en-US" altLang="zh-TW" dirty="0" err="1"/>
              <a:t>Matlab</a:t>
            </a:r>
            <a:r>
              <a:rPr lang="zh-TW" altLang="en-US" dirty="0"/>
              <a:t>成為工程師的首選，再加上其為開源軟體，可無償使用。是後處理自動化的首選。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22D15C-4B6A-4C30-9E72-7AA476A7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可以說明</a:t>
            </a:r>
            <a:r>
              <a:rPr lang="en-US" altLang="zh-TW" dirty="0"/>
              <a:t>"</a:t>
            </a:r>
            <a:r>
              <a:rPr lang="zh-TW" altLang="en-US" dirty="0"/>
              <a:t>後處理</a:t>
            </a:r>
            <a:r>
              <a:rPr lang="en-US" altLang="zh-TW" dirty="0"/>
              <a:t>"</a:t>
            </a:r>
            <a:r>
              <a:rPr lang="zh-TW" altLang="en-US" dirty="0"/>
              <a:t>自動化嗎？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768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F3943C5-BE9F-4BF4-A111-F83F5931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簡單的程式數十行代碼即可完成，開發時間不過數十分鐘。複雜的幾千行，開發時間需要數天到數周。這當然跟工程師對程式設計的掌握度及</a:t>
            </a:r>
            <a:r>
              <a:rPr lang="en-US" altLang="zh-TW" dirty="0"/>
              <a:t>AEDT</a:t>
            </a:r>
            <a:r>
              <a:rPr lang="zh-TW" altLang="en-US" dirty="0"/>
              <a:t>的熟悉度有絕對的關係。開發自動化程式需要使用到</a:t>
            </a:r>
            <a:r>
              <a:rPr lang="en-US" altLang="zh-TW" dirty="0"/>
              <a:t>AEDT</a:t>
            </a:r>
            <a:r>
              <a:rPr lang="zh-TW" altLang="en-US" dirty="0"/>
              <a:t>的函式庫，找到所需的函式並熟悉函式的輸出入是最花時間的地方。單單</a:t>
            </a:r>
            <a:r>
              <a:rPr lang="en-US" altLang="zh-TW" dirty="0"/>
              <a:t>HFSS</a:t>
            </a:r>
            <a:r>
              <a:rPr lang="zh-TW" altLang="en-US" dirty="0"/>
              <a:t>就提供了上千個函式，如果要透過人工從無到有開發自動化程式其工作量不敢想像。所幸</a:t>
            </a:r>
            <a:r>
              <a:rPr lang="en-US" altLang="zh-TW" dirty="0"/>
              <a:t>AEDT</a:t>
            </a:r>
            <a:r>
              <a:rPr lang="zh-TW" altLang="en-US" dirty="0"/>
              <a:t>可以讓使用者錄製操作步驟並輸出腳本，這約莫節省了</a:t>
            </a:r>
            <a:r>
              <a:rPr lang="en-US" altLang="zh-TW" dirty="0"/>
              <a:t>80%</a:t>
            </a:r>
            <a:r>
              <a:rPr lang="zh-TW" altLang="en-US" dirty="0"/>
              <a:t>函式查詢及學習的時間。另外</a:t>
            </a:r>
            <a:r>
              <a:rPr lang="en-US" altLang="zh-TW" dirty="0"/>
              <a:t>20%</a:t>
            </a:r>
            <a:r>
              <a:rPr lang="zh-TW" altLang="en-US" dirty="0"/>
              <a:t>的函數是</a:t>
            </a:r>
            <a:r>
              <a:rPr lang="en-US" altLang="zh-TW" dirty="0"/>
              <a:t>"</a:t>
            </a:r>
            <a:r>
              <a:rPr lang="zh-TW" altLang="en-US" dirty="0"/>
              <a:t>查詢</a:t>
            </a:r>
            <a:r>
              <a:rPr lang="en-US" altLang="zh-TW" dirty="0"/>
              <a:t>"</a:t>
            </a:r>
            <a:r>
              <a:rPr lang="zh-TW" altLang="en-US" dirty="0"/>
              <a:t>相關的函式無法透過錄製得到，便需要查找文件。</a:t>
            </a:r>
          </a:p>
          <a:p>
            <a:pPr marL="0" indent="0">
              <a:buNone/>
            </a:pP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22D15C-4B6A-4C30-9E72-7AA476A7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完成一個</a:t>
            </a:r>
            <a:r>
              <a:rPr lang="en-US" altLang="zh-TW" dirty="0"/>
              <a:t>AEDT</a:t>
            </a:r>
            <a:r>
              <a:rPr lang="zh-TW" altLang="en-US" dirty="0"/>
              <a:t>自動化程式要多久時間？最大的困難是什麼？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316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了解</a:t>
            </a:r>
            <a:r>
              <a:rPr lang="en-US" altLang="zh-TW" dirty="0"/>
              <a:t>AEDT</a:t>
            </a:r>
            <a:r>
              <a:rPr lang="zh-TW" altLang="en-US" dirty="0"/>
              <a:t>模擬自動化程式的框架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61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7067C16-CC57-469B-A123-29FCF8BAE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一般的</a:t>
            </a:r>
            <a:r>
              <a:rPr lang="en-US" altLang="zh-TW" dirty="0"/>
              <a:t>Python</a:t>
            </a:r>
            <a:r>
              <a:rPr lang="zh-TW" altLang="en-US" dirty="0"/>
              <a:t>又稱為</a:t>
            </a:r>
            <a:r>
              <a:rPr lang="en-US" altLang="zh-TW" dirty="0" err="1"/>
              <a:t>Cpython</a:t>
            </a:r>
            <a:r>
              <a:rPr lang="zh-TW" altLang="en-US" dirty="0"/>
              <a:t>。兩者的語法是類似的，內建基本函式庫也相同。但是目前多數科學用函式庫如</a:t>
            </a:r>
            <a:r>
              <a:rPr lang="en-US" altLang="zh-TW" dirty="0"/>
              <a:t>Matplotlib</a:t>
            </a:r>
            <a:r>
              <a:rPr lang="zh-TW" altLang="en-US" dirty="0"/>
              <a:t>，</a:t>
            </a:r>
            <a:r>
              <a:rPr lang="en-US" altLang="zh-TW" dirty="0" err="1"/>
              <a:t>Scipy</a:t>
            </a:r>
            <a:r>
              <a:rPr lang="zh-TW" altLang="en-US" dirty="0"/>
              <a:t>及</a:t>
            </a:r>
            <a:r>
              <a:rPr lang="en-US" altLang="zh-TW" dirty="0" err="1"/>
              <a:t>Numpy</a:t>
            </a:r>
            <a:r>
              <a:rPr lang="zh-TW" altLang="en-US" dirty="0"/>
              <a:t>僅支援</a:t>
            </a:r>
            <a:r>
              <a:rPr lang="en-US" altLang="zh-TW" dirty="0" err="1"/>
              <a:t>Cpython</a:t>
            </a:r>
            <a:r>
              <a:rPr lang="zh-TW" altLang="en-US" dirty="0"/>
              <a:t>。</a:t>
            </a:r>
            <a:r>
              <a:rPr lang="en-US" altLang="zh-TW" dirty="0"/>
              <a:t>Iron Python</a:t>
            </a:r>
            <a:r>
              <a:rPr lang="zh-TW" altLang="en-US" dirty="0"/>
              <a:t>主要建構在微軟的</a:t>
            </a:r>
            <a:r>
              <a:rPr lang="en-US" altLang="zh-TW" dirty="0"/>
              <a:t>.NET</a:t>
            </a:r>
            <a:r>
              <a:rPr lang="zh-TW" altLang="en-US" dirty="0"/>
              <a:t>框架，好處是可以使用到</a:t>
            </a:r>
            <a:r>
              <a:rPr lang="en-US" altLang="zh-TW" dirty="0"/>
              <a:t>WPF</a:t>
            </a:r>
            <a:r>
              <a:rPr lang="zh-TW" altLang="en-US" dirty="0"/>
              <a:t>技術，在</a:t>
            </a:r>
            <a:r>
              <a:rPr lang="en-US" altLang="zh-TW" dirty="0"/>
              <a:t>AEDT</a:t>
            </a:r>
            <a:r>
              <a:rPr lang="zh-TW" altLang="en-US" dirty="0"/>
              <a:t>當中建立使用者介面相對容易。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比方說。兩者都可以讀寫</a:t>
            </a:r>
            <a:r>
              <a:rPr lang="en-US" altLang="zh-TW" dirty="0"/>
              <a:t>EXCEL</a:t>
            </a:r>
            <a:r>
              <a:rPr lang="zh-TW" altLang="en-US" dirty="0"/>
              <a:t>或</a:t>
            </a:r>
            <a:r>
              <a:rPr lang="en-US" altLang="zh-TW" dirty="0"/>
              <a:t>PPT</a:t>
            </a:r>
            <a:r>
              <a:rPr lang="zh-TW" altLang="en-US" dirty="0"/>
              <a:t>，但是各自使用不同的函式庫。此外，目前</a:t>
            </a:r>
            <a:r>
              <a:rPr lang="en-US" altLang="zh-TW" dirty="0" err="1"/>
              <a:t>Cpython</a:t>
            </a:r>
            <a:r>
              <a:rPr lang="zh-TW" altLang="en-US" dirty="0"/>
              <a:t>已來到</a:t>
            </a:r>
            <a:r>
              <a:rPr lang="en-US" altLang="zh-TW" dirty="0"/>
              <a:t>3.8</a:t>
            </a:r>
            <a:r>
              <a:rPr lang="zh-TW" altLang="en-US" dirty="0"/>
              <a:t>版，而</a:t>
            </a:r>
            <a:r>
              <a:rPr lang="en-US" altLang="zh-TW" dirty="0"/>
              <a:t>Iron Python</a:t>
            </a:r>
            <a:r>
              <a:rPr lang="zh-TW" altLang="en-US" dirty="0"/>
              <a:t>仍停留在</a:t>
            </a:r>
            <a:r>
              <a:rPr lang="en-US" altLang="zh-TW" dirty="0"/>
              <a:t>2.7</a:t>
            </a:r>
            <a:r>
              <a:rPr lang="zh-TW" altLang="en-US" dirty="0"/>
              <a:t>版。部分語法已有差異。總的來說。已經學會</a:t>
            </a:r>
            <a:r>
              <a:rPr lang="en-US" altLang="zh-TW" dirty="0" err="1"/>
              <a:t>CPython</a:t>
            </a:r>
            <a:r>
              <a:rPr lang="zh-TW" altLang="en-US" dirty="0"/>
              <a:t>的很容易就可以習慣</a:t>
            </a:r>
            <a:r>
              <a:rPr lang="en-US" altLang="zh-TW" dirty="0" err="1"/>
              <a:t>IronPython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68597D7-C456-4791-B517-661F12F1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AEDT</a:t>
            </a:r>
            <a:r>
              <a:rPr lang="zh-TW" altLang="en-US" dirty="0"/>
              <a:t>使用的是</a:t>
            </a:r>
            <a:r>
              <a:rPr lang="en-US" altLang="zh-TW" dirty="0"/>
              <a:t>Iron Python</a:t>
            </a:r>
            <a:r>
              <a:rPr lang="zh-TW" altLang="en-US" dirty="0"/>
              <a:t>，這和一般的</a:t>
            </a:r>
            <a:r>
              <a:rPr lang="en-US" altLang="zh-TW" dirty="0"/>
              <a:t>Python</a:t>
            </a:r>
            <a:r>
              <a:rPr lang="zh-TW" altLang="en-US" dirty="0"/>
              <a:t>有何差別？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056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ED805F-CF52-4A12-B033-57768935D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主要方法有下列幾種：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從</a:t>
            </a:r>
            <a:r>
              <a:rPr lang="en-US" altLang="zh-TW" dirty="0">
                <a:solidFill>
                  <a:srgbClr val="0070C0"/>
                </a:solidFill>
              </a:rPr>
              <a:t>Automation</a:t>
            </a:r>
            <a:r>
              <a:rPr lang="zh-TW" altLang="en-US" dirty="0">
                <a:solidFill>
                  <a:srgbClr val="0070C0"/>
                </a:solidFill>
              </a:rPr>
              <a:t>執行</a:t>
            </a:r>
            <a:r>
              <a:rPr lang="en-US" altLang="zh-TW" dirty="0">
                <a:solidFill>
                  <a:srgbClr val="0070C0"/>
                </a:solidFill>
              </a:rPr>
              <a:t>script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從</a:t>
            </a:r>
            <a:r>
              <a:rPr lang="en-US" altLang="zh-TW" dirty="0">
                <a:solidFill>
                  <a:srgbClr val="0070C0"/>
                </a:solidFill>
              </a:rPr>
              <a:t>Toolkit</a:t>
            </a:r>
            <a:r>
              <a:rPr lang="zh-TW" altLang="en-US" dirty="0">
                <a:solidFill>
                  <a:srgbClr val="0070C0"/>
                </a:solidFill>
              </a:rPr>
              <a:t>執行</a:t>
            </a:r>
            <a:r>
              <a:rPr lang="en-US" altLang="zh-TW" dirty="0">
                <a:solidFill>
                  <a:srgbClr val="0070C0"/>
                </a:solidFill>
              </a:rPr>
              <a:t>script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熱鍵執行</a:t>
            </a:r>
            <a:r>
              <a:rPr lang="en-US" altLang="zh-TW" dirty="0">
                <a:solidFill>
                  <a:srgbClr val="0070C0"/>
                </a:solidFill>
              </a:rPr>
              <a:t>script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ACT</a:t>
            </a:r>
            <a:r>
              <a:rPr lang="zh-TW" altLang="en-US" dirty="0">
                <a:solidFill>
                  <a:srgbClr val="0070C0"/>
                </a:solidFill>
              </a:rPr>
              <a:t>啟動</a:t>
            </a:r>
            <a:r>
              <a:rPr lang="en-US" altLang="zh-TW" dirty="0">
                <a:solidFill>
                  <a:srgbClr val="0070C0"/>
                </a:solidFill>
              </a:rPr>
              <a:t>GUI</a:t>
            </a:r>
            <a:r>
              <a:rPr lang="zh-TW" altLang="en-US" dirty="0">
                <a:solidFill>
                  <a:srgbClr val="0070C0"/>
                </a:solidFill>
              </a:rPr>
              <a:t>以執行</a:t>
            </a:r>
            <a:r>
              <a:rPr lang="en-US" altLang="zh-TW" dirty="0">
                <a:solidFill>
                  <a:srgbClr val="0070C0"/>
                </a:solidFill>
              </a:rPr>
              <a:t>script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UDO(User Defined </a:t>
            </a:r>
            <a:r>
              <a:rPr lang="en-US" altLang="zh-TW" dirty="0" err="1">
                <a:solidFill>
                  <a:srgbClr val="0070C0"/>
                </a:solidFill>
              </a:rPr>
              <a:t>Outout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  <a:r>
              <a:rPr lang="zh-TW" altLang="en-US" dirty="0">
                <a:solidFill>
                  <a:srgbClr val="0070C0"/>
                </a:solidFill>
              </a:rPr>
              <a:t>，建立客製化方程式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UDP(User Defined Primitive)</a:t>
            </a:r>
            <a:r>
              <a:rPr lang="zh-TW" altLang="en-US" dirty="0">
                <a:solidFill>
                  <a:srgbClr val="0070C0"/>
                </a:solidFill>
              </a:rPr>
              <a:t>，建立客製化</a:t>
            </a:r>
            <a:r>
              <a:rPr lang="en-US" altLang="zh-TW" dirty="0">
                <a:solidFill>
                  <a:srgbClr val="0070C0"/>
                </a:solidFill>
              </a:rPr>
              <a:t>3D</a:t>
            </a:r>
            <a:r>
              <a:rPr lang="zh-TW" altLang="en-US" dirty="0">
                <a:solidFill>
                  <a:srgbClr val="0070C0"/>
                </a:solidFill>
              </a:rPr>
              <a:t>模型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將資料輸出到外部用</a:t>
            </a:r>
            <a:r>
              <a:rPr lang="en-US" altLang="zh-TW" dirty="0" err="1">
                <a:solidFill>
                  <a:srgbClr val="0070C0"/>
                </a:solidFill>
              </a:rPr>
              <a:t>Cpython</a:t>
            </a:r>
            <a:r>
              <a:rPr lang="zh-TW" altLang="en-US" dirty="0">
                <a:solidFill>
                  <a:srgbClr val="0070C0"/>
                </a:solidFill>
              </a:rPr>
              <a:t>處理</a:t>
            </a:r>
            <a:r>
              <a:rPr lang="en-US" altLang="zh-TW" dirty="0">
                <a:solidFill>
                  <a:srgbClr val="0070C0"/>
                </a:solidFill>
              </a:rPr>
              <a:t>(Anaconda)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透過批次檔控制</a:t>
            </a:r>
            <a:r>
              <a:rPr lang="en-US" altLang="zh-TW" dirty="0">
                <a:solidFill>
                  <a:srgbClr val="0070C0"/>
                </a:solidFill>
              </a:rPr>
              <a:t>AEDT</a:t>
            </a:r>
            <a:r>
              <a:rPr lang="zh-TW" altLang="en-US" dirty="0">
                <a:solidFill>
                  <a:srgbClr val="0070C0"/>
                </a:solidFill>
              </a:rPr>
              <a:t>完成前處理及後處理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22D15C-4B6A-4C30-9E72-7AA476A7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AEDT</a:t>
            </a:r>
            <a:r>
              <a:rPr lang="zh-TW" altLang="en-US" dirty="0"/>
              <a:t>執行自動化程式的方式有哪些？</a:t>
            </a:r>
          </a:p>
        </p:txBody>
      </p:sp>
    </p:spTree>
    <p:extLst>
      <p:ext uri="{BB962C8B-B14F-4D97-AF65-F5344CB8AC3E}">
        <p14:creationId xmlns:p14="http://schemas.microsoft.com/office/powerpoint/2010/main" val="67990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798ECCD-BF38-4125-A2D9-1FBB0828F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6231467" cy="4762471"/>
          </a:xfrm>
        </p:spPr>
        <p:txBody>
          <a:bodyPr/>
          <a:lstStyle/>
          <a:p>
            <a:r>
              <a:rPr lang="zh-TW" altLang="en-US" dirty="0"/>
              <a:t>這是最常用來執行腳本的方法，也常用在腳本開發及除錯過程。在</a:t>
            </a:r>
            <a:r>
              <a:rPr lang="en-US" altLang="zh-TW" dirty="0"/>
              <a:t>Automation</a:t>
            </a:r>
            <a:r>
              <a:rPr lang="zh-TW" altLang="en-US" dirty="0"/>
              <a:t>類別找到並按下</a:t>
            </a:r>
            <a:r>
              <a:rPr lang="en-US" altLang="zh-TW" dirty="0"/>
              <a:t>Run Script</a:t>
            </a:r>
            <a:r>
              <a:rPr lang="zh-TW" altLang="en-US" dirty="0"/>
              <a:t>並選擇要執行</a:t>
            </a:r>
            <a:r>
              <a:rPr lang="en-US" altLang="zh-TW" dirty="0"/>
              <a:t>Python</a:t>
            </a:r>
            <a:r>
              <a:rPr lang="zh-TW" altLang="en-US" dirty="0"/>
              <a:t>的腳本即可。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1DC9115-EA07-4E43-B229-3DDAC0EF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透過</a:t>
            </a:r>
            <a:r>
              <a:rPr lang="en-US" altLang="zh-TW" dirty="0"/>
              <a:t>Run Script</a:t>
            </a:r>
            <a:r>
              <a:rPr lang="zh-TW" altLang="en-US" dirty="0"/>
              <a:t>來執行腳本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11296D-BC63-46B8-8633-2EDC31032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037" y="2253959"/>
            <a:ext cx="3312495" cy="235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217C976-378C-48C3-900B-3FE82C45F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6890048" cy="4762471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一旦完成腳本開發、便可以將腳本放置在特定目錄之下，之後就可以在</a:t>
            </a:r>
            <a:r>
              <a:rPr lang="en-US" altLang="zh-TW" dirty="0"/>
              <a:t>Toolkit</a:t>
            </a:r>
            <a:r>
              <a:rPr lang="zh-TW" altLang="en-US" dirty="0"/>
              <a:t>當中選取並執行。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Toolkit</a:t>
            </a:r>
            <a:r>
              <a:rPr lang="zh-TW" altLang="en-US" dirty="0"/>
              <a:t>按照產品類別分類，只有符合該產品的腳本才會被顯示在</a:t>
            </a:r>
            <a:r>
              <a:rPr lang="en-US" altLang="zh-TW" dirty="0"/>
              <a:t>Toolkit</a:t>
            </a:r>
            <a:r>
              <a:rPr lang="zh-TW" altLang="en-US" dirty="0"/>
              <a:t>選單當中。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74F9DDA-5D21-4474-B5A9-0D53658E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通過</a:t>
            </a:r>
            <a:r>
              <a:rPr lang="en-US" altLang="zh-TW" dirty="0"/>
              <a:t>toolkit</a:t>
            </a:r>
            <a:r>
              <a:rPr lang="zh-TW" altLang="en-US" dirty="0"/>
              <a:t>來執行腳本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8FB711-4E94-494F-999A-FFDC79ED5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648" y="571499"/>
            <a:ext cx="4338012" cy="539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4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9ECB457-4D4F-4A33-A3B9-6B135073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96425F9-195D-4693-9E6E-3A6A8723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Instructor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160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9291F46-BDC7-46BE-AFD5-8495C3C3E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71600"/>
            <a:ext cx="7374468" cy="1363133"/>
          </a:xfrm>
        </p:spPr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External tool</a:t>
            </a:r>
            <a:r>
              <a:rPr lang="zh-TW" altLang="en-US" dirty="0"/>
              <a:t>設定腳本，並在</a:t>
            </a:r>
            <a:r>
              <a:rPr lang="en-US" altLang="zh-TW" dirty="0"/>
              <a:t>Keyboard Shortcuts</a:t>
            </a:r>
            <a:r>
              <a:rPr lang="zh-TW" altLang="en-US" dirty="0"/>
              <a:t>當中連結到熱鍵，便可以執行。在開發除錯過程也相當方便。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8C03A03-E1F0-43C9-B0BD-2ABDF2CB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熱鍵執行腳本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D7439F-18AB-4B49-9378-779731F4A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557" y="3224951"/>
            <a:ext cx="4560033" cy="263506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E919EFB-B2DC-4B75-9AAA-7044AD624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427" y="1303866"/>
            <a:ext cx="3606220" cy="455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DA7C28-6504-464B-80E9-F7235148F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6990272" cy="476247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ACT</a:t>
            </a:r>
            <a:r>
              <a:rPr lang="zh-TW" altLang="en-US" dirty="0"/>
              <a:t>是一種外掛套件的技術，在</a:t>
            </a:r>
            <a:r>
              <a:rPr lang="en-US" altLang="zh-TW" dirty="0"/>
              <a:t>ANSYS</a:t>
            </a:r>
            <a:r>
              <a:rPr lang="zh-TW" altLang="en-US" dirty="0"/>
              <a:t>的軟件上可以外掛</a:t>
            </a:r>
            <a:r>
              <a:rPr lang="en-US" altLang="zh-TW" dirty="0"/>
              <a:t>ACT</a:t>
            </a:r>
            <a:r>
              <a:rPr lang="zh-TW" altLang="en-US" dirty="0"/>
              <a:t>套件來提供額外的功能。由於軟體工具不可能滿足所有的需求，工程師便可以根據自己的需求編寫程式碼在</a:t>
            </a:r>
            <a:r>
              <a:rPr lang="en-US" altLang="zh-TW" dirty="0"/>
              <a:t>ACT</a:t>
            </a:r>
            <a:r>
              <a:rPr lang="zh-TW" altLang="en-US" dirty="0"/>
              <a:t>框架當中，來達到特定功能的需求。舉例來說，</a:t>
            </a:r>
            <a:r>
              <a:rPr lang="en-US" altLang="zh-TW" dirty="0"/>
              <a:t>HFSS</a:t>
            </a:r>
            <a:r>
              <a:rPr lang="zh-TW" altLang="en-US" dirty="0"/>
              <a:t>當中提供了</a:t>
            </a:r>
            <a:r>
              <a:rPr lang="en-US" altLang="zh-TW" dirty="0"/>
              <a:t>Antenna ACT</a:t>
            </a:r>
            <a:r>
              <a:rPr lang="zh-TW" altLang="en-US" dirty="0"/>
              <a:t>，使用者只要輸入頻段並選擇天線結構，</a:t>
            </a:r>
            <a:r>
              <a:rPr lang="en-US" altLang="zh-TW" dirty="0"/>
              <a:t>ACT</a:t>
            </a:r>
            <a:r>
              <a:rPr lang="zh-TW" altLang="en-US" dirty="0"/>
              <a:t>便自動生成天線</a:t>
            </a:r>
            <a:r>
              <a:rPr lang="en-US" altLang="zh-TW" dirty="0"/>
              <a:t>3D</a:t>
            </a:r>
            <a:r>
              <a:rPr lang="zh-TW" altLang="en-US" dirty="0"/>
              <a:t>模型，省去使用者建立模型的功夫。本質也是自動化的一種。與</a:t>
            </a:r>
            <a:r>
              <a:rPr lang="en-US" altLang="zh-TW" dirty="0"/>
              <a:t>Script</a:t>
            </a:r>
            <a:r>
              <a:rPr lang="zh-TW" altLang="en-US" dirty="0"/>
              <a:t>不同的是： </a:t>
            </a:r>
            <a:r>
              <a:rPr lang="en-US" altLang="zh-TW" dirty="0"/>
              <a:t>. </a:t>
            </a:r>
            <a:r>
              <a:rPr lang="zh-TW" altLang="en-US" dirty="0"/>
              <a:t>提供加密保護 </a:t>
            </a:r>
            <a:r>
              <a:rPr lang="en-US" altLang="zh-TW" dirty="0"/>
              <a:t>. </a:t>
            </a:r>
            <a:r>
              <a:rPr lang="zh-TW" altLang="en-US" dirty="0"/>
              <a:t>支持簡單的</a:t>
            </a:r>
            <a:r>
              <a:rPr lang="en-US" altLang="zh-TW" dirty="0"/>
              <a:t>GUI</a:t>
            </a:r>
            <a:r>
              <a:rPr lang="zh-TW" altLang="en-US" dirty="0"/>
              <a:t>介面 </a:t>
            </a:r>
            <a:r>
              <a:rPr lang="en-US" altLang="zh-TW" dirty="0"/>
              <a:t>. </a:t>
            </a:r>
            <a:r>
              <a:rPr lang="zh-TW" altLang="en-US" dirty="0"/>
              <a:t>可上架發售，</a:t>
            </a:r>
            <a:r>
              <a:rPr lang="en-US" altLang="zh-TW" dirty="0"/>
              <a:t>App Store: </a:t>
            </a:r>
            <a:r>
              <a:rPr lang="en-US" altLang="zh-TW" dirty="0">
                <a:hlinkClick r:id="rId2"/>
              </a:rPr>
              <a:t>https://catalog.ansys.com/</a:t>
            </a: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ACT</a:t>
            </a:r>
            <a:r>
              <a:rPr lang="zh-TW" altLang="en-US" dirty="0"/>
              <a:t>的開發工具已經整合在</a:t>
            </a:r>
            <a:r>
              <a:rPr lang="en-US" altLang="zh-TW" dirty="0"/>
              <a:t>AEDT</a:t>
            </a:r>
            <a:r>
              <a:rPr lang="zh-TW" altLang="en-US" dirty="0"/>
              <a:t>環境當中，不需要額外</a:t>
            </a:r>
            <a:r>
              <a:rPr lang="en-US" altLang="zh-TW" dirty="0"/>
              <a:t>license</a:t>
            </a:r>
            <a:r>
              <a:rPr lang="zh-TW" altLang="en-US" dirty="0"/>
              <a:t>也不需要另外安裝。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4276987-1FE8-4CBE-9CB2-2A5C69C5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ACT(ANSYS Customization Toolkit)</a:t>
            </a:r>
            <a:r>
              <a:rPr lang="zh-TW" altLang="en-US" dirty="0"/>
              <a:t>嗎？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50902C2-2892-480E-8C48-2CA4CCE66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831" y="982180"/>
            <a:ext cx="3299568" cy="527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4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AEDT</a:t>
            </a:r>
            <a:r>
              <a:rPr lang="zh-TW" altLang="en-US" dirty="0"/>
              <a:t>編程環境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44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F3943C5-BE9F-4BF4-A111-F83F5931D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71600"/>
            <a:ext cx="5387462" cy="4762471"/>
          </a:xfrm>
        </p:spPr>
        <p:txBody>
          <a:bodyPr/>
          <a:lstStyle/>
          <a:p>
            <a:r>
              <a:rPr lang="zh-TW" altLang="en-US" dirty="0"/>
              <a:t>使用者可以在命令列視窗輸入指令，執行之後即時返回結果。比方說輸入</a:t>
            </a:r>
            <a:r>
              <a:rPr lang="en-US" altLang="zh-TW" dirty="0"/>
              <a:t>1+2</a:t>
            </a:r>
            <a:r>
              <a:rPr lang="zh-TW" altLang="en-US" dirty="0"/>
              <a:t>，按下</a:t>
            </a:r>
            <a:r>
              <a:rPr lang="en-US" altLang="zh-TW" dirty="0"/>
              <a:t>Enter</a:t>
            </a:r>
            <a:r>
              <a:rPr lang="zh-TW" altLang="en-US" dirty="0"/>
              <a:t>鍵，即可得到答案</a:t>
            </a:r>
            <a:r>
              <a:rPr lang="en-US" altLang="zh-TW" dirty="0"/>
              <a:t>3</a:t>
            </a:r>
            <a:r>
              <a:rPr lang="zh-TW" altLang="en-US" dirty="0"/>
              <a:t>。設定過的變數名會儲存起來，直到執行清除指令或是關閉視窗。通常我們並不會在命令列視窗編程，命令列視窗僅適合做一些函式功能測試。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22D15C-4B6A-4C30-9E72-7AA476A7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IronPython</a:t>
            </a:r>
            <a:r>
              <a:rPr lang="zh-TW" altLang="en-US" dirty="0"/>
              <a:t>命令列視窗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A19D6C-0800-4130-A6B0-82F6069AF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938" y="1518249"/>
            <a:ext cx="5748777" cy="363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04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F3943C5-BE9F-4BF4-A111-F83F5931D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6041366" cy="4762471"/>
          </a:xfrm>
        </p:spPr>
        <p:txBody>
          <a:bodyPr/>
          <a:lstStyle/>
          <a:p>
            <a:r>
              <a:rPr lang="en-US" altLang="zh-TW" dirty="0"/>
              <a:t>Notepad++</a:t>
            </a:r>
            <a:r>
              <a:rPr lang="zh-TW" altLang="en-US" dirty="0"/>
              <a:t>是一套免費，輕量且功能強大的純文本編輯器，開啟或關閉都很快速。可支援上百種不同檔案格式關鍵字的顏色標示。由於編程過程中不只會編輯</a:t>
            </a:r>
            <a:r>
              <a:rPr lang="en-US" altLang="zh-TW" dirty="0"/>
              <a:t>python</a:t>
            </a:r>
            <a:r>
              <a:rPr lang="zh-TW" altLang="en-US" dirty="0"/>
              <a:t>，也有機會讀取像是</a:t>
            </a:r>
            <a:r>
              <a:rPr lang="en-US" altLang="zh-TW" dirty="0" err="1"/>
              <a:t>CSV,xml</a:t>
            </a:r>
            <a:r>
              <a:rPr lang="en-US" altLang="zh-TW" dirty="0"/>
              <a:t>, html</a:t>
            </a:r>
            <a:r>
              <a:rPr lang="zh-TW" altLang="en-US" dirty="0"/>
              <a:t>等等，</a:t>
            </a:r>
            <a:r>
              <a:rPr lang="en-US" altLang="zh-TW" dirty="0"/>
              <a:t>Notepad++</a:t>
            </a:r>
            <a:r>
              <a:rPr lang="zh-TW" altLang="en-US" dirty="0"/>
              <a:t>都可以很好的處理。搜尋及取代功能都做得相當不錯。是我在做前處理腳本編輯的首選。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https://notepad-plus-plus.org/downloads/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22D15C-4B6A-4C30-9E72-7AA476A7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Notepad++</a:t>
            </a:r>
            <a:r>
              <a:rPr lang="zh-TW" altLang="en-US" dirty="0"/>
              <a:t>來編輯程式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871F6D6-27BE-4062-8369-3DD35A0A6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057" y="1147928"/>
            <a:ext cx="5065903" cy="456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8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F3943C5-BE9F-4BF4-A111-F83F5931D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762471"/>
          </a:xfrm>
        </p:spPr>
        <p:txBody>
          <a:bodyPr/>
          <a:lstStyle/>
          <a:p>
            <a:r>
              <a:rPr lang="zh-TW" altLang="en-US" dirty="0"/>
              <a:t>這個仿</a:t>
            </a:r>
            <a:r>
              <a:rPr lang="en-US" altLang="zh-TW" dirty="0" err="1"/>
              <a:t>Matlab</a:t>
            </a:r>
            <a:r>
              <a:rPr lang="zh-TW" altLang="en-US" dirty="0"/>
              <a:t>的編程環境不只提供了程式碼編輯器，還包括了變量視窗，命令列視窗及完整的除錯功能。可以讓使用者快速的匯入</a:t>
            </a:r>
            <a:r>
              <a:rPr lang="en-US" altLang="zh-TW" dirty="0"/>
              <a:t>csv</a:t>
            </a:r>
            <a:r>
              <a:rPr lang="zh-TW" altLang="en-US" dirty="0"/>
              <a:t>檔，檢視變數，產生圖片。是一套專門用於科學運算的程式碼編輯器。提供了功能可以簡單檢視物件所支援的函數。相當適合支援後處理程式的設計工作。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22D15C-4B6A-4C30-9E72-7AA476A7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Anaconda Spyder (Data Post Processing)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5D4B023-4CA5-4555-A90F-87E1A9E2D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422" y="1630391"/>
            <a:ext cx="5689749" cy="390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8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FEECCDF-359C-4756-942E-0B27A9C3A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5546039" cy="4762471"/>
          </a:xfrm>
        </p:spPr>
        <p:txBody>
          <a:bodyPr/>
          <a:lstStyle/>
          <a:p>
            <a:r>
              <a:rPr lang="zh-TW" altLang="en-US" dirty="0"/>
              <a:t>號稱是地表最強的文字編輯器。然而其功能過於強大，對初學者來說難以駕馭。主要用來建立</a:t>
            </a:r>
            <a:r>
              <a:rPr lang="en-US" altLang="zh-TW" dirty="0"/>
              <a:t>windows</a:t>
            </a:r>
            <a:r>
              <a:rPr lang="zh-TW" altLang="en-US" dirty="0"/>
              <a:t>環境的操作介面，其支援了完整的視窗控鍵，像是按鈕，滑桿，下拉式選單，表列等等。只要使用拖放便可以輕鬆的建立圖形化操作介面及連結事件。顏色，位置，大小都可以輕鬆調整。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0AC94B3-D669-4FE4-814E-F60AE2CE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 Studio (GUI Design Environment)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731608-086F-45D0-9B0F-B575F6326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114" y="1270066"/>
            <a:ext cx="5546039" cy="476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4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專題討論 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9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B0B0ED6-7A59-42E9-B7BB-95B853555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只有學以致用，才能真正的落實學習到的知識。透過專題的演練，可以認知到知識不足的部分，並拓展思維的廣度。這是專題實作的意義。</a:t>
            </a:r>
          </a:p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1DDD2F0-454F-4B62-8FC8-8171F6BA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為何課程要完成專題？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74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6F078A4-E99D-4092-8AC3-B9698C576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制定自動化專題可以考慮下列幾點作業系統：</a:t>
            </a:r>
            <a:r>
              <a:rPr lang="en-US" altLang="zh-TW" dirty="0"/>
              <a:t>windows</a:t>
            </a:r>
            <a:r>
              <a:rPr lang="zh-TW" altLang="en-US" dirty="0"/>
              <a:t>或</a:t>
            </a:r>
            <a:r>
              <a:rPr lang="en-US" altLang="zh-TW" dirty="0"/>
              <a:t>Linux</a:t>
            </a:r>
            <a:r>
              <a:rPr lang="zh-TW" altLang="en-US" dirty="0"/>
              <a:t>環境：</a:t>
            </a:r>
            <a:r>
              <a:rPr lang="en-US" altLang="zh-TW" dirty="0" err="1"/>
              <a:t>Hfss</a:t>
            </a:r>
            <a:r>
              <a:rPr lang="zh-TW" altLang="en-US" dirty="0"/>
              <a:t>，</a:t>
            </a:r>
            <a:r>
              <a:rPr lang="en-US" altLang="zh-TW" dirty="0"/>
              <a:t>q3d</a:t>
            </a:r>
            <a:r>
              <a:rPr lang="zh-TW" altLang="en-US" dirty="0"/>
              <a:t>，</a:t>
            </a:r>
            <a:r>
              <a:rPr lang="en-US" altLang="zh-TW" dirty="0"/>
              <a:t>schematic</a:t>
            </a:r>
            <a:r>
              <a:rPr lang="zh-TW" altLang="en-US" dirty="0"/>
              <a:t>，</a:t>
            </a:r>
            <a:r>
              <a:rPr lang="en-US" altLang="zh-TW" dirty="0"/>
              <a:t>Maxwell</a:t>
            </a:r>
            <a:r>
              <a:rPr lang="zh-TW" altLang="en-US" dirty="0"/>
              <a:t>工作：前處理或後處理建議可以從平常操作所遇到的問題著手，找出工作流程的瓶頸。除此之外。要衡量自己的編程能力：</a:t>
            </a:r>
            <a:endParaRPr lang="en-US" altLang="zh-TW" dirty="0"/>
          </a:p>
          <a:p>
            <a:r>
              <a:rPr lang="zh-TW" altLang="en-US" dirty="0"/>
              <a:t>平常沒有做編程工作的學員建議選擇前處理作為專題題目。透過修改錄製好的腳本來逐漸改進編程技巧並建立自信心。</a:t>
            </a:r>
            <a:endParaRPr lang="en-US" altLang="zh-TW" dirty="0"/>
          </a:p>
          <a:p>
            <a:r>
              <a:rPr lang="zh-TW" altLang="en-US" dirty="0"/>
              <a:t>平時已有編程經驗的可以試著挑戰後處理，學習如何處理上百萬筆的資料並輸出報表。後處理技術也可以用在工作其他領域。</a:t>
            </a:r>
            <a:endParaRPr lang="en-US" altLang="zh-TW" dirty="0"/>
          </a:p>
          <a:p>
            <a:r>
              <a:rPr lang="zh-TW" altLang="en-US" dirty="0"/>
              <a:t>前處理後處理都熟稔的學員可以挑戰</a:t>
            </a:r>
            <a:r>
              <a:rPr lang="en-US" altLang="zh-TW" dirty="0"/>
              <a:t>GUI</a:t>
            </a:r>
            <a:r>
              <a:rPr lang="zh-TW" altLang="en-US" dirty="0"/>
              <a:t>編程或是串連多個環境，像是將</a:t>
            </a:r>
            <a:r>
              <a:rPr lang="en-US" altLang="zh-TW" dirty="0"/>
              <a:t>HFSS/Q3D</a:t>
            </a:r>
            <a:r>
              <a:rPr lang="zh-TW" altLang="en-US" dirty="0"/>
              <a:t>結果輸出到原理圖當中並接上電路元件做模擬並輸出報告到</a:t>
            </a:r>
            <a:r>
              <a:rPr lang="en-US" altLang="zh-TW" dirty="0"/>
              <a:t>ppt</a:t>
            </a:r>
            <a:r>
              <a:rPr lang="zh-TW" altLang="en-US" dirty="0"/>
              <a:t>檔。</a:t>
            </a:r>
            <a:endParaRPr lang="en-US" altLang="zh-TW" dirty="0"/>
          </a:p>
          <a:p>
            <a:r>
              <a:rPr lang="zh-TW" altLang="en-US" dirty="0"/>
              <a:t>如果上面都難不倒你，不妨來挑戰</a:t>
            </a:r>
            <a:r>
              <a:rPr lang="en-US" altLang="zh-TW" dirty="0"/>
              <a:t>ACT</a:t>
            </a:r>
            <a:r>
              <a:rPr lang="zh-TW" altLang="en-US" dirty="0"/>
              <a:t>。</a:t>
            </a:r>
            <a:r>
              <a:rPr lang="en-US" altLang="zh-TW" dirty="0"/>
              <a:t>ACT</a:t>
            </a:r>
            <a:r>
              <a:rPr lang="zh-TW" altLang="en-US" dirty="0"/>
              <a:t>整合了介面設計，也可以串聯多平台。寫得好還可以上架</a:t>
            </a:r>
            <a:r>
              <a:rPr lang="en-US" altLang="zh-TW" dirty="0"/>
              <a:t>ANSYS</a:t>
            </a:r>
            <a:r>
              <a:rPr lang="zh-TW" altLang="en-US" dirty="0"/>
              <a:t> </a:t>
            </a:r>
            <a:r>
              <a:rPr lang="en-US" altLang="zh-TW" dirty="0"/>
              <a:t>Store</a:t>
            </a:r>
            <a:r>
              <a:rPr lang="zh-TW" altLang="en-US" dirty="0"/>
              <a:t>銷售。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35077E8-9769-4239-B6FF-C9B606BA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如何制定自動專題題目</a:t>
            </a:r>
          </a:p>
        </p:txBody>
      </p:sp>
    </p:spTree>
    <p:extLst>
      <p:ext uri="{BB962C8B-B14F-4D97-AF65-F5344CB8AC3E}">
        <p14:creationId xmlns:p14="http://schemas.microsoft.com/office/powerpoint/2010/main" val="260979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AB95A1D-731F-4754-8CC5-5B2A6DAC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D9BE9DE2-8245-4CD7-8644-BCDBABA8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課程目標</a:t>
            </a:r>
          </a:p>
        </p:txBody>
      </p:sp>
    </p:spTree>
    <p:extLst>
      <p:ext uri="{BB962C8B-B14F-4D97-AF65-F5344CB8AC3E}">
        <p14:creationId xmlns:p14="http://schemas.microsoft.com/office/powerpoint/2010/main" val="277399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B0B0ED6-7A59-42E9-B7BB-95B853555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回想自己在軟體操作時耗費時間最多的步驟，比方說：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沿著弧形傳輸線兩側佈建</a:t>
            </a:r>
            <a:r>
              <a:rPr lang="en-US" altLang="zh-TW" dirty="0">
                <a:solidFill>
                  <a:srgbClr val="0070C0"/>
                </a:solidFill>
              </a:rPr>
              <a:t>via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每次建立新的設計時都要加入同樣的材料與模擬設定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在所有的</a:t>
            </a:r>
            <a:r>
              <a:rPr lang="en-US" altLang="zh-TW" dirty="0">
                <a:solidFill>
                  <a:srgbClr val="0070C0"/>
                </a:solidFill>
              </a:rPr>
              <a:t>pad</a:t>
            </a:r>
            <a:r>
              <a:rPr lang="zh-TW" altLang="en-US" dirty="0">
                <a:solidFill>
                  <a:srgbClr val="0070C0"/>
                </a:solidFill>
              </a:rPr>
              <a:t>上設置</a:t>
            </a:r>
            <a:r>
              <a:rPr lang="en-US" altLang="zh-TW" dirty="0">
                <a:solidFill>
                  <a:srgbClr val="0070C0"/>
                </a:solidFill>
              </a:rPr>
              <a:t>port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輸出每一組走線的頻寬曲線圖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將數十個</a:t>
            </a:r>
            <a:r>
              <a:rPr lang="en-US" altLang="zh-TW" dirty="0">
                <a:solidFill>
                  <a:srgbClr val="0070C0"/>
                </a:solidFill>
              </a:rPr>
              <a:t>port</a:t>
            </a:r>
            <a:r>
              <a:rPr lang="zh-TW" altLang="en-US" dirty="0">
                <a:solidFill>
                  <a:srgbClr val="0070C0"/>
                </a:solidFill>
              </a:rPr>
              <a:t>的</a:t>
            </a:r>
            <a:r>
              <a:rPr lang="en-US" altLang="zh-TW" dirty="0">
                <a:solidFill>
                  <a:srgbClr val="0070C0"/>
                </a:solidFill>
              </a:rPr>
              <a:t>S</a:t>
            </a:r>
            <a:r>
              <a:rPr lang="zh-TW" altLang="en-US" dirty="0">
                <a:solidFill>
                  <a:srgbClr val="0070C0"/>
                </a:solidFill>
              </a:rPr>
              <a:t>參數模型接上電路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計算每一組訊號眼高及眼寬並建立統計分布曲線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其它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總而言之，任何你覺得煩瑣的操作，都是自動化腳本可以發揮的空間。</a:t>
            </a:r>
          </a:p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1DDD2F0-454F-4B62-8FC8-8171F6BA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自動化專題舉例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177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2A1E2E6-DFB6-4C76-973C-7FC0AA967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別擔心，講師會在課程期間協助個人專案的開發。透過討論及腦力激盪來完完成專案。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1706A94-9322-4DB7-B41B-7F7FDDB0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如果專案開發期間遇到困難該怎麼辦？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244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8A153BF-506B-47A3-86B9-7313D7DB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E67A29E-9388-4D5B-87CB-A07D3E8D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模擬自動化案例介紹</a:t>
            </a:r>
          </a:p>
        </p:txBody>
      </p:sp>
    </p:spTree>
    <p:extLst>
      <p:ext uri="{BB962C8B-B14F-4D97-AF65-F5344CB8AC3E}">
        <p14:creationId xmlns:p14="http://schemas.microsoft.com/office/powerpoint/2010/main" val="414613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57AE28C-BB07-4165-A55A-480058661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9CBD9A1-D6C6-4802-A546-4850BDBE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專案資源與技術諮詢</a:t>
            </a:r>
          </a:p>
        </p:txBody>
      </p:sp>
    </p:spTree>
    <p:extLst>
      <p:ext uri="{BB962C8B-B14F-4D97-AF65-F5344CB8AC3E}">
        <p14:creationId xmlns:p14="http://schemas.microsoft.com/office/powerpoint/2010/main" val="148928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84DBE4F-BA62-4AEA-A761-519ABF6CC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推薦</a:t>
            </a:r>
            <a:r>
              <a:rPr lang="en-US" altLang="zh-TW" dirty="0"/>
              <a:t>Python</a:t>
            </a:r>
            <a:r>
              <a:rPr lang="zh-TW" altLang="en-US" dirty="0"/>
              <a:t>學習網站</a:t>
            </a:r>
            <a:endParaRPr lang="en-US" altLang="zh-TW" dirty="0"/>
          </a:p>
          <a:p>
            <a:r>
              <a:rPr lang="zh-TW" altLang="en-US" dirty="0"/>
              <a:t>入門</a:t>
            </a:r>
            <a:endParaRPr lang="en-US" altLang="zh-TW" dirty="0"/>
          </a:p>
          <a:p>
            <a:pPr lvl="1"/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https://djangogirlstaipei.herokuapp.com/tutorials/python/?os=windows</a:t>
            </a:r>
            <a:endParaRPr lang="en-US" altLang="zh-TW" dirty="0"/>
          </a:p>
          <a:p>
            <a:r>
              <a:rPr lang="zh-TW" altLang="en-US" dirty="0"/>
              <a:t>基本</a:t>
            </a:r>
            <a:r>
              <a:rPr lang="en-US" altLang="zh-TW" dirty="0"/>
              <a:t>- </a:t>
            </a:r>
          </a:p>
          <a:p>
            <a:pPr lvl="1"/>
            <a:r>
              <a:rPr lang="en-US" altLang="zh-TW" dirty="0">
                <a:hlinkClick r:id="rId3"/>
              </a:rPr>
              <a:t>https://www.w3schools.com/python/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https://www.tutorialspoint.com/python/index.htm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/>
              <a:t>找出一個自動化專題題目並定義程式的輸入與輸出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75709DF-CC06-48CE-B524-EE9F5686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53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9EEF7C9-AC49-4A83-81D4-B576673CF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八周上課的內容由淺到深。每一週三個小時的的內容會涵蓋三類主題。包括：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自動化的概念，我們會介紹</a:t>
            </a:r>
            <a:r>
              <a:rPr lang="en-US" altLang="zh-TW" dirty="0">
                <a:solidFill>
                  <a:srgbClr val="0070C0"/>
                </a:solidFill>
              </a:rPr>
              <a:t>AEDT</a:t>
            </a:r>
            <a:r>
              <a:rPr lang="zh-TW" altLang="en-US" dirty="0">
                <a:solidFill>
                  <a:srgbClr val="0070C0"/>
                </a:solidFill>
              </a:rPr>
              <a:t>各式的自動化技巧。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Python</a:t>
            </a:r>
            <a:r>
              <a:rPr lang="zh-TW" altLang="en-US" dirty="0">
                <a:solidFill>
                  <a:srgbClr val="0070C0"/>
                </a:solidFill>
              </a:rPr>
              <a:t>編程及專題討論。除了介紹基本的</a:t>
            </a:r>
            <a:r>
              <a:rPr lang="en-US" altLang="zh-TW" dirty="0">
                <a:solidFill>
                  <a:srgbClr val="0070C0"/>
                </a:solidFill>
              </a:rPr>
              <a:t>Python</a:t>
            </a:r>
            <a:r>
              <a:rPr lang="zh-TW" altLang="en-US" dirty="0">
                <a:solidFill>
                  <a:srgbClr val="0070C0"/>
                </a:solidFill>
              </a:rPr>
              <a:t>語法，還會討論到自動化常用的函式庫。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在專題討論部分，我們會針對每個人的專案討論程式架構及改善方向。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前四周為基本課程，參加學員必須構思一個專題題目，並且學習如何分解題目及相關解決手法。後面四周為進階課程，參加學員開始程式開發，並於最後一周作功能展示。專案需用到參加學員個人時間來完成。</a:t>
            </a:r>
          </a:p>
          <a:p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175DFBF9-F290-4C69-9CB9-3C90AC94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上課進行的方式為何？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881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建立模擬自動化基本觀念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20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F3943C5-BE9F-4BF4-A111-F83F5931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完成一個複雜模擬需要上百個操作步驟才能完成。對於固定的應用</a:t>
            </a:r>
            <a:r>
              <a:rPr lang="en-US" altLang="zh-TW" dirty="0"/>
              <a:t>(</a:t>
            </a:r>
            <a:r>
              <a:rPr lang="zh-TW" altLang="en-US" dirty="0"/>
              <a:t>比方說天線設計</a:t>
            </a:r>
            <a:r>
              <a:rPr lang="en-US" altLang="zh-TW" dirty="0"/>
              <a:t>)</a:t>
            </a:r>
            <a:r>
              <a:rPr lang="zh-TW" altLang="en-US" dirty="0"/>
              <a:t>而言，某些操作步驟是固定的</a:t>
            </a:r>
            <a:r>
              <a:rPr lang="en-US" altLang="zh-TW" dirty="0"/>
              <a:t>(</a:t>
            </a:r>
            <a:r>
              <a:rPr lang="zh-TW" altLang="en-US" dirty="0"/>
              <a:t>比方說設</a:t>
            </a:r>
            <a:r>
              <a:rPr lang="en-US" altLang="zh-TW" dirty="0"/>
              <a:t>Port, </a:t>
            </a:r>
            <a:r>
              <a:rPr lang="zh-TW" altLang="en-US" dirty="0"/>
              <a:t>設</a:t>
            </a:r>
            <a:r>
              <a:rPr lang="en-US" altLang="zh-TW" dirty="0"/>
              <a:t>Radiation boundary</a:t>
            </a:r>
            <a:r>
              <a:rPr lang="zh-TW" altLang="en-US" dirty="0"/>
              <a:t>，輸出天線參數</a:t>
            </a:r>
            <a:r>
              <a:rPr lang="en-US" altLang="zh-TW" dirty="0"/>
              <a:t>)</a:t>
            </a:r>
            <a:r>
              <a:rPr lang="zh-TW" altLang="en-US" dirty="0"/>
              <a:t>。如果這些固定操作步驟可以寫進到腳本之中，一鍵完成執行。一方面縮短操作時間，又避免了設定出錯的機會，一舉兩得。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對團隊來說，自動化程式可以統合模擬設定方法，避免個人對於模擬設定的見解不同發生模擬結果不一致的狀況發生。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22D15C-4B6A-4C30-9E72-7AA476A7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自動化程式可以帶來什麼好處？</a:t>
            </a:r>
          </a:p>
        </p:txBody>
      </p:sp>
    </p:spTree>
    <p:extLst>
      <p:ext uri="{BB962C8B-B14F-4D97-AF65-F5344CB8AC3E}">
        <p14:creationId xmlns:p14="http://schemas.microsoft.com/office/powerpoint/2010/main" val="108643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7C2D190-D47F-4A50-A76B-32331DEAE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模擬軟體的精通最多不過半年，之後是一個個案子不斷的的操作，其價值是很低的。工程師的價值是持續的攻克工程難題，這必須不斷的學習及思考。只是熟悉工具的操作不可能進階為領域的專家。透過自動化程式將成熟穩定的人工操作流程自動化，工程師才有閒暇去涉獵新的技術，來進一步提升自己的個人價值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B98CB43-2487-40FE-B18F-82313D1F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寫自動化程式對模擬工程師個人的價值為何？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490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F3943C5-BE9F-4BF4-A111-F83F5931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不需要，自動化程式不會用到複雜的語法，只要知道下面這些就夠了：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基本型別及運算</a:t>
            </a:r>
            <a:r>
              <a:rPr lang="en-US" altLang="zh-TW" dirty="0">
                <a:solidFill>
                  <a:srgbClr val="0070C0"/>
                </a:solidFill>
              </a:rPr>
              <a:t>: string, int, float, </a:t>
            </a:r>
            <a:r>
              <a:rPr lang="en-US" altLang="zh-TW" dirty="0" err="1">
                <a:solidFill>
                  <a:srgbClr val="0070C0"/>
                </a:solidFill>
              </a:rPr>
              <a:t>boolean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zh-TW" altLang="en-US" dirty="0">
                <a:solidFill>
                  <a:srgbClr val="0070C0"/>
                </a:solidFill>
              </a:rPr>
              <a:t>基本型別資料結構及運算： </a:t>
            </a:r>
            <a:r>
              <a:rPr lang="en-US" altLang="zh-TW" dirty="0">
                <a:solidFill>
                  <a:srgbClr val="0070C0"/>
                </a:solidFill>
              </a:rPr>
              <a:t>list, tuple, dictionary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控制：</a:t>
            </a:r>
            <a:r>
              <a:rPr lang="en-US" altLang="zh-TW" dirty="0">
                <a:solidFill>
                  <a:srgbClr val="0070C0"/>
                </a:solidFill>
              </a:rPr>
              <a:t>if, else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迴圈：</a:t>
            </a:r>
            <a:r>
              <a:rPr lang="en-US" altLang="zh-TW" dirty="0">
                <a:solidFill>
                  <a:srgbClr val="0070C0"/>
                </a:solidFill>
              </a:rPr>
              <a:t>for, continue, break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匯入：</a:t>
            </a:r>
            <a:r>
              <a:rPr lang="en-US" altLang="zh-TW" dirty="0">
                <a:solidFill>
                  <a:srgbClr val="0070C0"/>
                </a:solidFill>
              </a:rPr>
              <a:t>Import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檔案讀寫函數：</a:t>
            </a:r>
            <a:r>
              <a:rPr lang="en-US" altLang="zh-TW" dirty="0">
                <a:solidFill>
                  <a:srgbClr val="0070C0"/>
                </a:solidFill>
              </a:rPr>
              <a:t>Open(), Close()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函數定義 </a:t>
            </a:r>
            <a:r>
              <a:rPr lang="en-US" altLang="zh-TW" dirty="0">
                <a:solidFill>
                  <a:srgbClr val="0070C0"/>
                </a:solidFill>
              </a:rPr>
              <a:t>def foo():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類別定義 </a:t>
            </a:r>
            <a:r>
              <a:rPr lang="en-US" altLang="zh-TW" dirty="0">
                <a:solidFill>
                  <a:srgbClr val="0070C0"/>
                </a:solidFill>
              </a:rPr>
              <a:t>class foo():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22D15C-4B6A-4C30-9E72-7AA476A7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我需要很會寫</a:t>
            </a:r>
            <a:r>
              <a:rPr lang="en-US" altLang="zh-TW" dirty="0"/>
              <a:t>Python</a:t>
            </a:r>
            <a:r>
              <a:rPr lang="zh-TW" altLang="en-US" dirty="0"/>
              <a:t>程式才能在</a:t>
            </a:r>
            <a:r>
              <a:rPr lang="en-US" altLang="zh-TW" dirty="0"/>
              <a:t>AEDT</a:t>
            </a:r>
            <a:r>
              <a:rPr lang="zh-TW" altLang="en-US" dirty="0"/>
              <a:t>上開發自動化程式嗎？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190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F3943C5-BE9F-4BF4-A111-F83F5931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並不是。除了基本語法之外，你還要熟悉以下這些函式庫，你才能透過</a:t>
            </a:r>
            <a:r>
              <a:rPr lang="en-US" altLang="zh-TW" dirty="0"/>
              <a:t>Python</a:t>
            </a:r>
            <a:r>
              <a:rPr lang="zh-TW" altLang="en-US" dirty="0"/>
              <a:t>控制函式庫來與</a:t>
            </a:r>
            <a:r>
              <a:rPr lang="en-US" altLang="zh-TW" dirty="0"/>
              <a:t>AEDT</a:t>
            </a:r>
            <a:r>
              <a:rPr lang="zh-TW" altLang="en-US" dirty="0"/>
              <a:t>互動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基本函式庫：</a:t>
            </a:r>
            <a:r>
              <a:rPr lang="en-US" altLang="zh-TW" dirty="0">
                <a:solidFill>
                  <a:srgbClr val="0070C0"/>
                </a:solidFill>
              </a:rPr>
              <a:t>math, </a:t>
            </a:r>
            <a:r>
              <a:rPr lang="en-US" altLang="zh-TW" dirty="0" err="1">
                <a:solidFill>
                  <a:srgbClr val="0070C0"/>
                </a:solidFill>
              </a:rPr>
              <a:t>os</a:t>
            </a:r>
            <a:r>
              <a:rPr lang="en-US" altLang="zh-TW" dirty="0">
                <a:solidFill>
                  <a:srgbClr val="0070C0"/>
                </a:solidFill>
              </a:rPr>
              <a:t>, sys,...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進階函式庫：</a:t>
            </a:r>
            <a:r>
              <a:rPr lang="en-US" altLang="zh-TW" dirty="0">
                <a:solidFill>
                  <a:srgbClr val="0070C0"/>
                </a:solidFill>
              </a:rPr>
              <a:t>re, </a:t>
            </a:r>
            <a:r>
              <a:rPr lang="en-US" altLang="zh-TW" dirty="0" err="1">
                <a:solidFill>
                  <a:srgbClr val="0070C0"/>
                </a:solidFill>
              </a:rPr>
              <a:t>tkinter</a:t>
            </a:r>
            <a:r>
              <a:rPr lang="en-US" altLang="zh-TW" dirty="0">
                <a:solidFill>
                  <a:srgbClr val="0070C0"/>
                </a:solidFill>
              </a:rPr>
              <a:t>, matplotlib,...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AEDT</a:t>
            </a:r>
            <a:r>
              <a:rPr lang="zh-TW" altLang="en-US" dirty="0">
                <a:solidFill>
                  <a:srgbClr val="0070C0"/>
                </a:solidFill>
              </a:rPr>
              <a:t>函式庫：</a:t>
            </a:r>
            <a:r>
              <a:rPr lang="en-US" altLang="zh-TW" dirty="0">
                <a:solidFill>
                  <a:srgbClr val="0070C0"/>
                </a:solidFill>
              </a:rPr>
              <a:t>Project, Design, Edit, Module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熟悉的意思並不是要背下所有的函式以及參數，而是要知道函式庫提供了何種功能，可以解決何種問題。只要知道如何發問問題，便可以透過</a:t>
            </a:r>
            <a:r>
              <a:rPr lang="en-US" altLang="zh-TW" dirty="0"/>
              <a:t>Google</a:t>
            </a:r>
            <a:r>
              <a:rPr lang="zh-TW" altLang="en-US" dirty="0"/>
              <a:t>找到答案。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22D15C-4B6A-4C30-9E72-7AA476A7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是不是學會</a:t>
            </a:r>
            <a:r>
              <a:rPr lang="en-US" altLang="zh-TW" dirty="0"/>
              <a:t>Python</a:t>
            </a:r>
            <a:r>
              <a:rPr lang="zh-TW" altLang="en-US" dirty="0"/>
              <a:t>就可以開發自動化程式了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09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2020">
  <a:themeElements>
    <a:clrScheme name="ANSYS 2020 Colors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" id="{38474C5C-C832-4F6C-A089-BF2C2C556CFF}" vid="{71A4DB3F-8CD7-4C4E-844B-2A8753103D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</Template>
  <TotalTime>95</TotalTime>
  <Words>2659</Words>
  <Application>Microsoft Office PowerPoint</Application>
  <PresentationFormat>寬螢幕</PresentationFormat>
  <Paragraphs>127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 New</vt:lpstr>
      <vt:lpstr>Montserrat</vt:lpstr>
      <vt:lpstr>Wingdings</vt:lpstr>
      <vt:lpstr>2020</vt:lpstr>
      <vt:lpstr>PowerPoint 簡報</vt:lpstr>
      <vt:lpstr>About Instructor</vt:lpstr>
      <vt:lpstr>課程目標</vt:lpstr>
      <vt:lpstr>上課進行的方式為何？ </vt:lpstr>
      <vt:lpstr>PowerPoint 簡報</vt:lpstr>
      <vt:lpstr>自動化程式可以帶來什麼好處？</vt:lpstr>
      <vt:lpstr>寫自動化程式對模擬工程師個人的價值為何？ </vt:lpstr>
      <vt:lpstr>我需要很會寫Python程式才能在AEDT上開發自動化程式嗎？ </vt:lpstr>
      <vt:lpstr>是不是學會Python就可以開發自動化程式了 </vt:lpstr>
      <vt:lpstr>可以從哪些步驟切入模擬自動化？ </vt:lpstr>
      <vt:lpstr>可以介紹"前處理"自動化嗎？</vt:lpstr>
      <vt:lpstr>可以簡單描述"前處理"自動化的流程嗎？ </vt:lpstr>
      <vt:lpstr>可以說明"後處理"自動化嗎？ </vt:lpstr>
      <vt:lpstr>完成一個AEDT自動化程式要多久時間？最大的困難是什麼？ </vt:lpstr>
      <vt:lpstr>PowerPoint 簡報</vt:lpstr>
      <vt:lpstr>AEDT使用的是Iron Python，這和一般的Python有何差別？ </vt:lpstr>
      <vt:lpstr>在AEDT執行自動化程式的方式有哪些？</vt:lpstr>
      <vt:lpstr>透過Run Script來執行腳本</vt:lpstr>
      <vt:lpstr>通過toolkit來執行腳本</vt:lpstr>
      <vt:lpstr>熱鍵執行腳本</vt:lpstr>
      <vt:lpstr>ACT(ANSYS Customization Toolkit)嗎？ </vt:lpstr>
      <vt:lpstr>PowerPoint 簡報</vt:lpstr>
      <vt:lpstr>IronPython命令列視窗</vt:lpstr>
      <vt:lpstr>使用Notepad++來編輯程式</vt:lpstr>
      <vt:lpstr>Anaconda Spyder (Data Post Processing)</vt:lpstr>
      <vt:lpstr>Visual Studio (GUI Design Environment)</vt:lpstr>
      <vt:lpstr>PowerPoint 簡報</vt:lpstr>
      <vt:lpstr>為何課程要完成專題？ </vt:lpstr>
      <vt:lpstr>如何制定自動專題題目</vt:lpstr>
      <vt:lpstr>自動化專題舉例 </vt:lpstr>
      <vt:lpstr>如果專案開發期間遇到困難該怎麼辦？ </vt:lpstr>
      <vt:lpstr>模擬自動化案例介紹</vt:lpstr>
      <vt:lpstr>專案資源與技術諮詢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Ming-Chih Lin</dc:creator>
  <cp:lastModifiedBy>Ming-Chih Lin</cp:lastModifiedBy>
  <cp:revision>2</cp:revision>
  <dcterms:created xsi:type="dcterms:W3CDTF">2020-05-31T06:54:16Z</dcterms:created>
  <dcterms:modified xsi:type="dcterms:W3CDTF">2020-06-05T00:03:21Z</dcterms:modified>
</cp:coreProperties>
</file>