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18" r:id="rId5"/>
    <p:sldId id="325" r:id="rId6"/>
    <p:sldId id="322" r:id="rId7"/>
    <p:sldId id="323" r:id="rId8"/>
    <p:sldId id="324" r:id="rId9"/>
    <p:sldId id="319" r:id="rId10"/>
    <p:sldId id="320" r:id="rId11"/>
    <p:sldId id="272" r:id="rId12"/>
    <p:sldId id="259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67" dt="2020-06-05T00:08:0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5T00:08:00.669" v="286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25:00.263" v="120" actId="20577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25:00.263" v="120" actId="20577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modSp add mod">
        <pc:chgData name="Ming-Chih Lin" userId="f1ba3ba5-e185-404b-b55f-b2be90e2bdc2" providerId="ADAL" clId="{73C49393-00F6-48C7-99DB-5262FA837701}" dt="2020-06-05T00:08:00.669" v="286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05T00:08:00.669" v="286"/>
          <ac:spMkLst>
            <pc:docMk/>
            <pc:sldMk cId="3139632968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add">
        <pc:chgData name="Ming-Chih Lin" userId="f1ba3ba5-e185-404b-b55f-b2be90e2bdc2" providerId="ADAL" clId="{73C49393-00F6-48C7-99DB-5262FA837701}" dt="2020-06-05T00:06:10.103" v="179"/>
        <pc:sldMkLst>
          <pc:docMk/>
          <pc:sldMk cId="2205041351" sldId="318"/>
        </pc:sldMkLst>
      </pc:sldChg>
      <pc:sldChg chg="addSp delSp modSp new mod modClrScheme chgLayout">
        <pc:chgData name="Ming-Chih Lin" userId="f1ba3ba5-e185-404b-b55f-b2be90e2bdc2" providerId="ADAL" clId="{73C49393-00F6-48C7-99DB-5262FA837701}" dt="2020-06-02T00:57:12.576" v="146" actId="21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2T00:43:16.965" v="145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2T00:57:12.576" v="146" actId="21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mod">
        <pc:chgData name="Ming-Chih Lin" userId="f1ba3ba5-e185-404b-b55f-b2be90e2bdc2" providerId="ADAL" clId="{73C49393-00F6-48C7-99DB-5262FA837701}" dt="2020-06-02T00:57:18.562" v="149" actId="21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2T00:57:18.562" v="149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2T02:04:00.492" v="156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02T02:03:53.336" v="155"/>
          <ac:spMkLst>
            <pc:docMk/>
            <pc:sldMk cId="7019956" sldId="322"/>
            <ac:spMk id="5" creationId="{13882B9C-0321-47C2-A3C8-516DA6756FEE}"/>
          </ac:spMkLst>
        </pc:spChg>
      </pc:sldChg>
      <pc:sldChg chg="modSp new">
        <pc:chgData name="Ming-Chih Lin" userId="f1ba3ba5-e185-404b-b55f-b2be90e2bdc2" providerId="ADAL" clId="{73C49393-00F6-48C7-99DB-5262FA837701}" dt="2020-06-02T02:04:31.721" v="159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2T02:04:31.721" v="159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mod">
        <pc:chgData name="Ming-Chih Lin" userId="f1ba3ba5-e185-404b-b55f-b2be90e2bdc2" providerId="ADAL" clId="{73C49393-00F6-48C7-99DB-5262FA837701}" dt="2020-06-05T00:05:30.170" v="176" actId="5793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5T00:05:30.170" v="176" actId="5793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/>
              <a:t>Week 3-</a:t>
            </a:r>
            <a:r>
              <a:rPr lang="zh-TW" altLang="en-US" b="0" dirty="0"/>
              <a:t>檔案處理與資料結構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FE29309-5345-4E19-8AE7-4649FDF9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1FFEB-28FC-43FA-8ACA-B1CB0FD6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6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/>
              <a:t>檔並格式化輸出。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AEDT</a:t>
            </a:r>
            <a:r>
              <a:rPr lang="zh-TW" altLang="en-US" dirty="0"/>
              <a:t>存在許多的的設定檔，比方說是材料設定檔，激發設定檔，堆疊設定檔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B8D6FB-A8C1-4133-91A9-13A0E50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18A9C0-55E2-46C6-8FAD-AD980AF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parser?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7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6B3DB-638E-43E7-96C6-4A7E209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如果不考慮可讀性，最簡單的方式便是用</a:t>
            </a:r>
            <a:r>
              <a:rPr lang="en-US" altLang="zh-TW" dirty="0"/>
              <a:t>pickle</a:t>
            </a:r>
            <a:r>
              <a:rPr lang="zh-TW" altLang="en-US" dirty="0"/>
              <a:t>寫到檔案當中。檔案以二進制儲存，具有一定的保護性。如果考量到可讀性，</a:t>
            </a:r>
            <a:r>
              <a:rPr lang="en-US" altLang="zh-TW" dirty="0"/>
              <a:t>CSV, Jason, xml,</a:t>
            </a:r>
            <a:r>
              <a:rPr lang="zh-TW" altLang="en-US" dirty="0"/>
              <a:t>都是不錯的方式，有現成的庫可以使用。如果是自訂格式，則程式碼必須適當的格式化資料結構來產生符合規範的檔案格式。這部分通常需要耗費不少的時間來開發。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F71D4B-9055-46CA-AA21-6A4A6AC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我要將資料結構寫進檔案當中，有哪些考量？</a:t>
            </a:r>
          </a:p>
        </p:txBody>
      </p:sp>
    </p:spTree>
    <p:extLst>
      <p:ext uri="{BB962C8B-B14F-4D97-AF65-F5344CB8AC3E}">
        <p14:creationId xmlns:p14="http://schemas.microsoft.com/office/powerpoint/2010/main" val="18189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167</TotalTime>
  <Words>575</Words>
  <Application>Microsoft Office PowerPoint</Application>
  <PresentationFormat>寬螢幕</PresentationFormat>
  <Paragraphs>22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格式化輸出</vt:lpstr>
      <vt:lpstr>PowerPoint 簡報</vt:lpstr>
      <vt:lpstr>熟悉檔案的讀寫為何重要？</vt:lpstr>
      <vt:lpstr>什麼是parser?</vt:lpstr>
      <vt:lpstr>我要將資料結構寫進檔案當中，有哪些考量？</vt:lpstr>
      <vt:lpstr>CSV檔</vt:lpstr>
      <vt:lpstr>PowerPoint 簡報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2020-06-05T00:08:08Z</dcterms:modified>
</cp:coreProperties>
</file>