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9" r:id="rId5"/>
    <p:sldId id="330" r:id="rId6"/>
    <p:sldId id="331" r:id="rId7"/>
    <p:sldId id="272" r:id="rId8"/>
    <p:sldId id="319" r:id="rId9"/>
    <p:sldId id="320" r:id="rId10"/>
    <p:sldId id="325" r:id="rId11"/>
    <p:sldId id="328" r:id="rId12"/>
    <p:sldId id="327" r:id="rId13"/>
    <p:sldId id="3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128" dt="2020-06-05T00:16:0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undo custSel addSld delSld modSld sldOrd">
      <pc:chgData name="Ming-Chih Lin" userId="f1ba3ba5-e185-404b-b55f-b2be90e2bdc2" providerId="ADAL" clId="{091A637F-8D54-4E54-83E0-103516D33677}" dt="2020-06-05T00:17:44.632" v="766" actId="4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modSp mod">
        <pc:chgData name="Ming-Chih Lin" userId="f1ba3ba5-e185-404b-b55f-b2be90e2bdc2" providerId="ADAL" clId="{091A637F-8D54-4E54-83E0-103516D33677}" dt="2020-06-04T23:44:08.024" v="687"/>
        <pc:sldMkLst>
          <pc:docMk/>
          <pc:sldMk cId="2189207556" sldId="272"/>
        </pc:sldMkLst>
        <pc:spChg chg="mod">
          <ac:chgData name="Ming-Chih Lin" userId="f1ba3ba5-e185-404b-b55f-b2be90e2bdc2" providerId="ADAL" clId="{091A637F-8D54-4E54-83E0-103516D33677}" dt="2020-06-04T23:44:08.024" v="687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091A637F-8D54-4E54-83E0-103516D33677}" dt="2020-06-02T04:43:57.224" v="180" actId="47"/>
        <pc:sldMkLst>
          <pc:docMk/>
          <pc:sldMk cId="1266417032" sldId="312"/>
        </pc:sldMkLst>
      </pc:sldChg>
      <pc:sldChg chg="modSp mod">
        <pc:chgData name="Ming-Chih Lin" userId="f1ba3ba5-e185-404b-b55f-b2be90e2bdc2" providerId="ADAL" clId="{091A637F-8D54-4E54-83E0-103516D33677}" dt="2020-06-04T23:46:47.046" v="699"/>
        <pc:sldMkLst>
          <pc:docMk/>
          <pc:sldMk cId="19629556" sldId="316"/>
        </pc:sldMkLst>
        <pc:spChg chg="mod">
          <ac:chgData name="Ming-Chih Lin" userId="f1ba3ba5-e185-404b-b55f-b2be90e2bdc2" providerId="ADAL" clId="{091A637F-8D54-4E54-83E0-103516D33677}" dt="2020-06-04T23:46:47.046" v="699"/>
          <ac:spMkLst>
            <pc:docMk/>
            <pc:sldMk cId="19629556" sldId="316"/>
            <ac:spMk id="4" creationId="{2FA54F75-D405-4104-B6BB-EA44A23A109A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  <pc:sldChg chg="del">
        <pc:chgData name="Ming-Chih Lin" userId="f1ba3ba5-e185-404b-b55f-b2be90e2bdc2" providerId="ADAL" clId="{091A637F-8D54-4E54-83E0-103516D33677}" dt="2020-06-02T04:44:18.237" v="181" actId="47"/>
        <pc:sldMkLst>
          <pc:docMk/>
          <pc:sldMk cId="1705629521" sldId="318"/>
        </pc:sldMkLst>
      </pc:sldChg>
      <pc:sldChg chg="addSp delSp modSp new mod modClrScheme chgLayout">
        <pc:chgData name="Ming-Chih Lin" userId="f1ba3ba5-e185-404b-b55f-b2be90e2bdc2" providerId="ADAL" clId="{091A637F-8D54-4E54-83E0-103516D33677}" dt="2020-06-02T04:32:21.454" v="144"/>
        <pc:sldMkLst>
          <pc:docMk/>
          <pc:sldMk cId="150404640" sldId="319"/>
        </pc:sldMkLst>
        <pc:spChg chg="del mod ord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2" creationId="{B231E21B-3534-41AD-9684-B05CB302A285}"/>
          </ac:spMkLst>
        </pc:spChg>
        <pc:spChg chg="del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3" creationId="{F352EDA3-4245-43AB-9CD6-53674F2D003B}"/>
          </ac:spMkLst>
        </pc:spChg>
        <pc:spChg chg="add mod ord">
          <ac:chgData name="Ming-Chih Lin" userId="f1ba3ba5-e185-404b-b55f-b2be90e2bdc2" providerId="ADAL" clId="{091A637F-8D54-4E54-83E0-103516D33677}" dt="2020-06-02T04:32:21.454" v="144"/>
          <ac:spMkLst>
            <pc:docMk/>
            <pc:sldMk cId="150404640" sldId="319"/>
            <ac:spMk id="4" creationId="{06DA0EB8-8083-49B8-89F6-5CA68A99C6B7}"/>
          </ac:spMkLst>
        </pc:spChg>
        <pc:spChg chg="add mod ord">
          <ac:chgData name="Ming-Chih Lin" userId="f1ba3ba5-e185-404b-b55f-b2be90e2bdc2" providerId="ADAL" clId="{091A637F-8D54-4E54-83E0-103516D33677}" dt="2020-06-02T04:31:45.506" v="118" actId="20577"/>
          <ac:spMkLst>
            <pc:docMk/>
            <pc:sldMk cId="150404640" sldId="319"/>
            <ac:spMk id="5" creationId="{47CD2DC4-DBF9-4379-9E92-A3F1027C98CE}"/>
          </ac:spMkLst>
        </pc:spChg>
      </pc:sldChg>
      <pc:sldChg chg="modSp new mod">
        <pc:chgData name="Ming-Chih Lin" userId="f1ba3ba5-e185-404b-b55f-b2be90e2bdc2" providerId="ADAL" clId="{091A637F-8D54-4E54-83E0-103516D33677}" dt="2020-06-04T23:48:01.442" v="720" actId="12"/>
        <pc:sldMkLst>
          <pc:docMk/>
          <pc:sldMk cId="634685143" sldId="320"/>
        </pc:sldMkLst>
        <pc:spChg chg="mod">
          <ac:chgData name="Ming-Chih Lin" userId="f1ba3ba5-e185-404b-b55f-b2be90e2bdc2" providerId="ADAL" clId="{091A637F-8D54-4E54-83E0-103516D33677}" dt="2020-06-04T23:48:01.442" v="720" actId="12"/>
          <ac:spMkLst>
            <pc:docMk/>
            <pc:sldMk cId="634685143" sldId="320"/>
            <ac:spMk id="2" creationId="{B76EC892-7C67-495C-8FF9-2A83D1505032}"/>
          </ac:spMkLst>
        </pc:spChg>
        <pc:spChg chg="mod">
          <ac:chgData name="Ming-Chih Lin" userId="f1ba3ba5-e185-404b-b55f-b2be90e2bdc2" providerId="ADAL" clId="{091A637F-8D54-4E54-83E0-103516D33677}" dt="2020-06-02T02:05:35.036" v="28"/>
          <ac:spMkLst>
            <pc:docMk/>
            <pc:sldMk cId="634685143" sldId="320"/>
            <ac:spMk id="3" creationId="{27AACF31-B26F-4D1C-856A-7B09BF30E133}"/>
          </ac:spMkLst>
        </pc:spChg>
      </pc:sldChg>
      <pc:sldChg chg="modSp new del mod">
        <pc:chgData name="Ming-Chih Lin" userId="f1ba3ba5-e185-404b-b55f-b2be90e2bdc2" providerId="ADAL" clId="{091A637F-8D54-4E54-83E0-103516D33677}" dt="2020-06-04T23:48:03.949" v="721" actId="47"/>
        <pc:sldMkLst>
          <pc:docMk/>
          <pc:sldMk cId="3631061952" sldId="321"/>
        </pc:sldMkLst>
        <pc:spChg chg="mod">
          <ac:chgData name="Ming-Chih Lin" userId="f1ba3ba5-e185-404b-b55f-b2be90e2bdc2" providerId="ADAL" clId="{091A637F-8D54-4E54-83E0-103516D33677}" dt="2020-06-04T23:47:39.451" v="700" actId="21"/>
          <ac:spMkLst>
            <pc:docMk/>
            <pc:sldMk cId="3631061952" sldId="321"/>
            <ac:spMk id="2" creationId="{6DB6564A-98F8-4D69-B16B-9EB3AA2CBCF6}"/>
          </ac:spMkLst>
        </pc:spChg>
        <pc:spChg chg="mod">
          <ac:chgData name="Ming-Chih Lin" userId="f1ba3ba5-e185-404b-b55f-b2be90e2bdc2" providerId="ADAL" clId="{091A637F-8D54-4E54-83E0-103516D33677}" dt="2020-06-04T23:47:46.840" v="704" actId="21"/>
          <ac:spMkLst>
            <pc:docMk/>
            <pc:sldMk cId="3631061952" sldId="321"/>
            <ac:spMk id="3" creationId="{6100AB34-2064-412E-89EB-E6860E18A31F}"/>
          </ac:spMkLst>
        </pc:spChg>
      </pc:sldChg>
      <pc:sldChg chg="modSp new del mod">
        <pc:chgData name="Ming-Chih Lin" userId="f1ba3ba5-e185-404b-b55f-b2be90e2bdc2" providerId="ADAL" clId="{091A637F-8D54-4E54-83E0-103516D33677}" dt="2020-06-02T04:27:45.108" v="95" actId="47"/>
        <pc:sldMkLst>
          <pc:docMk/>
          <pc:sldMk cId="1481199713" sldId="322"/>
        </pc:sldMkLst>
        <pc:spChg chg="mod">
          <ac:chgData name="Ming-Chih Lin" userId="f1ba3ba5-e185-404b-b55f-b2be90e2bdc2" providerId="ADAL" clId="{091A637F-8D54-4E54-83E0-103516D33677}" dt="2020-06-02T02:06:14.241" v="37" actId="20577"/>
          <ac:spMkLst>
            <pc:docMk/>
            <pc:sldMk cId="1481199713" sldId="322"/>
            <ac:spMk id="2" creationId="{5278D3C2-342D-4F56-B1B1-91F7D1A36EB5}"/>
          </ac:spMkLst>
        </pc:spChg>
        <pc:spChg chg="mod">
          <ac:chgData name="Ming-Chih Lin" userId="f1ba3ba5-e185-404b-b55f-b2be90e2bdc2" providerId="ADAL" clId="{091A637F-8D54-4E54-83E0-103516D33677}" dt="2020-06-02T02:06:11.417" v="36"/>
          <ac:spMkLst>
            <pc:docMk/>
            <pc:sldMk cId="1481199713" sldId="322"/>
            <ac:spMk id="3" creationId="{387CFAC2-39D6-4976-B871-36284A92D51A}"/>
          </ac:spMkLst>
        </pc:spChg>
      </pc:sldChg>
      <pc:sldChg chg="modSp new del mod">
        <pc:chgData name="Ming-Chih Lin" userId="f1ba3ba5-e185-404b-b55f-b2be90e2bdc2" providerId="ADAL" clId="{091A637F-8D54-4E54-83E0-103516D33677}" dt="2020-06-02T02:18:39.315" v="44" actId="2696"/>
        <pc:sldMkLst>
          <pc:docMk/>
          <pc:sldMk cId="2128641485" sldId="323"/>
        </pc:sldMkLst>
        <pc:spChg chg="mod">
          <ac:chgData name="Ming-Chih Lin" userId="f1ba3ba5-e185-404b-b55f-b2be90e2bdc2" providerId="ADAL" clId="{091A637F-8D54-4E54-83E0-103516D33677}" dt="2020-06-02T02:18:13.981" v="43" actId="5793"/>
          <ac:spMkLst>
            <pc:docMk/>
            <pc:sldMk cId="2128641485" sldId="323"/>
            <ac:spMk id="2" creationId="{EED6BDC6-775B-45C4-BA1F-335BCABEFD04}"/>
          </ac:spMkLst>
        </pc:spChg>
        <pc:spChg chg="mod">
          <ac:chgData name="Ming-Chih Lin" userId="f1ba3ba5-e185-404b-b55f-b2be90e2bdc2" providerId="ADAL" clId="{091A637F-8D54-4E54-83E0-103516D33677}" dt="2020-06-02T02:07:52.362" v="41"/>
          <ac:spMkLst>
            <pc:docMk/>
            <pc:sldMk cId="2128641485" sldId="323"/>
            <ac:spMk id="3" creationId="{658BB859-DDEC-4C62-9F85-AE2E8D282139}"/>
          </ac:spMkLst>
        </pc:spChg>
      </pc:sldChg>
      <pc:sldChg chg="modSp add mod">
        <pc:chgData name="Ming-Chih Lin" userId="f1ba3ba5-e185-404b-b55f-b2be90e2bdc2" providerId="ADAL" clId="{091A637F-8D54-4E54-83E0-103516D33677}" dt="2020-06-05T00:16:08.453" v="765"/>
        <pc:sldMkLst>
          <pc:docMk/>
          <pc:sldMk cId="2181700493" sldId="323"/>
        </pc:sldMkLst>
        <pc:spChg chg="mod">
          <ac:chgData name="Ming-Chih Lin" userId="f1ba3ba5-e185-404b-b55f-b2be90e2bdc2" providerId="ADAL" clId="{091A637F-8D54-4E54-83E0-103516D33677}" dt="2020-06-05T00:16:08.453" v="765"/>
          <ac:spMkLst>
            <pc:docMk/>
            <pc:sldMk cId="2181700493" sldId="323"/>
            <ac:spMk id="4" creationId="{2FA54F75-D405-4104-B6BB-EA44A23A109A}"/>
          </ac:spMkLst>
        </pc:spChg>
      </pc:sldChg>
      <pc:sldChg chg="new del">
        <pc:chgData name="Ming-Chih Lin" userId="f1ba3ba5-e185-404b-b55f-b2be90e2bdc2" providerId="ADAL" clId="{091A637F-8D54-4E54-83E0-103516D33677}" dt="2020-06-05T00:17:44.632" v="766" actId="47"/>
        <pc:sldMkLst>
          <pc:docMk/>
          <pc:sldMk cId="3167124346" sldId="324"/>
        </pc:sldMkLst>
      </pc:sldChg>
      <pc:sldChg chg="addSp delSp modSp new mod ord modClrScheme chgLayout">
        <pc:chgData name="Ming-Chih Lin" userId="f1ba3ba5-e185-404b-b55f-b2be90e2bdc2" providerId="ADAL" clId="{091A637F-8D54-4E54-83E0-103516D33677}" dt="2020-06-04T23:44:42.373" v="689"/>
        <pc:sldMkLst>
          <pc:docMk/>
          <pc:sldMk cId="224239816" sldId="325"/>
        </pc:sldMkLst>
        <pc:spChg chg="del">
          <ac:chgData name="Ming-Chih Lin" userId="f1ba3ba5-e185-404b-b55f-b2be90e2bdc2" providerId="ADAL" clId="{091A637F-8D54-4E54-83E0-103516D33677}" dt="2020-06-02T04:15:24.714" v="94" actId="700"/>
          <ac:spMkLst>
            <pc:docMk/>
            <pc:sldMk cId="224239816" sldId="325"/>
            <ac:spMk id="2" creationId="{4853D523-1D65-4C62-86F0-D8B353589261}"/>
          </ac:spMkLst>
        </pc:spChg>
        <pc:spChg chg="del">
          <ac:chgData name="Ming-Chih Lin" userId="f1ba3ba5-e185-404b-b55f-b2be90e2bdc2" providerId="ADAL" clId="{091A637F-8D54-4E54-83E0-103516D33677}" dt="2020-06-02T04:15:24.714" v="94" actId="700"/>
          <ac:spMkLst>
            <pc:docMk/>
            <pc:sldMk cId="224239816" sldId="325"/>
            <ac:spMk id="3" creationId="{5E75654D-3FF8-4C61-9954-A5F394190DE8}"/>
          </ac:spMkLst>
        </pc:spChg>
        <pc:spChg chg="add del mod ord">
          <ac:chgData name="Ming-Chih Lin" userId="f1ba3ba5-e185-404b-b55f-b2be90e2bdc2" providerId="ADAL" clId="{091A637F-8D54-4E54-83E0-103516D33677}" dt="2020-06-02T04:30:44.349" v="101" actId="700"/>
          <ac:spMkLst>
            <pc:docMk/>
            <pc:sldMk cId="224239816" sldId="325"/>
            <ac:spMk id="4" creationId="{70D4EB9C-0BE6-477E-BD7E-7B8AE21CE8A8}"/>
          </ac:spMkLst>
        </pc:spChg>
        <pc:spChg chg="add mod ord">
          <ac:chgData name="Ming-Chih Lin" userId="f1ba3ba5-e185-404b-b55f-b2be90e2bdc2" providerId="ADAL" clId="{091A637F-8D54-4E54-83E0-103516D33677}" dt="2020-06-02T04:32:04.649" v="139"/>
          <ac:spMkLst>
            <pc:docMk/>
            <pc:sldMk cId="224239816" sldId="325"/>
            <ac:spMk id="5" creationId="{E031341D-1312-455E-8529-B8D34CD9460F}"/>
          </ac:spMkLst>
        </pc:spChg>
        <pc:spChg chg="add mod ord">
          <ac:chgData name="Ming-Chih Lin" userId="f1ba3ba5-e185-404b-b55f-b2be90e2bdc2" providerId="ADAL" clId="{091A637F-8D54-4E54-83E0-103516D33677}" dt="2020-06-02T04:30:57.984" v="106" actId="5793"/>
          <ac:spMkLst>
            <pc:docMk/>
            <pc:sldMk cId="224239816" sldId="325"/>
            <ac:spMk id="6" creationId="{E6D230C9-887C-4C4E-B984-BA22A68FD7F3}"/>
          </ac:spMkLst>
        </pc:spChg>
      </pc:sldChg>
      <pc:sldChg chg="modSp new del mod">
        <pc:chgData name="Ming-Chih Lin" userId="f1ba3ba5-e185-404b-b55f-b2be90e2bdc2" providerId="ADAL" clId="{091A637F-8D54-4E54-83E0-103516D33677}" dt="2020-06-04T23:48:17.573" v="722" actId="47"/>
        <pc:sldMkLst>
          <pc:docMk/>
          <pc:sldMk cId="2274868590" sldId="326"/>
        </pc:sldMkLst>
        <pc:spChg chg="mod">
          <ac:chgData name="Ming-Chih Lin" userId="f1ba3ba5-e185-404b-b55f-b2be90e2bdc2" providerId="ADAL" clId="{091A637F-8D54-4E54-83E0-103516D33677}" dt="2020-06-02T04:42:43.241" v="179"/>
          <ac:spMkLst>
            <pc:docMk/>
            <pc:sldMk cId="2274868590" sldId="326"/>
            <ac:spMk id="2" creationId="{2ECE43D3-146B-482B-A9A6-7456CBFB285E}"/>
          </ac:spMkLst>
        </pc:spChg>
        <pc:spChg chg="mod">
          <ac:chgData name="Ming-Chih Lin" userId="f1ba3ba5-e185-404b-b55f-b2be90e2bdc2" providerId="ADAL" clId="{091A637F-8D54-4E54-83E0-103516D33677}" dt="2020-06-02T04:42:12.955" v="178"/>
          <ac:spMkLst>
            <pc:docMk/>
            <pc:sldMk cId="2274868590" sldId="326"/>
            <ac:spMk id="3" creationId="{05EA17AD-8610-4049-85A8-8F47E9BB15B7}"/>
          </ac:spMkLst>
        </pc:spChg>
      </pc:sldChg>
      <pc:sldChg chg="add del">
        <pc:chgData name="Ming-Chih Lin" userId="f1ba3ba5-e185-404b-b55f-b2be90e2bdc2" providerId="ADAL" clId="{091A637F-8D54-4E54-83E0-103516D33677}" dt="2020-06-02T04:41:40.842" v="146" actId="47"/>
        <pc:sldMkLst>
          <pc:docMk/>
          <pc:sldMk cId="3836244428" sldId="326"/>
        </pc:sldMkLst>
      </pc:sldChg>
      <pc:sldChg chg="modSp new mod">
        <pc:chgData name="Ming-Chih Lin" userId="f1ba3ba5-e185-404b-b55f-b2be90e2bdc2" providerId="ADAL" clId="{091A637F-8D54-4E54-83E0-103516D33677}" dt="2020-06-02T05:42:27.432" v="221"/>
        <pc:sldMkLst>
          <pc:docMk/>
          <pc:sldMk cId="156901807" sldId="327"/>
        </pc:sldMkLst>
        <pc:spChg chg="mod">
          <ac:chgData name="Ming-Chih Lin" userId="f1ba3ba5-e185-404b-b55f-b2be90e2bdc2" providerId="ADAL" clId="{091A637F-8D54-4E54-83E0-103516D33677}" dt="2020-06-02T05:42:27.432" v="221"/>
          <ac:spMkLst>
            <pc:docMk/>
            <pc:sldMk cId="156901807" sldId="327"/>
            <ac:spMk id="3" creationId="{7B821B47-8BA5-4FCD-9802-B895214E451E}"/>
          </ac:spMkLst>
        </pc:spChg>
      </pc:sldChg>
      <pc:sldChg chg="modSp add mod ord">
        <pc:chgData name="Ming-Chih Lin" userId="f1ba3ba5-e185-404b-b55f-b2be90e2bdc2" providerId="ADAL" clId="{091A637F-8D54-4E54-83E0-103516D33677}" dt="2020-06-04T23:49:27.147" v="724"/>
        <pc:sldMkLst>
          <pc:docMk/>
          <pc:sldMk cId="1458989024" sldId="328"/>
        </pc:sldMkLst>
        <pc:spChg chg="mod">
          <ac:chgData name="Ming-Chih Lin" userId="f1ba3ba5-e185-404b-b55f-b2be90e2bdc2" providerId="ADAL" clId="{091A637F-8D54-4E54-83E0-103516D33677}" dt="2020-06-02T05:43:09.910" v="278"/>
          <ac:spMkLst>
            <pc:docMk/>
            <pc:sldMk cId="1458989024" sldId="328"/>
            <ac:spMk id="3" creationId="{7B821B47-8BA5-4FCD-9802-B895214E451E}"/>
          </ac:spMkLst>
        </pc:spChg>
      </pc:sldChg>
      <pc:sldChg chg="addSp modSp new del mod">
        <pc:chgData name="Ming-Chih Lin" userId="f1ba3ba5-e185-404b-b55f-b2be90e2bdc2" providerId="ADAL" clId="{091A637F-8D54-4E54-83E0-103516D33677}" dt="2020-06-04T23:43:05.766" v="647" actId="2696"/>
        <pc:sldMkLst>
          <pc:docMk/>
          <pc:sldMk cId="2891632164" sldId="329"/>
        </pc:sldMkLst>
        <pc:spChg chg="mod">
          <ac:chgData name="Ming-Chih Lin" userId="f1ba3ba5-e185-404b-b55f-b2be90e2bdc2" providerId="ADAL" clId="{091A637F-8D54-4E54-83E0-103516D33677}" dt="2020-06-04T23:15:48.024" v="475" actId="14100"/>
          <ac:spMkLst>
            <pc:docMk/>
            <pc:sldMk cId="2891632164" sldId="329"/>
            <ac:spMk id="2" creationId="{3C850A5C-0B10-4870-9F52-83ACBC4FB27D}"/>
          </ac:spMkLst>
        </pc:spChg>
        <pc:spChg chg="mod">
          <ac:chgData name="Ming-Chih Lin" userId="f1ba3ba5-e185-404b-b55f-b2be90e2bdc2" providerId="ADAL" clId="{091A637F-8D54-4E54-83E0-103516D33677}" dt="2020-06-04T23:15:07.985" v="473" actId="20577"/>
          <ac:spMkLst>
            <pc:docMk/>
            <pc:sldMk cId="2891632164" sldId="329"/>
            <ac:spMk id="3" creationId="{DA7D02FA-5EDB-4AA9-9818-8E79AA64DF8B}"/>
          </ac:spMkLst>
        </pc:spChg>
        <pc:picChg chg="add mod">
          <ac:chgData name="Ming-Chih Lin" userId="f1ba3ba5-e185-404b-b55f-b2be90e2bdc2" providerId="ADAL" clId="{091A637F-8D54-4E54-83E0-103516D33677}" dt="2020-06-04T23:14:14.147" v="369" actId="1076"/>
          <ac:picMkLst>
            <pc:docMk/>
            <pc:sldMk cId="2891632164" sldId="329"/>
            <ac:picMk id="4" creationId="{13D75680-B5D2-4231-AF90-6909699FA7DE}"/>
          </ac:picMkLst>
        </pc:picChg>
        <pc:picChg chg="add mod">
          <ac:chgData name="Ming-Chih Lin" userId="f1ba3ba5-e185-404b-b55f-b2be90e2bdc2" providerId="ADAL" clId="{091A637F-8D54-4E54-83E0-103516D33677}" dt="2020-06-04T23:14:17.825" v="370" actId="1076"/>
          <ac:picMkLst>
            <pc:docMk/>
            <pc:sldMk cId="2891632164" sldId="329"/>
            <ac:picMk id="5" creationId="{6D562F4E-8C74-4814-8B73-DA7C947D2D53}"/>
          </ac:picMkLst>
        </pc:picChg>
      </pc:sldChg>
      <pc:sldChg chg="add">
        <pc:chgData name="Ming-Chih Lin" userId="f1ba3ba5-e185-404b-b55f-b2be90e2bdc2" providerId="ADAL" clId="{091A637F-8D54-4E54-83E0-103516D33677}" dt="2020-06-04T23:43:08.569" v="648"/>
        <pc:sldMkLst>
          <pc:docMk/>
          <pc:sldMk cId="3776458717" sldId="329"/>
        </pc:sldMkLst>
      </pc:sldChg>
      <pc:sldChg chg="add">
        <pc:chgData name="Ming-Chih Lin" userId="f1ba3ba5-e185-404b-b55f-b2be90e2bdc2" providerId="ADAL" clId="{091A637F-8D54-4E54-83E0-103516D33677}" dt="2020-06-04T23:43:08.569" v="648"/>
        <pc:sldMkLst>
          <pc:docMk/>
          <pc:sldMk cId="3095247151" sldId="330"/>
        </pc:sldMkLst>
      </pc:sldChg>
      <pc:sldChg chg="addSp delSp modSp new del mod chgLayout">
        <pc:chgData name="Ming-Chih Lin" userId="f1ba3ba5-e185-404b-b55f-b2be90e2bdc2" providerId="ADAL" clId="{091A637F-8D54-4E54-83E0-103516D33677}" dt="2020-06-04T23:43:05.766" v="647" actId="2696"/>
        <pc:sldMkLst>
          <pc:docMk/>
          <pc:sldMk cId="3150549366" sldId="330"/>
        </pc:sldMkLst>
        <pc:spChg chg="del">
          <ac:chgData name="Ming-Chih Lin" userId="f1ba3ba5-e185-404b-b55f-b2be90e2bdc2" providerId="ADAL" clId="{091A637F-8D54-4E54-83E0-103516D33677}" dt="2020-06-04T23:12:45.238" v="315" actId="478"/>
          <ac:spMkLst>
            <pc:docMk/>
            <pc:sldMk cId="3150549366" sldId="330"/>
            <ac:spMk id="2" creationId="{80E5708D-CBE6-42DB-AA60-D2E4A503173D}"/>
          </ac:spMkLst>
        </pc:spChg>
        <pc:spChg chg="del">
          <ac:chgData name="Ming-Chih Lin" userId="f1ba3ba5-e185-404b-b55f-b2be90e2bdc2" providerId="ADAL" clId="{091A637F-8D54-4E54-83E0-103516D33677}" dt="2020-06-04T23:13:31.279" v="326" actId="700"/>
          <ac:spMkLst>
            <pc:docMk/>
            <pc:sldMk cId="3150549366" sldId="330"/>
            <ac:spMk id="3" creationId="{5B5203F6-6E6D-408B-9574-C998564D54C7}"/>
          </ac:spMkLst>
        </pc:spChg>
        <pc:spChg chg="add mod ord">
          <ac:chgData name="Ming-Chih Lin" userId="f1ba3ba5-e185-404b-b55f-b2be90e2bdc2" providerId="ADAL" clId="{091A637F-8D54-4E54-83E0-103516D33677}" dt="2020-06-04T23:18:33.408" v="569" actId="20577"/>
          <ac:spMkLst>
            <pc:docMk/>
            <pc:sldMk cId="3150549366" sldId="330"/>
            <ac:spMk id="7" creationId="{99CCFDF6-E590-4D0F-ACBA-DFDF8A8C3D54}"/>
          </ac:spMkLst>
        </pc:spChg>
        <pc:spChg chg="add del mod ord">
          <ac:chgData name="Ming-Chih Lin" userId="f1ba3ba5-e185-404b-b55f-b2be90e2bdc2" providerId="ADAL" clId="{091A637F-8D54-4E54-83E0-103516D33677}" dt="2020-06-04T23:17:47.159" v="476"/>
          <ac:spMkLst>
            <pc:docMk/>
            <pc:sldMk cId="3150549366" sldId="330"/>
            <ac:spMk id="8" creationId="{B0E9F882-0983-4A2C-B0CD-6930251D0D2C}"/>
          </ac:spMkLst>
        </pc:spChg>
        <pc:picChg chg="add del mod">
          <ac:chgData name="Ming-Chih Lin" userId="f1ba3ba5-e185-404b-b55f-b2be90e2bdc2" providerId="ADAL" clId="{091A637F-8D54-4E54-83E0-103516D33677}" dt="2020-06-04T23:12:48.169" v="318" actId="478"/>
          <ac:picMkLst>
            <pc:docMk/>
            <pc:sldMk cId="3150549366" sldId="330"/>
            <ac:picMk id="4" creationId="{1281CDFD-A184-4E56-B00B-DAFD4458E504}"/>
          </ac:picMkLst>
        </pc:picChg>
        <pc:picChg chg="add del mod">
          <ac:chgData name="Ming-Chih Lin" userId="f1ba3ba5-e185-404b-b55f-b2be90e2bdc2" providerId="ADAL" clId="{091A637F-8D54-4E54-83E0-103516D33677}" dt="2020-06-04T23:14:06.228" v="365" actId="21"/>
          <ac:picMkLst>
            <pc:docMk/>
            <pc:sldMk cId="3150549366" sldId="330"/>
            <ac:picMk id="5" creationId="{156D1174-6F0A-4A8F-AC91-9C5821D67422}"/>
          </ac:picMkLst>
        </pc:picChg>
        <pc:picChg chg="add del mod">
          <ac:chgData name="Ming-Chih Lin" userId="f1ba3ba5-e185-404b-b55f-b2be90e2bdc2" providerId="ADAL" clId="{091A637F-8D54-4E54-83E0-103516D33677}" dt="2020-06-04T23:14:06.228" v="365" actId="21"/>
          <ac:picMkLst>
            <pc:docMk/>
            <pc:sldMk cId="3150549366" sldId="330"/>
            <ac:picMk id="6" creationId="{6CEC12B8-8D43-4992-B369-065FA4B7D333}"/>
          </ac:picMkLst>
        </pc:picChg>
        <pc:picChg chg="add mod">
          <ac:chgData name="Ming-Chih Lin" userId="f1ba3ba5-e185-404b-b55f-b2be90e2bdc2" providerId="ADAL" clId="{091A637F-8D54-4E54-83E0-103516D33677}" dt="2020-06-04T23:18:40.941" v="571" actId="1076"/>
          <ac:picMkLst>
            <pc:docMk/>
            <pc:sldMk cId="3150549366" sldId="330"/>
            <ac:picMk id="9" creationId="{6FF891F2-2DFA-4757-9BAA-1160974E48C5}"/>
          </ac:picMkLst>
        </pc:picChg>
      </pc:sldChg>
      <pc:sldChg chg="modSp new del mod ord">
        <pc:chgData name="Ming-Chih Lin" userId="f1ba3ba5-e185-404b-b55f-b2be90e2bdc2" providerId="ADAL" clId="{091A637F-8D54-4E54-83E0-103516D33677}" dt="2020-06-04T23:43:05.766" v="647" actId="2696"/>
        <pc:sldMkLst>
          <pc:docMk/>
          <pc:sldMk cId="2598053631" sldId="331"/>
        </pc:sldMkLst>
        <pc:spChg chg="mod">
          <ac:chgData name="Ming-Chih Lin" userId="f1ba3ba5-e185-404b-b55f-b2be90e2bdc2" providerId="ADAL" clId="{091A637F-8D54-4E54-83E0-103516D33677}" dt="2020-06-04T23:41:48.910" v="608"/>
          <ac:spMkLst>
            <pc:docMk/>
            <pc:sldMk cId="2598053631" sldId="331"/>
            <ac:spMk id="2" creationId="{BE83D0CB-5CE0-45DE-BEAA-A473BDC9555D}"/>
          </ac:spMkLst>
        </pc:spChg>
        <pc:spChg chg="mod">
          <ac:chgData name="Ming-Chih Lin" userId="f1ba3ba5-e185-404b-b55f-b2be90e2bdc2" providerId="ADAL" clId="{091A637F-8D54-4E54-83E0-103516D33677}" dt="2020-06-04T23:42:20.719" v="646"/>
          <ac:spMkLst>
            <pc:docMk/>
            <pc:sldMk cId="2598053631" sldId="331"/>
            <ac:spMk id="3" creationId="{0328546A-7A5A-41F7-8BBE-32BB0E646989}"/>
          </ac:spMkLst>
        </pc:spChg>
      </pc:sldChg>
      <pc:sldChg chg="add">
        <pc:chgData name="Ming-Chih Lin" userId="f1ba3ba5-e185-404b-b55f-b2be90e2bdc2" providerId="ADAL" clId="{091A637F-8D54-4E54-83E0-103516D33677}" dt="2020-06-04T23:43:08.569" v="648"/>
        <pc:sldMkLst>
          <pc:docMk/>
          <pc:sldMk cId="3005715725" sldId="331"/>
        </pc:sldMkLst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4-</a:t>
            </a:r>
            <a:r>
              <a:rPr lang="en-US" altLang="zh-TW" b="0" dirty="0"/>
              <a:t>AEDT</a:t>
            </a:r>
            <a:r>
              <a:rPr lang="zh-TW" altLang="en-US" b="0" dirty="0"/>
              <a:t>操作錄製與修改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230C9-887C-4C4E-B984-BA22A68F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錄製腳本對於開發</a:t>
            </a:r>
            <a:r>
              <a:rPr lang="en-US" altLang="zh-TW" dirty="0"/>
              <a:t>AEDT</a:t>
            </a:r>
            <a:r>
              <a:rPr lang="zh-TW" altLang="en-US" dirty="0"/>
              <a:t>自動化程式有相對大的幫助。由於腳本的函式碼對應使用者的操作，減少了許多查詢及試錯的時間。要注意到的是腳本的檔頭如果有中文字符，必須先移除。</a:t>
            </a:r>
            <a:r>
              <a:rPr lang="en-US" altLang="zh-TW" dirty="0"/>
              <a:t>project</a:t>
            </a:r>
            <a:r>
              <a:rPr lang="zh-TW" altLang="en-US" dirty="0"/>
              <a:t>與</a:t>
            </a:r>
            <a:r>
              <a:rPr lang="en-US" altLang="zh-TW" dirty="0"/>
              <a:t>design</a:t>
            </a:r>
            <a:r>
              <a:rPr lang="zh-TW" altLang="en-US" dirty="0"/>
              <a:t>的部分也要改成</a:t>
            </a:r>
            <a:r>
              <a:rPr lang="en-US" altLang="zh-TW" dirty="0" err="1"/>
              <a:t>GetActiveProject</a:t>
            </a:r>
            <a:r>
              <a:rPr lang="en-US" altLang="zh-TW" dirty="0"/>
              <a:t>()</a:t>
            </a:r>
            <a:r>
              <a:rPr lang="zh-TW" altLang="en-US" dirty="0"/>
              <a:t>及</a:t>
            </a:r>
            <a:r>
              <a:rPr lang="en-US" altLang="zh-TW" dirty="0" err="1"/>
              <a:t>GetActiveDesign</a:t>
            </a:r>
            <a:r>
              <a:rPr lang="en-US" altLang="zh-TW" dirty="0"/>
              <a:t>()</a:t>
            </a:r>
            <a:r>
              <a:rPr lang="zh-TW" altLang="en-US" dirty="0"/>
              <a:t>。使其可以使用在其他的專案。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如果要加上迴圈及判斷式，最好先將錄製的函式進行封裝簡化其輸出輸入。要留意保持正確的輸入參數型別。可以加上</a:t>
            </a:r>
            <a:r>
              <a:rPr lang="en-US" altLang="zh-TW" dirty="0" err="1"/>
              <a:t>AddWarningMessage</a:t>
            </a:r>
            <a:r>
              <a:rPr lang="en-US" altLang="zh-TW" dirty="0"/>
              <a:t>()</a:t>
            </a:r>
            <a:r>
              <a:rPr lang="zh-TW" altLang="en-US" dirty="0"/>
              <a:t>適時的將執行過程中的變數值輸出到訊息視窗，這有助於除錯。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031341D-1312-455E-8529-B8D34CD9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錄製及修改</a:t>
            </a:r>
          </a:p>
        </p:txBody>
      </p:sp>
    </p:spTree>
    <p:extLst>
      <p:ext uri="{BB962C8B-B14F-4D97-AF65-F5344CB8AC3E}">
        <p14:creationId xmlns:p14="http://schemas.microsoft.com/office/powerpoint/2010/main" val="2242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4F4BD73-FCD3-44F1-A913-DE46B813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821B47-8BA5-4FCD-9802-B895214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讀取屬性作為腳本輸入</a:t>
            </a:r>
          </a:p>
        </p:txBody>
      </p:sp>
    </p:spTree>
    <p:extLst>
      <p:ext uri="{BB962C8B-B14F-4D97-AF65-F5344CB8AC3E}">
        <p14:creationId xmlns:p14="http://schemas.microsoft.com/office/powerpoint/2010/main" val="14589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4F4BD73-FCD3-44F1-A913-DE46B813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821B47-8BA5-4FCD-9802-B895214E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連結腳本至熱鍵</a:t>
            </a:r>
          </a:p>
        </p:txBody>
      </p:sp>
    </p:spTree>
    <p:extLst>
      <p:ext uri="{BB962C8B-B14F-4D97-AF65-F5344CB8AC3E}">
        <p14:creationId xmlns:p14="http://schemas.microsoft.com/office/powerpoint/2010/main" val="1569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範例解說：生成導波管模型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C0A41D-585A-4773-9922-1FC0601CBFD6}"/>
              </a:ext>
            </a:extLst>
          </p:cNvPr>
          <p:cNvSpPr/>
          <p:nvPr/>
        </p:nvSpPr>
        <p:spPr>
          <a:xfrm>
            <a:off x="3225800" y="3428999"/>
            <a:ext cx="5627745" cy="10752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54B47-98FC-417E-9FE5-CB4B5835EA5D}"/>
              </a:ext>
            </a:extLst>
          </p:cNvPr>
          <p:cNvSpPr/>
          <p:nvPr/>
        </p:nvSpPr>
        <p:spPr>
          <a:xfrm>
            <a:off x="3208867" y="4936065"/>
            <a:ext cx="5627745" cy="600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850A5C-0B10-4870-9F52-83ACBC4F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087533" cy="47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csv1=['1,5','2,6','3,7', '4,8']</a:t>
            </a:r>
          </a:p>
          <a:p>
            <a:pPr marL="0" indent="0">
              <a:buNone/>
            </a:pPr>
            <a:r>
              <a:rPr lang="en-US" altLang="zh-TW" dirty="0"/>
              <a:t>csv2=['#comment', '1,5','2,6','3,7', '4,8']</a:t>
            </a:r>
          </a:p>
          <a:p>
            <a:pPr marL="0" indent="0">
              <a:buNone/>
            </a:pPr>
            <a:r>
              <a:rPr lang="en-US" altLang="zh-TW" dirty="0"/>
              <a:t>csv3=['2020,06,05', '1,5','2,6','3,7', '4,8']</a:t>
            </a:r>
          </a:p>
          <a:p>
            <a:pPr marL="0" indent="0">
              <a:buNone/>
            </a:pPr>
            <a:r>
              <a:rPr lang="en-US" altLang="zh-TW" dirty="0"/>
              <a:t>csv4=['ANSYS','HFSS','1,5','2,6','3,7', '4,8']</a:t>
            </a:r>
          </a:p>
          <a:p>
            <a:pPr marL="0" indent="0">
              <a:buNone/>
            </a:pPr>
            <a:r>
              <a:rPr lang="en-US" altLang="zh-TW" dirty="0"/>
              <a:t>csv5=['time, volt','1,5','2,6','3,7', '4,8']</a:t>
            </a:r>
          </a:p>
          <a:p>
            <a:pPr marL="0" indent="0">
              <a:buNone/>
            </a:pPr>
            <a:r>
              <a:rPr lang="en-US" altLang="zh-TW" dirty="0"/>
              <a:t>csv6=['     ', '1,5','2,6','3,7', '4,8']</a:t>
            </a:r>
          </a:p>
          <a:p>
            <a:pPr marL="0" indent="0">
              <a:buNone/>
            </a:pPr>
            <a:r>
              <a:rPr lang="en-US" altLang="zh-TW" dirty="0"/>
              <a:t>csv7=['1,5','2,6','3,7', '4,8', '']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7D02FA-5EDB-4AA9-9818-8E79AA6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如何寫出一組代碼將不同</a:t>
            </a:r>
            <a:r>
              <a:rPr lang="en-US" altLang="zh-TW" dirty="0"/>
              <a:t>csv</a:t>
            </a:r>
            <a:r>
              <a:rPr lang="zh-TW" altLang="en-US" dirty="0"/>
              <a:t>檔讀入的字串處理成</a:t>
            </a:r>
            <a:r>
              <a:rPr lang="en-US" altLang="zh-TW" dirty="0"/>
              <a:t>list of tuple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D75680-B5D2-4231-AF90-6909699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72" y="1273818"/>
            <a:ext cx="4266667" cy="1885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562F4E-8C74-4814-8B73-DA7C947D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73" y="4083267"/>
            <a:ext cx="5485827" cy="5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F891F2-2DFA-4757-9BAA-1160974E4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863275"/>
            <a:ext cx="5638964" cy="3131449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99CCFDF6-E590-4D0F-ACBA-DFDF8A8C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解答</a:t>
            </a:r>
            <a:r>
              <a:rPr lang="en-US" altLang="zh-TW" dirty="0"/>
              <a:t>:</a:t>
            </a:r>
            <a:r>
              <a:rPr lang="zh-TW" altLang="en-US" dirty="0"/>
              <a:t>加上</a:t>
            </a:r>
            <a:r>
              <a:rPr lang="en-US" altLang="zh-TW" dirty="0"/>
              <a:t>try…except…pass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24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83D0CB-5CE0-45DE-BEAA-A473BDC9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程式開發階段，一般都是假設輸入參數會嚴格遵守規範，並基於這個假設開發演算法。如果格式出錯，就算這個錯誤無關緊要，程式也會終止運算並返回錯誤訊息，如果要對輸入的資料一一判斷是否合規，將導致程式複雜化並額外耗用運算資源。一個解決思維是先做再說，發生了無法處理的狀況，也就是例外，再另行處理。這種設計思維就是所謂的例外處理。目前例外處理已經是主流程式語言所採取的設計方案。這種設計風格又稱之為</a:t>
            </a:r>
            <a:r>
              <a:rPr lang="en-US" altLang="zh-TW" dirty="0"/>
              <a:t>EAFP( Easier to Ask for Forgiveness than Permission) ,</a:t>
            </a:r>
            <a:r>
              <a:rPr lang="zh-TW" altLang="en-US" dirty="0"/>
              <a:t>有別於</a:t>
            </a:r>
            <a:r>
              <a:rPr lang="en-US" altLang="zh-TW" dirty="0"/>
              <a:t>LBYL(Look Before You Leap)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28546A-7A5A-41F7-8BBE-32BB0E64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</a:t>
            </a:r>
            <a:r>
              <a:rPr lang="en-US" altLang="zh-TW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</a:t>
            </a:r>
            <a:r>
              <a:rPr lang="zh-TW" altLang="en-US" dirty="0"/>
              <a:t>事先檢查</a:t>
            </a:r>
          </a:p>
        </p:txBody>
      </p:sp>
    </p:spTree>
    <p:extLst>
      <p:ext uri="{BB962C8B-B14F-4D97-AF65-F5344CB8AC3E}">
        <p14:creationId xmlns:p14="http://schemas.microsoft.com/office/powerpoint/2010/main" val="3005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函式庫架構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CD2DC4-DBF9-4379-9E92-A3F1027C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函式庫分成</a:t>
            </a:r>
            <a:r>
              <a:rPr lang="en-US" altLang="zh-TW" dirty="0"/>
              <a:t>Desktop, Project, Design, Editor, Module</a:t>
            </a:r>
            <a:r>
              <a:rPr lang="zh-TW" altLang="en-US" dirty="0"/>
              <a:t>等大類，</a:t>
            </a:r>
            <a:r>
              <a:rPr lang="en-US" altLang="zh-TW" dirty="0"/>
              <a:t>Module</a:t>
            </a:r>
            <a:r>
              <a:rPr lang="zh-TW" altLang="en-US" dirty="0"/>
              <a:t>底下又分成多個小類。比方說是要在專案底下加入新的設計，我們便可以使用</a:t>
            </a:r>
            <a:r>
              <a:rPr lang="en-US" altLang="zh-TW" dirty="0" err="1"/>
              <a:t>oProject.InsertDesign</a:t>
            </a:r>
            <a:r>
              <a:rPr lang="en-US" altLang="zh-TW" dirty="0"/>
              <a:t>()</a:t>
            </a:r>
            <a:r>
              <a:rPr lang="zh-TW" altLang="en-US" dirty="0"/>
              <a:t>函數來完成。從功能區分，可分成</a:t>
            </a:r>
            <a:r>
              <a:rPr lang="en-US" altLang="zh-TW" dirty="0"/>
              <a:t>CURD(Create: </a:t>
            </a:r>
            <a:r>
              <a:rPr lang="zh-TW" altLang="en-US" dirty="0"/>
              <a:t>建立</a:t>
            </a:r>
            <a:r>
              <a:rPr lang="en-US" altLang="zh-TW" dirty="0"/>
              <a:t>, Update:</a:t>
            </a:r>
            <a:r>
              <a:rPr lang="zh-TW" altLang="en-US" dirty="0"/>
              <a:t>更新</a:t>
            </a:r>
            <a:r>
              <a:rPr lang="en-US" altLang="zh-TW" dirty="0"/>
              <a:t>, Read:</a:t>
            </a:r>
            <a:r>
              <a:rPr lang="zh-TW" altLang="en-US" dirty="0"/>
              <a:t>讀取</a:t>
            </a:r>
            <a:r>
              <a:rPr lang="en-US" altLang="zh-TW" dirty="0"/>
              <a:t>, Delete:</a:t>
            </a:r>
            <a:r>
              <a:rPr lang="zh-TW" altLang="en-US" dirty="0"/>
              <a:t>刪除</a:t>
            </a:r>
            <a:r>
              <a:rPr lang="en-US" altLang="zh-TW" dirty="0"/>
              <a:t>)</a:t>
            </a:r>
            <a:r>
              <a:rPr lang="zh-TW" altLang="en-US" dirty="0"/>
              <a:t>四大塊。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比方說是</a:t>
            </a:r>
            <a:r>
              <a:rPr lang="en-US" altLang="zh-TW" dirty="0" err="1"/>
              <a:t>InsertDesign</a:t>
            </a:r>
            <a:r>
              <a:rPr lang="en-US" altLang="zh-TW" dirty="0"/>
              <a:t>()</a:t>
            </a:r>
            <a:r>
              <a:rPr lang="zh-TW" altLang="en-US" dirty="0"/>
              <a:t>屬於建立</a:t>
            </a:r>
            <a:r>
              <a:rPr lang="en-US" altLang="zh-TW" dirty="0"/>
              <a:t>, </a:t>
            </a:r>
            <a:r>
              <a:rPr lang="en-US" altLang="zh-TW" dirty="0" err="1"/>
              <a:t>SetActiveDesign</a:t>
            </a:r>
            <a:r>
              <a:rPr lang="en-US" altLang="zh-TW" dirty="0"/>
              <a:t>()</a:t>
            </a:r>
            <a:r>
              <a:rPr lang="zh-TW" altLang="en-US" dirty="0"/>
              <a:t>算是更新，</a:t>
            </a:r>
            <a:r>
              <a:rPr lang="en-US" altLang="zh-TW" dirty="0" err="1"/>
              <a:t>GetName</a:t>
            </a:r>
            <a:r>
              <a:rPr lang="en-US" altLang="zh-TW" dirty="0"/>
              <a:t>()</a:t>
            </a:r>
            <a:r>
              <a:rPr lang="zh-TW" altLang="en-US" dirty="0"/>
              <a:t>屬於讀取，</a:t>
            </a:r>
            <a:r>
              <a:rPr lang="en-US" altLang="zh-TW" dirty="0" err="1"/>
              <a:t>CutDesign</a:t>
            </a:r>
            <a:r>
              <a:rPr lang="en-US" altLang="zh-TW" dirty="0"/>
              <a:t>()</a:t>
            </a:r>
            <a:r>
              <a:rPr lang="zh-TW" altLang="en-US" dirty="0"/>
              <a:t>屬於刪除。當中</a:t>
            </a:r>
            <a:r>
              <a:rPr lang="en-US" altLang="zh-TW" dirty="0"/>
              <a:t>CUD</a:t>
            </a:r>
            <a:r>
              <a:rPr lang="zh-TW" altLang="en-US" dirty="0"/>
              <a:t>類可以透過錄製得到，而</a:t>
            </a:r>
            <a:r>
              <a:rPr lang="en-US" altLang="zh-TW" dirty="0"/>
              <a:t>R</a:t>
            </a:r>
            <a:r>
              <a:rPr lang="zh-TW" altLang="en-US" dirty="0"/>
              <a:t>類需要透過文件來查找。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關於函式庫的</a:t>
            </a:r>
            <a:r>
              <a:rPr lang="en-US" altLang="zh-TW" dirty="0"/>
              <a:t>Help</a:t>
            </a:r>
            <a:r>
              <a:rPr lang="zh-TW" altLang="en-US" dirty="0"/>
              <a:t>檔可以在</a:t>
            </a:r>
            <a:r>
              <a:rPr lang="en-US" altLang="zh-TW" dirty="0"/>
              <a:t>C:\Program Files\</a:t>
            </a:r>
            <a:r>
              <a:rPr lang="en-US" altLang="zh-TW" dirty="0" err="1"/>
              <a:t>AnsysEM</a:t>
            </a:r>
            <a:r>
              <a:rPr lang="en-US" altLang="zh-TW" dirty="0"/>
              <a:t>\AnsysEM20.1\Win64\Help</a:t>
            </a:r>
            <a:r>
              <a:rPr lang="zh-TW" altLang="en-US" dirty="0"/>
              <a:t>底下找到</a:t>
            </a:r>
            <a:r>
              <a:rPr lang="en-US" altLang="zh-TW" dirty="0"/>
              <a:t>ScriptingGuide.pdf</a:t>
            </a:r>
            <a:r>
              <a:rPr lang="zh-TW" altLang="en-US" dirty="0"/>
              <a:t>當中詳細說明了函式的功能及使用方法。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DA0EB8-8083-49B8-89F6-5CA68A99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函式庫的簡單介紹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6EC892-7C67-495C-8FF9-2A83D150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要理解函式，必須先從輸出入著手。一個函式可以有多個輸入參數，也可以沒有輸入參數。必須以正確的資料型態傳入參數，函式才能正常地完成運算或執行動作。假設參數</a:t>
            </a:r>
            <a:r>
              <a:rPr lang="en-US" altLang="zh-TW" dirty="0"/>
              <a:t>x</a:t>
            </a:r>
            <a:r>
              <a:rPr lang="zh-TW" altLang="en-US" dirty="0"/>
              <a:t>是以字串表示的數值，舉例來說“</a:t>
            </a:r>
            <a:r>
              <a:rPr lang="en-US" altLang="zh-TW" dirty="0"/>
              <a:t>23”</a:t>
            </a:r>
            <a:r>
              <a:rPr lang="zh-TW" altLang="en-US" dirty="0"/>
              <a:t>，那麼以整數型別傳入</a:t>
            </a:r>
            <a:r>
              <a:rPr lang="en-US" altLang="zh-TW" dirty="0"/>
              <a:t>23</a:t>
            </a:r>
            <a:r>
              <a:rPr lang="zh-TW" altLang="en-US" dirty="0"/>
              <a:t>是不被接受的。這是初學者經常犯的錯誤。同樣的，返回資料的型態可能是單純的整數或字串，也可能是物件。清楚返回值的資料格式才能正確的加以處理。在閱讀</a:t>
            </a:r>
            <a:r>
              <a:rPr lang="en-US" altLang="zh-TW" dirty="0"/>
              <a:t>AEDT</a:t>
            </a:r>
            <a:r>
              <a:rPr lang="zh-TW" altLang="en-US" dirty="0"/>
              <a:t>的函式說明時，先觀察輸入參數的型別，必要時可以編寫程式碼片段來測試。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如果要判斷返回資料的格式，最簡單的方式便是利用</a:t>
            </a:r>
            <a:r>
              <a:rPr lang="en-US" altLang="zh-TW" dirty="0"/>
              <a:t>type()</a:t>
            </a:r>
            <a:r>
              <a:rPr lang="zh-TW" altLang="en-US" dirty="0"/>
              <a:t>來得到資料型態，透過</a:t>
            </a:r>
            <a:r>
              <a:rPr lang="en-US" altLang="zh-TW" dirty="0" err="1"/>
              <a:t>dir</a:t>
            </a:r>
            <a:r>
              <a:rPr lang="en-US" altLang="zh-TW" dirty="0"/>
              <a:t>()</a:t>
            </a:r>
            <a:r>
              <a:rPr lang="zh-TW" altLang="en-US" dirty="0"/>
              <a:t>來得到可以使用的方法。這裡舉一個簡單的例子：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AACF31-B26F-4D1C-856A-7B09BF30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如何理解</a:t>
            </a:r>
            <a:r>
              <a:rPr lang="en-US" altLang="zh-TW" dirty="0"/>
              <a:t>AEDT</a:t>
            </a:r>
            <a:r>
              <a:rPr lang="zh-TW" altLang="en-US" dirty="0"/>
              <a:t>的函式</a:t>
            </a:r>
          </a:p>
        </p:txBody>
      </p:sp>
    </p:spTree>
    <p:extLst>
      <p:ext uri="{BB962C8B-B14F-4D97-AF65-F5344CB8AC3E}">
        <p14:creationId xmlns:p14="http://schemas.microsoft.com/office/powerpoint/2010/main" val="6346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328</TotalTime>
  <Words>794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如何寫出一組代碼將不同csv檔讀入的字串處理成list of tuple</vt:lpstr>
      <vt:lpstr>解答:加上try…except…pass</vt:lpstr>
      <vt:lpstr>例外處理 v.s.事先檢查</vt:lpstr>
      <vt:lpstr>PowerPoint 簡報</vt:lpstr>
      <vt:lpstr>AEDT函式庫的簡單介紹 </vt:lpstr>
      <vt:lpstr>如何理解AEDT的函式</vt:lpstr>
      <vt:lpstr>錄製及修改</vt:lpstr>
      <vt:lpstr>讀取屬性作為腳本輸入</vt:lpstr>
      <vt:lpstr>連結腳本至熱鍵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2020-06-05T00:17:45Z</dcterms:modified>
</cp:coreProperties>
</file>