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31" r:id="rId3"/>
    <p:sldId id="329" r:id="rId4"/>
    <p:sldId id="330" r:id="rId5"/>
    <p:sldId id="325" r:id="rId6"/>
    <p:sldId id="319" r:id="rId7"/>
    <p:sldId id="320" r:id="rId8"/>
    <p:sldId id="318" r:id="rId9"/>
    <p:sldId id="323" r:id="rId10"/>
    <p:sldId id="321" r:id="rId11"/>
    <p:sldId id="327" r:id="rId12"/>
    <p:sldId id="3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2A7FE-9E5B-4A17-9515-51BDB1FB0393}" v="149" dt="2020-06-14T09:09:11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" userId="f1ba3ba5-e185-404b-b55f-b2be90e2bdc2" providerId="ADAL" clId="{4BD2A7FE-9E5B-4A17-9515-51BDB1FB0393}"/>
    <pc:docChg chg="addSld delSld modSld">
      <pc:chgData name="Ming-Chih" userId="f1ba3ba5-e185-404b-b55f-b2be90e2bdc2" providerId="ADAL" clId="{4BD2A7FE-9E5B-4A17-9515-51BDB1FB0393}" dt="2020-06-14T09:12:19.759" v="79" actId="2696"/>
      <pc:docMkLst>
        <pc:docMk/>
      </pc:docMkLst>
      <pc:sldChg chg="addSp delSp">
        <pc:chgData name="Ming-Chih" userId="f1ba3ba5-e185-404b-b55f-b2be90e2bdc2" providerId="ADAL" clId="{4BD2A7FE-9E5B-4A17-9515-51BDB1FB0393}" dt="2020-06-14T09:08:10.867" v="1"/>
        <pc:sldMkLst>
          <pc:docMk/>
          <pc:sldMk cId="121079834" sldId="330"/>
        </pc:sldMkLst>
        <pc:spChg chg="add del">
          <ac:chgData name="Ming-Chih" userId="f1ba3ba5-e185-404b-b55f-b2be90e2bdc2" providerId="ADAL" clId="{4BD2A7FE-9E5B-4A17-9515-51BDB1FB0393}" dt="2020-06-14T09:08:10.867" v="1"/>
          <ac:spMkLst>
            <pc:docMk/>
            <pc:sldMk cId="121079834" sldId="330"/>
            <ac:spMk id="2" creationId="{5DE1D880-ED57-473E-BBC8-FD2F68EE11C4}"/>
          </ac:spMkLst>
        </pc:spChg>
      </pc:sldChg>
      <pc:sldChg chg="addSp delSp modSp new del mod">
        <pc:chgData name="Ming-Chih" userId="f1ba3ba5-e185-404b-b55f-b2be90e2bdc2" providerId="ADAL" clId="{4BD2A7FE-9E5B-4A17-9515-51BDB1FB0393}" dt="2020-06-14T09:12:19.759" v="79" actId="2696"/>
        <pc:sldMkLst>
          <pc:docMk/>
          <pc:sldMk cId="2710146048" sldId="332"/>
        </pc:sldMkLst>
        <pc:spChg chg="add del mod">
          <ac:chgData name="Ming-Chih" userId="f1ba3ba5-e185-404b-b55f-b2be90e2bdc2" providerId="ADAL" clId="{4BD2A7FE-9E5B-4A17-9515-51BDB1FB0393}" dt="2020-06-14T09:09:11.282" v="78"/>
          <ac:spMkLst>
            <pc:docMk/>
            <pc:sldMk cId="2710146048" sldId="332"/>
            <ac:spMk id="2" creationId="{724B9590-E0BA-4A2E-AB6A-4DF73E06B67B}"/>
          </ac:spMkLst>
        </pc:spChg>
        <pc:spChg chg="mod">
          <ac:chgData name="Ming-Chih" userId="f1ba3ba5-e185-404b-b55f-b2be90e2bdc2" providerId="ADAL" clId="{4BD2A7FE-9E5B-4A17-9515-51BDB1FB0393}" dt="2020-06-14T09:08:20.332" v="7"/>
          <ac:spMkLst>
            <pc:docMk/>
            <pc:sldMk cId="2710146048" sldId="332"/>
            <ac:spMk id="3" creationId="{28D42294-6CA6-4A66-89B6-1159276CF33B}"/>
          </ac:spMkLst>
        </pc:spChg>
        <pc:spChg chg="add del mod">
          <ac:chgData name="Ming-Chih" userId="f1ba3ba5-e185-404b-b55f-b2be90e2bdc2" providerId="ADAL" clId="{4BD2A7FE-9E5B-4A17-9515-51BDB1FB0393}" dt="2020-06-14T09:08:14.703" v="4"/>
          <ac:spMkLst>
            <pc:docMk/>
            <pc:sldMk cId="2710146048" sldId="332"/>
            <ac:spMk id="4" creationId="{716E3EB4-951E-4AE7-ACDF-51E0F47DA37C}"/>
          </ac:spMkLst>
        </pc:spChg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A2F4D413-9D68-4A8C-9D49-8D8D17D6E9EA}"/>
    <pc:docChg chg="custSel delSld modSld">
      <pc:chgData name="Ming-Chih Lin" userId="f1ba3ba5-e185-404b-b55f-b2be90e2bdc2" providerId="ADAL" clId="{A2F4D413-9D68-4A8C-9D49-8D8D17D6E9EA}" dt="2020-06-02T00:29:06.813" v="41"/>
      <pc:docMkLst>
        <pc:docMk/>
      </pc:docMkLst>
      <pc:sldChg chg="del">
        <pc:chgData name="Ming-Chih Lin" userId="f1ba3ba5-e185-404b-b55f-b2be90e2bdc2" providerId="ADAL" clId="{A2F4D413-9D68-4A8C-9D49-8D8D17D6E9EA}" dt="2020-06-02T00:27:07.254" v="22" actId="47"/>
        <pc:sldMkLst>
          <pc:docMk/>
          <pc:sldMk cId="2189207556" sldId="272"/>
        </pc:sldMkLst>
      </pc:sldChg>
      <pc:sldChg chg="modSp mod">
        <pc:chgData name="Ming-Chih Lin" userId="f1ba3ba5-e185-404b-b55f-b2be90e2bdc2" providerId="ADAL" clId="{A2F4D413-9D68-4A8C-9D49-8D8D17D6E9EA}" dt="2020-06-02T00:29:06.813" v="41"/>
        <pc:sldMkLst>
          <pc:docMk/>
          <pc:sldMk cId="1266417032" sldId="312"/>
        </pc:sldMkLst>
        <pc:spChg chg="mod">
          <ac:chgData name="Ming-Chih Lin" userId="f1ba3ba5-e185-404b-b55f-b2be90e2bdc2" providerId="ADAL" clId="{A2F4D413-9D68-4A8C-9D49-8D8D17D6E9EA}" dt="2020-06-02T00:29:06.813" v="41"/>
          <ac:spMkLst>
            <pc:docMk/>
            <pc:sldMk cId="1266417032" sldId="312"/>
            <ac:spMk id="4" creationId="{1854605A-57A1-476A-82F9-537D284E62C2}"/>
          </ac:spMkLst>
        </pc:spChg>
      </pc:sldChg>
      <pc:sldChg chg="modSp mod">
        <pc:chgData name="Ming-Chih Lin" userId="f1ba3ba5-e185-404b-b55f-b2be90e2bdc2" providerId="ADAL" clId="{A2F4D413-9D68-4A8C-9D49-8D8D17D6E9EA}" dt="2020-06-02T00:26:55.108" v="21"/>
        <pc:sldMkLst>
          <pc:docMk/>
          <pc:sldMk cId="19629556" sldId="316"/>
        </pc:sldMkLst>
        <pc:spChg chg="mod">
          <ac:chgData name="Ming-Chih Lin" userId="f1ba3ba5-e185-404b-b55f-b2be90e2bdc2" providerId="ADAL" clId="{A2F4D413-9D68-4A8C-9D49-8D8D17D6E9EA}" dt="2020-06-02T00:26:55.108" v="21"/>
          <ac:spMkLst>
            <pc:docMk/>
            <pc:sldMk cId="19629556" sldId="316"/>
            <ac:spMk id="4" creationId="{2FA54F75-D405-4104-B6BB-EA44A23A109A}"/>
          </ac:spMkLst>
        </pc:spChg>
      </pc:sldChg>
      <pc:sldChg chg="delSp mod">
        <pc:chgData name="Ming-Chih Lin" userId="f1ba3ba5-e185-404b-b55f-b2be90e2bdc2" providerId="ADAL" clId="{A2F4D413-9D68-4A8C-9D49-8D8D17D6E9EA}" dt="2020-06-02T00:26:42.606" v="2" actId="478"/>
        <pc:sldMkLst>
          <pc:docMk/>
          <pc:sldMk cId="497064445" sldId="317"/>
        </pc:sldMkLst>
        <pc:spChg chg="del">
          <ac:chgData name="Ming-Chih Lin" userId="f1ba3ba5-e185-404b-b55f-b2be90e2bdc2" providerId="ADAL" clId="{A2F4D413-9D68-4A8C-9D49-8D8D17D6E9EA}" dt="2020-06-02T00:26:41.610" v="1" actId="478"/>
          <ac:spMkLst>
            <pc:docMk/>
            <pc:sldMk cId="497064445" sldId="317"/>
            <ac:spMk id="4" creationId="{FBC0A41D-585A-4773-9922-1FC0601CBFD6}"/>
          </ac:spMkLst>
        </pc:spChg>
        <pc:spChg chg="del">
          <ac:chgData name="Ming-Chih Lin" userId="f1ba3ba5-e185-404b-b55f-b2be90e2bdc2" providerId="ADAL" clId="{A2F4D413-9D68-4A8C-9D49-8D8D17D6E9EA}" dt="2020-06-02T00:26:42.606" v="2" actId="478"/>
          <ac:spMkLst>
            <pc:docMk/>
            <pc:sldMk cId="497064445" sldId="317"/>
            <ac:spMk id="5" creationId="{24954B47-98FC-417E-9FE5-CB4B5835EA5D}"/>
          </ac:spMkLst>
        </pc:spChg>
        <pc:picChg chg="del">
          <ac:chgData name="Ming-Chih Lin" userId="f1ba3ba5-e185-404b-b55f-b2be90e2bdc2" providerId="ADAL" clId="{A2F4D413-9D68-4A8C-9D49-8D8D17D6E9EA}" dt="2020-06-02T00:26:40.141" v="0" actId="478"/>
          <ac:picMkLst>
            <pc:docMk/>
            <pc:sldMk cId="497064445" sldId="317"/>
            <ac:picMk id="2" creationId="{24B42EE7-EE76-400D-B513-614BD7A34C4E}"/>
          </ac:picMkLst>
        </pc:picChg>
      </pc:sldChg>
    </pc:docChg>
  </pc:docChgLst>
  <pc:docChgLst>
    <pc:chgData name="Ming-Chih Lin" userId="f1ba3ba5-e185-404b-b55f-b2be90e2bdc2" providerId="ADAL" clId="{4BD2A7FE-9E5B-4A17-9515-51BDB1FB0393}"/>
    <pc:docChg chg="undo custSel addSld delSld modSld sldOrd">
      <pc:chgData name="Ming-Chih Lin" userId="f1ba3ba5-e185-404b-b55f-b2be90e2bdc2" providerId="ADAL" clId="{4BD2A7FE-9E5B-4A17-9515-51BDB1FB0393}" dt="2020-06-12T05:35:38.825" v="1250" actId="47"/>
      <pc:docMkLst>
        <pc:docMk/>
      </pc:docMkLst>
      <pc:sldChg chg="modSp mod">
        <pc:chgData name="Ming-Chih Lin" userId="f1ba3ba5-e185-404b-b55f-b2be90e2bdc2" providerId="ADAL" clId="{4BD2A7FE-9E5B-4A17-9515-51BDB1FB0393}" dt="2020-06-02T02:27:18.369" v="24"/>
        <pc:sldMkLst>
          <pc:docMk/>
          <pc:sldMk cId="3437513085" sldId="257"/>
        </pc:sldMkLst>
        <pc:spChg chg="mod">
          <ac:chgData name="Ming-Chih Lin" userId="f1ba3ba5-e185-404b-b55f-b2be90e2bdc2" providerId="ADAL" clId="{4BD2A7FE-9E5B-4A17-9515-51BDB1FB0393}" dt="2020-06-02T02:27:18.369" v="24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4BD2A7FE-9E5B-4A17-9515-51BDB1FB0393}" dt="2020-06-09T00:09:07.939" v="348" actId="47"/>
        <pc:sldMkLst>
          <pc:docMk/>
          <pc:sldMk cId="929909194" sldId="259"/>
        </pc:sldMkLst>
      </pc:sldChg>
      <pc:sldChg chg="del">
        <pc:chgData name="Ming-Chih Lin" userId="f1ba3ba5-e185-404b-b55f-b2be90e2bdc2" providerId="ADAL" clId="{4BD2A7FE-9E5B-4A17-9515-51BDB1FB0393}" dt="2020-06-02T02:29:48.748" v="27" actId="47"/>
        <pc:sldMkLst>
          <pc:docMk/>
          <pc:sldMk cId="1266417032" sldId="312"/>
        </pc:sldMkLst>
      </pc:sldChg>
      <pc:sldChg chg="del">
        <pc:chgData name="Ming-Chih Lin" userId="f1ba3ba5-e185-404b-b55f-b2be90e2bdc2" providerId="ADAL" clId="{4BD2A7FE-9E5B-4A17-9515-51BDB1FB0393}" dt="2020-06-02T02:29:21.580" v="25" actId="47"/>
        <pc:sldMkLst>
          <pc:docMk/>
          <pc:sldMk cId="19629556" sldId="316"/>
        </pc:sldMkLst>
      </pc:sldChg>
      <pc:sldChg chg="addSp modSp del mod chgLayout">
        <pc:chgData name="Ming-Chih Lin" userId="f1ba3ba5-e185-404b-b55f-b2be90e2bdc2" providerId="ADAL" clId="{4BD2A7FE-9E5B-4A17-9515-51BDB1FB0393}" dt="2020-06-04T07:50:36.778" v="122" actId="47"/>
        <pc:sldMkLst>
          <pc:docMk/>
          <pc:sldMk cId="497064445" sldId="317"/>
        </pc:sldMkLst>
        <pc:spChg chg="add mod ord">
          <ac:chgData name="Ming-Chih Lin" userId="f1ba3ba5-e185-404b-b55f-b2be90e2bdc2" providerId="ADAL" clId="{4BD2A7FE-9E5B-4A17-9515-51BDB1FB0393}" dt="2020-06-04T07:50:34.680" v="121" actId="21"/>
          <ac:spMkLst>
            <pc:docMk/>
            <pc:sldMk cId="497064445" sldId="317"/>
            <ac:spMk id="2" creationId="{FC165719-0C99-49EA-99E3-292438917CCB}"/>
          </ac:spMkLst>
        </pc:spChg>
        <pc:spChg chg="mod ord">
          <ac:chgData name="Ming-Chih Lin" userId="f1ba3ba5-e185-404b-b55f-b2be90e2bdc2" providerId="ADAL" clId="{4BD2A7FE-9E5B-4A17-9515-51BDB1FB0393}" dt="2020-06-02T02:03:24.980" v="5"/>
          <ac:spMkLst>
            <pc:docMk/>
            <pc:sldMk cId="497064445" sldId="317"/>
            <ac:spMk id="3" creationId="{E7C3D928-2CE9-4266-A577-F5AA1DFC7CE3}"/>
          </ac:spMkLst>
        </pc:spChg>
      </pc:sldChg>
      <pc:sldChg chg="addSp delSp modSp mod ord chgLayout">
        <pc:chgData name="Ming-Chih Lin" userId="f1ba3ba5-e185-404b-b55f-b2be90e2bdc2" providerId="ADAL" clId="{4BD2A7FE-9E5B-4A17-9515-51BDB1FB0393}" dt="2020-06-04T07:53:07.899" v="138" actId="1076"/>
        <pc:sldMkLst>
          <pc:docMk/>
          <pc:sldMk cId="1705629521" sldId="318"/>
        </pc:sldMkLst>
        <pc:spChg chg="add mod ord">
          <ac:chgData name="Ming-Chih Lin" userId="f1ba3ba5-e185-404b-b55f-b2be90e2bdc2" providerId="ADAL" clId="{4BD2A7FE-9E5B-4A17-9515-51BDB1FB0393}" dt="2020-06-04T07:53:05.991" v="137" actId="14100"/>
          <ac:spMkLst>
            <pc:docMk/>
            <pc:sldMk cId="1705629521" sldId="318"/>
            <ac:spMk id="2" creationId="{F4A3E6A3-96AB-4068-8023-96B66AB076B9}"/>
          </ac:spMkLst>
        </pc:spChg>
        <pc:spChg chg="mod ord">
          <ac:chgData name="Ming-Chih Lin" userId="f1ba3ba5-e185-404b-b55f-b2be90e2bdc2" providerId="ADAL" clId="{4BD2A7FE-9E5B-4A17-9515-51BDB1FB0393}" dt="2020-06-04T06:58:57.988" v="78" actId="20577"/>
          <ac:spMkLst>
            <pc:docMk/>
            <pc:sldMk cId="1705629521" sldId="318"/>
            <ac:spMk id="3" creationId="{E7C3D928-2CE9-4266-A577-F5AA1DFC7CE3}"/>
          </ac:spMkLst>
        </pc:spChg>
        <pc:picChg chg="add del">
          <ac:chgData name="Ming-Chih Lin" userId="f1ba3ba5-e185-404b-b55f-b2be90e2bdc2" providerId="ADAL" clId="{4BD2A7FE-9E5B-4A17-9515-51BDB1FB0393}" dt="2020-06-04T07:52:23.108" v="130"/>
          <ac:picMkLst>
            <pc:docMk/>
            <pc:sldMk cId="1705629521" sldId="318"/>
            <ac:picMk id="4" creationId="{FFD7989A-0DDA-429A-91D7-5F81BB6FE67B}"/>
          </ac:picMkLst>
        </pc:picChg>
        <pc:picChg chg="add del">
          <ac:chgData name="Ming-Chih Lin" userId="f1ba3ba5-e185-404b-b55f-b2be90e2bdc2" providerId="ADAL" clId="{4BD2A7FE-9E5B-4A17-9515-51BDB1FB0393}" dt="2020-06-04T07:52:48.787" v="132" actId="478"/>
          <ac:picMkLst>
            <pc:docMk/>
            <pc:sldMk cId="1705629521" sldId="318"/>
            <ac:picMk id="5" creationId="{BE1057B7-E785-43B8-9F57-94C7A0C31EAD}"/>
          </ac:picMkLst>
        </pc:picChg>
        <pc:picChg chg="add mod">
          <ac:chgData name="Ming-Chih Lin" userId="f1ba3ba5-e185-404b-b55f-b2be90e2bdc2" providerId="ADAL" clId="{4BD2A7FE-9E5B-4A17-9515-51BDB1FB0393}" dt="2020-06-04T07:53:07.899" v="138" actId="1076"/>
          <ac:picMkLst>
            <pc:docMk/>
            <pc:sldMk cId="1705629521" sldId="318"/>
            <ac:picMk id="6" creationId="{6F6F0F4C-C854-48F4-8DD3-EF8D1629388B}"/>
          </ac:picMkLst>
        </pc:picChg>
      </pc:sldChg>
      <pc:sldChg chg="addSp delSp modSp new mod ord">
        <pc:chgData name="Ming-Chih Lin" userId="f1ba3ba5-e185-404b-b55f-b2be90e2bdc2" providerId="ADAL" clId="{4BD2A7FE-9E5B-4A17-9515-51BDB1FB0393}" dt="2020-06-04T08:23:12.033" v="346" actId="14100"/>
        <pc:sldMkLst>
          <pc:docMk/>
          <pc:sldMk cId="1809218753" sldId="319"/>
        </pc:sldMkLst>
        <pc:spChg chg="mod">
          <ac:chgData name="Ming-Chih Lin" userId="f1ba3ba5-e185-404b-b55f-b2be90e2bdc2" providerId="ADAL" clId="{4BD2A7FE-9E5B-4A17-9515-51BDB1FB0393}" dt="2020-06-04T08:15:35.192" v="175" actId="14100"/>
          <ac:spMkLst>
            <pc:docMk/>
            <pc:sldMk cId="1809218753" sldId="319"/>
            <ac:spMk id="2" creationId="{581CD9B0-D2E7-4D32-9C81-937754DBDA21}"/>
          </ac:spMkLst>
        </pc:spChg>
        <pc:spChg chg="mod">
          <ac:chgData name="Ming-Chih Lin" userId="f1ba3ba5-e185-404b-b55f-b2be90e2bdc2" providerId="ADAL" clId="{4BD2A7FE-9E5B-4A17-9515-51BDB1FB0393}" dt="2020-06-04T06:58:25.650" v="74" actId="20577"/>
          <ac:spMkLst>
            <pc:docMk/>
            <pc:sldMk cId="1809218753" sldId="319"/>
            <ac:spMk id="3" creationId="{C35C514E-7503-483D-9589-A8DE8F93E299}"/>
          </ac:spMkLst>
        </pc:spChg>
        <pc:spChg chg="add mod">
          <ac:chgData name="Ming-Chih Lin" userId="f1ba3ba5-e185-404b-b55f-b2be90e2bdc2" providerId="ADAL" clId="{4BD2A7FE-9E5B-4A17-9515-51BDB1FB0393}" dt="2020-06-04T08:22:34.359" v="339" actId="14861"/>
          <ac:spMkLst>
            <pc:docMk/>
            <pc:sldMk cId="1809218753" sldId="319"/>
            <ac:spMk id="5" creationId="{AD12E166-F00F-4C24-9FEA-31A837294A69}"/>
          </ac:spMkLst>
        </pc:spChg>
        <pc:spChg chg="add mod">
          <ac:chgData name="Ming-Chih Lin" userId="f1ba3ba5-e185-404b-b55f-b2be90e2bdc2" providerId="ADAL" clId="{4BD2A7FE-9E5B-4A17-9515-51BDB1FB0393}" dt="2020-06-04T08:22:49.686" v="342" actId="20577"/>
          <ac:spMkLst>
            <pc:docMk/>
            <pc:sldMk cId="1809218753" sldId="319"/>
            <ac:spMk id="6" creationId="{D80879E8-CD19-436D-A254-B7E6B4AD25D0}"/>
          </ac:spMkLst>
        </pc:spChg>
        <pc:spChg chg="add mod">
          <ac:chgData name="Ming-Chih Lin" userId="f1ba3ba5-e185-404b-b55f-b2be90e2bdc2" providerId="ADAL" clId="{4BD2A7FE-9E5B-4A17-9515-51BDB1FB0393}" dt="2020-06-04T08:22:34.359" v="339" actId="14861"/>
          <ac:spMkLst>
            <pc:docMk/>
            <pc:sldMk cId="1809218753" sldId="319"/>
            <ac:spMk id="7" creationId="{F3891008-FBD0-4740-9A61-26A131EEF511}"/>
          </ac:spMkLst>
        </pc:spChg>
        <pc:spChg chg="add mod">
          <ac:chgData name="Ming-Chih Lin" userId="f1ba3ba5-e185-404b-b55f-b2be90e2bdc2" providerId="ADAL" clId="{4BD2A7FE-9E5B-4A17-9515-51BDB1FB0393}" dt="2020-06-04T08:22:43.516" v="341" actId="14100"/>
          <ac:spMkLst>
            <pc:docMk/>
            <pc:sldMk cId="1809218753" sldId="319"/>
            <ac:spMk id="8" creationId="{A86D7645-7260-4085-96DD-114B98123A43}"/>
          </ac:spMkLst>
        </pc:spChg>
        <pc:spChg chg="add mod">
          <ac:chgData name="Ming-Chih Lin" userId="f1ba3ba5-e185-404b-b55f-b2be90e2bdc2" providerId="ADAL" clId="{4BD2A7FE-9E5B-4A17-9515-51BDB1FB0393}" dt="2020-06-04T08:23:07.211" v="345" actId="207"/>
          <ac:spMkLst>
            <pc:docMk/>
            <pc:sldMk cId="1809218753" sldId="319"/>
            <ac:spMk id="9" creationId="{860F231A-086C-4F47-B91F-5E28206E24FB}"/>
          </ac:spMkLst>
        </pc:spChg>
        <pc:spChg chg="add del mod">
          <ac:chgData name="Ming-Chih Lin" userId="f1ba3ba5-e185-404b-b55f-b2be90e2bdc2" providerId="ADAL" clId="{4BD2A7FE-9E5B-4A17-9515-51BDB1FB0393}" dt="2020-06-04T08:18:21.508" v="251" actId="478"/>
          <ac:spMkLst>
            <pc:docMk/>
            <pc:sldMk cId="1809218753" sldId="319"/>
            <ac:spMk id="10" creationId="{8EDB3CC8-E109-4CC7-A014-91609EC4211C}"/>
          </ac:spMkLst>
        </pc:spChg>
        <pc:spChg chg="add del mod">
          <ac:chgData name="Ming-Chih Lin" userId="f1ba3ba5-e185-404b-b55f-b2be90e2bdc2" providerId="ADAL" clId="{4BD2A7FE-9E5B-4A17-9515-51BDB1FB0393}" dt="2020-06-04T08:18:23.812" v="252" actId="478"/>
          <ac:spMkLst>
            <pc:docMk/>
            <pc:sldMk cId="1809218753" sldId="319"/>
            <ac:spMk id="11" creationId="{F35C4AF8-0C4D-43BB-8647-7E5A10D002D3}"/>
          </ac:spMkLst>
        </pc:spChg>
        <pc:spChg chg="add mod">
          <ac:chgData name="Ming-Chih Lin" userId="f1ba3ba5-e185-404b-b55f-b2be90e2bdc2" providerId="ADAL" clId="{4BD2A7FE-9E5B-4A17-9515-51BDB1FB0393}" dt="2020-06-04T08:22:34.359" v="339" actId="14861"/>
          <ac:spMkLst>
            <pc:docMk/>
            <pc:sldMk cId="1809218753" sldId="319"/>
            <ac:spMk id="12" creationId="{190FB171-8EA5-49D8-9447-35EEA3C5FB46}"/>
          </ac:spMkLst>
        </pc:spChg>
        <pc:spChg chg="add del mod">
          <ac:chgData name="Ming-Chih Lin" userId="f1ba3ba5-e185-404b-b55f-b2be90e2bdc2" providerId="ADAL" clId="{4BD2A7FE-9E5B-4A17-9515-51BDB1FB0393}" dt="2020-06-04T08:20:01.387" v="315" actId="478"/>
          <ac:spMkLst>
            <pc:docMk/>
            <pc:sldMk cId="1809218753" sldId="319"/>
            <ac:spMk id="13" creationId="{9F4E7AE6-3CDB-42ED-ACA6-000D098A5BDF}"/>
          </ac:spMkLst>
        </pc:spChg>
        <pc:spChg chg="add del">
          <ac:chgData name="Ming-Chih Lin" userId="f1ba3ba5-e185-404b-b55f-b2be90e2bdc2" providerId="ADAL" clId="{4BD2A7FE-9E5B-4A17-9515-51BDB1FB0393}" dt="2020-06-04T08:21:31.334" v="328" actId="478"/>
          <ac:spMkLst>
            <pc:docMk/>
            <pc:sldMk cId="1809218753" sldId="319"/>
            <ac:spMk id="19" creationId="{E68A62BD-D373-4B44-BFFD-4A710F0BD3D3}"/>
          </ac:spMkLst>
        </pc:spChg>
        <pc:spChg chg="add mod">
          <ac:chgData name="Ming-Chih Lin" userId="f1ba3ba5-e185-404b-b55f-b2be90e2bdc2" providerId="ADAL" clId="{4BD2A7FE-9E5B-4A17-9515-51BDB1FB0393}" dt="2020-06-04T08:22:34.359" v="339" actId="14861"/>
          <ac:spMkLst>
            <pc:docMk/>
            <pc:sldMk cId="1809218753" sldId="319"/>
            <ac:spMk id="20" creationId="{B4959C3F-0D22-44A5-9C0D-FB6F19DBB850}"/>
          </ac:spMkLst>
        </pc:spChg>
        <pc:spChg chg="add mod">
          <ac:chgData name="Ming-Chih Lin" userId="f1ba3ba5-e185-404b-b55f-b2be90e2bdc2" providerId="ADAL" clId="{4BD2A7FE-9E5B-4A17-9515-51BDB1FB0393}" dt="2020-06-04T08:22:34.359" v="339" actId="14861"/>
          <ac:spMkLst>
            <pc:docMk/>
            <pc:sldMk cId="1809218753" sldId="319"/>
            <ac:spMk id="21" creationId="{BF6C849C-D46D-410A-AB13-ECA9A613336C}"/>
          </ac:spMkLst>
        </pc:spChg>
        <pc:graphicFrameChg chg="add del mod modGraphic">
          <ac:chgData name="Ming-Chih Lin" userId="f1ba3ba5-e185-404b-b55f-b2be90e2bdc2" providerId="ADAL" clId="{4BD2A7FE-9E5B-4A17-9515-51BDB1FB0393}" dt="2020-06-04T08:15:28.264" v="174" actId="478"/>
          <ac:graphicFrameMkLst>
            <pc:docMk/>
            <pc:sldMk cId="1809218753" sldId="319"/>
            <ac:graphicFrameMk id="4" creationId="{EAFA61A6-8C5B-4C23-B342-635F7BB59F61}"/>
          </ac:graphicFrameMkLst>
        </pc:graphicFrameChg>
        <pc:cxnChg chg="add mod">
          <ac:chgData name="Ming-Chih Lin" userId="f1ba3ba5-e185-404b-b55f-b2be90e2bdc2" providerId="ADAL" clId="{4BD2A7FE-9E5B-4A17-9515-51BDB1FB0393}" dt="2020-06-04T08:23:12.033" v="346" actId="14100"/>
          <ac:cxnSpMkLst>
            <pc:docMk/>
            <pc:sldMk cId="1809218753" sldId="319"/>
            <ac:cxnSpMk id="15" creationId="{C324581B-3FC9-42C0-9F5E-4F8E4F56452D}"/>
          </ac:cxnSpMkLst>
        </pc:cxnChg>
      </pc:sldChg>
      <pc:sldChg chg="modSp new mod ord">
        <pc:chgData name="Ming-Chih Lin" userId="f1ba3ba5-e185-404b-b55f-b2be90e2bdc2" providerId="ADAL" clId="{4BD2A7FE-9E5B-4A17-9515-51BDB1FB0393}" dt="2020-06-04T08:14:05.914" v="143"/>
        <pc:sldMkLst>
          <pc:docMk/>
          <pc:sldMk cId="557188385" sldId="320"/>
        </pc:sldMkLst>
        <pc:spChg chg="mod">
          <ac:chgData name="Ming-Chih Lin" userId="f1ba3ba5-e185-404b-b55f-b2be90e2bdc2" providerId="ADAL" clId="{4BD2A7FE-9E5B-4A17-9515-51BDB1FB0393}" dt="2020-06-04T06:59:18.478" v="84" actId="20577"/>
          <ac:spMkLst>
            <pc:docMk/>
            <pc:sldMk cId="557188385" sldId="320"/>
            <ac:spMk id="2" creationId="{BD9A5FA0-E2E4-4115-AD18-A9CC564BCD48}"/>
          </ac:spMkLst>
        </pc:spChg>
        <pc:spChg chg="mod">
          <ac:chgData name="Ming-Chih Lin" userId="f1ba3ba5-e185-404b-b55f-b2be90e2bdc2" providerId="ADAL" clId="{4BD2A7FE-9E5B-4A17-9515-51BDB1FB0393}" dt="2020-06-02T02:07:35.016" v="18"/>
          <ac:spMkLst>
            <pc:docMk/>
            <pc:sldMk cId="557188385" sldId="320"/>
            <ac:spMk id="3" creationId="{70793CA1-E194-4E1C-A732-7C0DEBFF8070}"/>
          </ac:spMkLst>
        </pc:spChg>
      </pc:sldChg>
      <pc:sldChg chg="addSp delSp modSp new mod">
        <pc:chgData name="Ming-Chih Lin" userId="f1ba3ba5-e185-404b-b55f-b2be90e2bdc2" providerId="ADAL" clId="{4BD2A7FE-9E5B-4A17-9515-51BDB1FB0393}" dt="2020-06-04T07:54:12.909" v="139" actId="1076"/>
        <pc:sldMkLst>
          <pc:docMk/>
          <pc:sldMk cId="3289215511" sldId="321"/>
        </pc:sldMkLst>
        <pc:spChg chg="mod">
          <ac:chgData name="Ming-Chih Lin" userId="f1ba3ba5-e185-404b-b55f-b2be90e2bdc2" providerId="ADAL" clId="{4BD2A7FE-9E5B-4A17-9515-51BDB1FB0393}" dt="2020-06-04T07:48:24.963" v="107" actId="14100"/>
          <ac:spMkLst>
            <pc:docMk/>
            <pc:sldMk cId="3289215511" sldId="321"/>
            <ac:spMk id="2" creationId="{5ED8AD40-F106-48D5-8BC8-8ADD4FBFD239}"/>
          </ac:spMkLst>
        </pc:spChg>
        <pc:spChg chg="mod">
          <ac:chgData name="Ming-Chih Lin" userId="f1ba3ba5-e185-404b-b55f-b2be90e2bdc2" providerId="ADAL" clId="{4BD2A7FE-9E5B-4A17-9515-51BDB1FB0393}" dt="2020-06-02T02:08:10.249" v="22"/>
          <ac:spMkLst>
            <pc:docMk/>
            <pc:sldMk cId="3289215511" sldId="321"/>
            <ac:spMk id="3" creationId="{755E7580-BFFD-427A-B86D-DA8168230F6B}"/>
          </ac:spMkLst>
        </pc:spChg>
        <pc:picChg chg="add del mod">
          <ac:chgData name="Ming-Chih Lin" userId="f1ba3ba5-e185-404b-b55f-b2be90e2bdc2" providerId="ADAL" clId="{4BD2A7FE-9E5B-4A17-9515-51BDB1FB0393}" dt="2020-06-04T07:47:27.468" v="94" actId="478"/>
          <ac:picMkLst>
            <pc:docMk/>
            <pc:sldMk cId="3289215511" sldId="321"/>
            <ac:picMk id="4" creationId="{C43E9A5F-8B8E-4D8E-AFB0-A8A65F48BA5D}"/>
          </ac:picMkLst>
        </pc:picChg>
        <pc:picChg chg="add mod">
          <ac:chgData name="Ming-Chih Lin" userId="f1ba3ba5-e185-404b-b55f-b2be90e2bdc2" providerId="ADAL" clId="{4BD2A7FE-9E5B-4A17-9515-51BDB1FB0393}" dt="2020-06-04T07:54:12.909" v="139" actId="1076"/>
          <ac:picMkLst>
            <pc:docMk/>
            <pc:sldMk cId="3289215511" sldId="321"/>
            <ac:picMk id="5" creationId="{44810B7B-90C2-4931-8A18-684632BA8A7F}"/>
          </ac:picMkLst>
        </pc:picChg>
      </pc:sldChg>
      <pc:sldChg chg="addSp modSp add mod modTransition">
        <pc:chgData name="Ming-Chih Lin" userId="f1ba3ba5-e185-404b-b55f-b2be90e2bdc2" providerId="ADAL" clId="{4BD2A7FE-9E5B-4A17-9515-51BDB1FB0393}" dt="2020-06-04T07:49:57.617" v="120" actId="20577"/>
        <pc:sldMkLst>
          <pc:docMk/>
          <pc:sldMk cId="2128641485" sldId="323"/>
        </pc:sldMkLst>
        <pc:spChg chg="mod">
          <ac:chgData name="Ming-Chih Lin" userId="f1ba3ba5-e185-404b-b55f-b2be90e2bdc2" providerId="ADAL" clId="{4BD2A7FE-9E5B-4A17-9515-51BDB1FB0393}" dt="2020-06-04T07:49:57.617" v="120" actId="20577"/>
          <ac:spMkLst>
            <pc:docMk/>
            <pc:sldMk cId="2128641485" sldId="323"/>
            <ac:spMk id="2" creationId="{EED6BDC6-775B-45C4-BA1F-335BCABEFD04}"/>
          </ac:spMkLst>
        </pc:spChg>
        <pc:picChg chg="add mod">
          <ac:chgData name="Ming-Chih Lin" userId="f1ba3ba5-e185-404b-b55f-b2be90e2bdc2" providerId="ADAL" clId="{4BD2A7FE-9E5B-4A17-9515-51BDB1FB0393}" dt="2020-06-04T07:49:45.497" v="116" actId="1076"/>
          <ac:picMkLst>
            <pc:docMk/>
            <pc:sldMk cId="2128641485" sldId="323"/>
            <ac:picMk id="4" creationId="{8F3B816C-CCEC-4A1E-9A48-A5F224630968}"/>
          </ac:picMkLst>
        </pc:picChg>
      </pc:sldChg>
      <pc:sldChg chg="add">
        <pc:chgData name="Ming-Chih Lin" userId="f1ba3ba5-e185-404b-b55f-b2be90e2bdc2" providerId="ADAL" clId="{4BD2A7FE-9E5B-4A17-9515-51BDB1FB0393}" dt="2020-06-02T02:29:23.451" v="26"/>
        <pc:sldMkLst>
          <pc:docMk/>
          <pc:sldMk cId="2484227852" sldId="325"/>
        </pc:sldMkLst>
      </pc:sldChg>
      <pc:sldChg chg="addSp delSp modSp new del mod modClrScheme chgLayout">
        <pc:chgData name="Ming-Chih Lin" userId="f1ba3ba5-e185-404b-b55f-b2be90e2bdc2" providerId="ADAL" clId="{4BD2A7FE-9E5B-4A17-9515-51BDB1FB0393}" dt="2020-06-12T04:34:06.276" v="466" actId="47"/>
        <pc:sldMkLst>
          <pc:docMk/>
          <pc:sldMk cId="2259324599" sldId="326"/>
        </pc:sldMkLst>
        <pc:spChg chg="del mod ord">
          <ac:chgData name="Ming-Chih Lin" userId="f1ba3ba5-e185-404b-b55f-b2be90e2bdc2" providerId="ADAL" clId="{4BD2A7FE-9E5B-4A17-9515-51BDB1FB0393}" dt="2020-06-03T23:23:41.164" v="29" actId="700"/>
          <ac:spMkLst>
            <pc:docMk/>
            <pc:sldMk cId="2259324599" sldId="326"/>
            <ac:spMk id="2" creationId="{B0E3E57C-4D2E-454E-BAB1-391617E2F28C}"/>
          </ac:spMkLst>
        </pc:spChg>
        <pc:spChg chg="del">
          <ac:chgData name="Ming-Chih Lin" userId="f1ba3ba5-e185-404b-b55f-b2be90e2bdc2" providerId="ADAL" clId="{4BD2A7FE-9E5B-4A17-9515-51BDB1FB0393}" dt="2020-06-03T23:23:41.164" v="29" actId="700"/>
          <ac:spMkLst>
            <pc:docMk/>
            <pc:sldMk cId="2259324599" sldId="326"/>
            <ac:spMk id="3" creationId="{A3D9FC80-4EFC-4CA2-B82D-4BA2DF02A740}"/>
          </ac:spMkLst>
        </pc:spChg>
        <pc:spChg chg="add mod ord">
          <ac:chgData name="Ming-Chih Lin" userId="f1ba3ba5-e185-404b-b55f-b2be90e2bdc2" providerId="ADAL" clId="{4BD2A7FE-9E5B-4A17-9515-51BDB1FB0393}" dt="2020-06-09T00:10:48.623" v="458"/>
          <ac:spMkLst>
            <pc:docMk/>
            <pc:sldMk cId="2259324599" sldId="326"/>
            <ac:spMk id="4" creationId="{17F59BFE-1F5B-4280-9DC2-96DED29C064D}"/>
          </ac:spMkLst>
        </pc:spChg>
        <pc:spChg chg="add mod ord">
          <ac:chgData name="Ming-Chih Lin" userId="f1ba3ba5-e185-404b-b55f-b2be90e2bdc2" providerId="ADAL" clId="{4BD2A7FE-9E5B-4A17-9515-51BDB1FB0393}" dt="2020-06-12T04:33:09.641" v="465" actId="6549"/>
          <ac:spMkLst>
            <pc:docMk/>
            <pc:sldMk cId="2259324599" sldId="326"/>
            <ac:spMk id="5" creationId="{74600EDD-6149-4100-A352-B0800C157F5B}"/>
          </ac:spMkLst>
        </pc:spChg>
      </pc:sldChg>
      <pc:sldChg chg="modSp add mod">
        <pc:chgData name="Ming-Chih Lin" userId="f1ba3ba5-e185-404b-b55f-b2be90e2bdc2" providerId="ADAL" clId="{4BD2A7FE-9E5B-4A17-9515-51BDB1FB0393}" dt="2020-06-09T00:10:14.185" v="431"/>
        <pc:sldMkLst>
          <pc:docMk/>
          <pc:sldMk cId="2181700493" sldId="327"/>
        </pc:sldMkLst>
        <pc:spChg chg="mod">
          <ac:chgData name="Ming-Chih Lin" userId="f1ba3ba5-e185-404b-b55f-b2be90e2bdc2" providerId="ADAL" clId="{4BD2A7FE-9E5B-4A17-9515-51BDB1FB0393}" dt="2020-06-09T00:10:14.185" v="431"/>
          <ac:spMkLst>
            <pc:docMk/>
            <pc:sldMk cId="2181700493" sldId="327"/>
            <ac:spMk id="4" creationId="{2FA54F75-D405-4104-B6BB-EA44A23A109A}"/>
          </ac:spMkLst>
        </pc:spChg>
      </pc:sldChg>
      <pc:sldChg chg="add">
        <pc:chgData name="Ming-Chih Lin" userId="f1ba3ba5-e185-404b-b55f-b2be90e2bdc2" providerId="ADAL" clId="{4BD2A7FE-9E5B-4A17-9515-51BDB1FB0393}" dt="2020-06-09T00:09:06.383" v="347"/>
        <pc:sldMkLst>
          <pc:docMk/>
          <pc:sldMk cId="2771393083" sldId="328"/>
        </pc:sldMkLst>
      </pc:sldChg>
      <pc:sldChg chg="add del">
        <pc:chgData name="Ming-Chih Lin" userId="f1ba3ba5-e185-404b-b55f-b2be90e2bdc2" providerId="ADAL" clId="{4BD2A7FE-9E5B-4A17-9515-51BDB1FB0393}" dt="2020-06-09T00:09:37.522" v="351"/>
        <pc:sldMkLst>
          <pc:docMk/>
          <pc:sldMk cId="271607344" sldId="329"/>
        </pc:sldMkLst>
      </pc:sldChg>
      <pc:sldChg chg="modSp new mod">
        <pc:chgData name="Ming-Chih Lin" userId="f1ba3ba5-e185-404b-b55f-b2be90e2bdc2" providerId="ADAL" clId="{4BD2A7FE-9E5B-4A17-9515-51BDB1FB0393}" dt="2020-06-12T04:37:46.320" v="484" actId="20577"/>
        <pc:sldMkLst>
          <pc:docMk/>
          <pc:sldMk cId="483212407" sldId="329"/>
        </pc:sldMkLst>
        <pc:spChg chg="mod">
          <ac:chgData name="Ming-Chih Lin" userId="f1ba3ba5-e185-404b-b55f-b2be90e2bdc2" providerId="ADAL" clId="{4BD2A7FE-9E5B-4A17-9515-51BDB1FB0393}" dt="2020-06-12T04:37:46.320" v="484" actId="20577"/>
          <ac:spMkLst>
            <pc:docMk/>
            <pc:sldMk cId="483212407" sldId="329"/>
            <ac:spMk id="2" creationId="{C4725D65-49BE-4376-9793-ABDB25057DB6}"/>
          </ac:spMkLst>
        </pc:spChg>
      </pc:sldChg>
      <pc:sldChg chg="addSp delSp modSp new mod modClrScheme chgLayout">
        <pc:chgData name="Ming-Chih Lin" userId="f1ba3ba5-e185-404b-b55f-b2be90e2bdc2" providerId="ADAL" clId="{4BD2A7FE-9E5B-4A17-9515-51BDB1FB0393}" dt="2020-06-12T04:48:15.616" v="647" actId="1076"/>
        <pc:sldMkLst>
          <pc:docMk/>
          <pc:sldMk cId="121079834" sldId="330"/>
        </pc:sldMkLst>
        <pc:spChg chg="del mod ord">
          <ac:chgData name="Ming-Chih Lin" userId="f1ba3ba5-e185-404b-b55f-b2be90e2bdc2" providerId="ADAL" clId="{4BD2A7FE-9E5B-4A17-9515-51BDB1FB0393}" dt="2020-06-12T04:37:09.094" v="477" actId="700"/>
          <ac:spMkLst>
            <pc:docMk/>
            <pc:sldMk cId="121079834" sldId="330"/>
            <ac:spMk id="2" creationId="{0873FEEC-5728-4E85-9B74-AEA7873B4EDB}"/>
          </ac:spMkLst>
        </pc:spChg>
        <pc:spChg chg="del">
          <ac:chgData name="Ming-Chih Lin" userId="f1ba3ba5-e185-404b-b55f-b2be90e2bdc2" providerId="ADAL" clId="{4BD2A7FE-9E5B-4A17-9515-51BDB1FB0393}" dt="2020-06-12T04:37:09.094" v="477" actId="700"/>
          <ac:spMkLst>
            <pc:docMk/>
            <pc:sldMk cId="121079834" sldId="330"/>
            <ac:spMk id="3" creationId="{0875C9FC-B5C4-45C8-9B49-615A74A94596}"/>
          </ac:spMkLst>
        </pc:spChg>
        <pc:spChg chg="add mod ord">
          <ac:chgData name="Ming-Chih Lin" userId="f1ba3ba5-e185-404b-b55f-b2be90e2bdc2" providerId="ADAL" clId="{4BD2A7FE-9E5B-4A17-9515-51BDB1FB0393}" dt="2020-06-12T04:38:24.424" v="507" actId="20577"/>
          <ac:spMkLst>
            <pc:docMk/>
            <pc:sldMk cId="121079834" sldId="330"/>
            <ac:spMk id="4" creationId="{A806B1BB-9EC8-48D7-AE14-06964075082D}"/>
          </ac:spMkLst>
        </pc:spChg>
        <pc:spChg chg="add mod ord">
          <ac:chgData name="Ming-Chih Lin" userId="f1ba3ba5-e185-404b-b55f-b2be90e2bdc2" providerId="ADAL" clId="{4BD2A7FE-9E5B-4A17-9515-51BDB1FB0393}" dt="2020-06-12T04:46:54.201" v="644" actId="20577"/>
          <ac:spMkLst>
            <pc:docMk/>
            <pc:sldMk cId="121079834" sldId="330"/>
            <ac:spMk id="5" creationId="{555E4D44-5086-4D2D-B631-8C23FEDDFAE6}"/>
          </ac:spMkLst>
        </pc:spChg>
        <pc:picChg chg="add mod">
          <ac:chgData name="Ming-Chih Lin" userId="f1ba3ba5-e185-404b-b55f-b2be90e2bdc2" providerId="ADAL" clId="{4BD2A7FE-9E5B-4A17-9515-51BDB1FB0393}" dt="2020-06-12T04:48:15.616" v="647" actId="1076"/>
          <ac:picMkLst>
            <pc:docMk/>
            <pc:sldMk cId="121079834" sldId="330"/>
            <ac:picMk id="6" creationId="{FD815F72-36FA-466B-BACC-93DEFC73A8A3}"/>
          </ac:picMkLst>
        </pc:picChg>
      </pc:sldChg>
      <pc:sldChg chg="addSp delSp modSp new add del mod modClrScheme chgLayout">
        <pc:chgData name="Ming-Chih Lin" userId="f1ba3ba5-e185-404b-b55f-b2be90e2bdc2" providerId="ADAL" clId="{4BD2A7FE-9E5B-4A17-9515-51BDB1FB0393}" dt="2020-06-12T05:34:38.216" v="1248" actId="5793"/>
        <pc:sldMkLst>
          <pc:docMk/>
          <pc:sldMk cId="2855433404" sldId="331"/>
        </pc:sldMkLst>
        <pc:spChg chg="del">
          <ac:chgData name="Ming-Chih Lin" userId="f1ba3ba5-e185-404b-b55f-b2be90e2bdc2" providerId="ADAL" clId="{4BD2A7FE-9E5B-4A17-9515-51BDB1FB0393}" dt="2020-06-12T04:49:05.210" v="649" actId="700"/>
          <ac:spMkLst>
            <pc:docMk/>
            <pc:sldMk cId="2855433404" sldId="331"/>
            <ac:spMk id="2" creationId="{83DA5693-B7CF-42F0-9B2F-911A269FBCD9}"/>
          </ac:spMkLst>
        </pc:spChg>
        <pc:spChg chg="del">
          <ac:chgData name="Ming-Chih Lin" userId="f1ba3ba5-e185-404b-b55f-b2be90e2bdc2" providerId="ADAL" clId="{4BD2A7FE-9E5B-4A17-9515-51BDB1FB0393}" dt="2020-06-12T04:49:05.210" v="649" actId="700"/>
          <ac:spMkLst>
            <pc:docMk/>
            <pc:sldMk cId="2855433404" sldId="331"/>
            <ac:spMk id="3" creationId="{61935FEA-4BE6-4245-BA0C-1DDE0678472C}"/>
          </ac:spMkLst>
        </pc:spChg>
        <pc:spChg chg="add mod ord">
          <ac:chgData name="Ming-Chih Lin" userId="f1ba3ba5-e185-404b-b55f-b2be90e2bdc2" providerId="ADAL" clId="{4BD2A7FE-9E5B-4A17-9515-51BDB1FB0393}" dt="2020-06-12T04:49:52.839" v="726" actId="700"/>
          <ac:spMkLst>
            <pc:docMk/>
            <pc:sldMk cId="2855433404" sldId="331"/>
            <ac:spMk id="4" creationId="{E56A67D2-3C21-4AA8-A155-9450A7C9881C}"/>
          </ac:spMkLst>
        </pc:spChg>
        <pc:spChg chg="add mod ord">
          <ac:chgData name="Ming-Chih Lin" userId="f1ba3ba5-e185-404b-b55f-b2be90e2bdc2" providerId="ADAL" clId="{4BD2A7FE-9E5B-4A17-9515-51BDB1FB0393}" dt="2020-06-12T05:34:38.216" v="1248" actId="5793"/>
          <ac:spMkLst>
            <pc:docMk/>
            <pc:sldMk cId="2855433404" sldId="331"/>
            <ac:spMk id="5" creationId="{90105B52-4360-492E-93DB-FC00F98E5B79}"/>
          </ac:spMkLst>
        </pc:spChg>
        <pc:picChg chg="add del mod">
          <ac:chgData name="Ming-Chih Lin" userId="f1ba3ba5-e185-404b-b55f-b2be90e2bdc2" providerId="ADAL" clId="{4BD2A7FE-9E5B-4A17-9515-51BDB1FB0393}" dt="2020-06-12T04:56:45.392" v="929" actId="478"/>
          <ac:picMkLst>
            <pc:docMk/>
            <pc:sldMk cId="2855433404" sldId="331"/>
            <ac:picMk id="6" creationId="{024A94FD-A431-4D21-9712-5D0581E1E837}"/>
          </ac:picMkLst>
        </pc:picChg>
        <pc:picChg chg="add mod">
          <ac:chgData name="Ming-Chih Lin" userId="f1ba3ba5-e185-404b-b55f-b2be90e2bdc2" providerId="ADAL" clId="{4BD2A7FE-9E5B-4A17-9515-51BDB1FB0393}" dt="2020-06-12T05:31:31.806" v="1241" actId="14100"/>
          <ac:picMkLst>
            <pc:docMk/>
            <pc:sldMk cId="2855433404" sldId="331"/>
            <ac:picMk id="7" creationId="{BC2B8580-851A-4B9D-B160-3C1CECFC38F1}"/>
          </ac:picMkLst>
        </pc:picChg>
      </pc:sldChg>
      <pc:sldChg chg="new del">
        <pc:chgData name="Ming-Chih Lin" userId="f1ba3ba5-e185-404b-b55f-b2be90e2bdc2" providerId="ADAL" clId="{4BD2A7FE-9E5B-4A17-9515-51BDB1FB0393}" dt="2020-06-12T05:35:38.825" v="1250" actId="47"/>
        <pc:sldMkLst>
          <pc:docMk/>
          <pc:sldMk cId="576604237" sldId="332"/>
        </pc:sldMkLst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2T00:07:33.244" v="1133" actId="4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">
        <pc:chgData name="Ming-Chih Lin" userId="f1ba3ba5-e185-404b-b55f-b2be90e2bdc2" providerId="ADAL" clId="{F1FA031A-4D31-4AEE-8DCB-44C85EA436EB}" dt="2020-06-01T23:16:11.863" v="435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1T23:16:11.863" v="435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2T00:07:30.065" v="1132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48:46.017" v="1050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07:30.065" v="1132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  <pc:docChgLst>
    <pc:chgData name="Ming-Chih Lin" userId="f1ba3ba5-e185-404b-b55f-b2be90e2bdc2" providerId="ADAL" clId="{091A637F-8D54-4E54-83E0-103516D33677}"/>
    <pc:docChg chg="modSld">
      <pc:chgData name="Ming-Chih Lin" userId="f1ba3ba5-e185-404b-b55f-b2be90e2bdc2" providerId="ADAL" clId="{091A637F-8D54-4E54-83E0-103516D33677}" dt="2020-06-02T00:22:26.420" v="18" actId="207"/>
      <pc:docMkLst>
        <pc:docMk/>
      </pc:docMkLst>
      <pc:sldChg chg="modSp mod">
        <pc:chgData name="Ming-Chih Lin" userId="f1ba3ba5-e185-404b-b55f-b2be90e2bdc2" providerId="ADAL" clId="{091A637F-8D54-4E54-83E0-103516D33677}" dt="2020-06-02T00:17:12.400" v="4" actId="20577"/>
        <pc:sldMkLst>
          <pc:docMk/>
          <pc:sldMk cId="3437513085" sldId="257"/>
        </pc:sldMkLst>
        <pc:spChg chg="mod">
          <ac:chgData name="Ming-Chih Lin" userId="f1ba3ba5-e185-404b-b55f-b2be90e2bdc2" providerId="ADAL" clId="{091A637F-8D54-4E54-83E0-103516D33677}" dt="2020-06-02T00:17:12.400" v="4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addSp modSp mod">
        <pc:chgData name="Ming-Chih Lin" userId="f1ba3ba5-e185-404b-b55f-b2be90e2bdc2" providerId="ADAL" clId="{091A637F-8D54-4E54-83E0-103516D33677}" dt="2020-06-02T00:22:26.420" v="18" actId="207"/>
        <pc:sldMkLst>
          <pc:docMk/>
          <pc:sldMk cId="497064445" sldId="317"/>
        </pc:sldMkLst>
        <pc:spChg chg="mod">
          <ac:chgData name="Ming-Chih Lin" userId="f1ba3ba5-e185-404b-b55f-b2be90e2bdc2" providerId="ADAL" clId="{091A637F-8D54-4E54-83E0-103516D33677}" dt="2020-06-02T00:22:26.420" v="18" actId="207"/>
          <ac:spMkLst>
            <pc:docMk/>
            <pc:sldMk cId="497064445" sldId="317"/>
            <ac:spMk id="3" creationId="{E7C3D928-2CE9-4266-A577-F5AA1DFC7CE3}"/>
          </ac:spMkLst>
        </pc:spChg>
        <pc:spChg chg="add mod">
          <ac:chgData name="Ming-Chih Lin" userId="f1ba3ba5-e185-404b-b55f-b2be90e2bdc2" providerId="ADAL" clId="{091A637F-8D54-4E54-83E0-103516D33677}" dt="2020-06-02T00:20:10.507" v="17" actId="14100"/>
          <ac:spMkLst>
            <pc:docMk/>
            <pc:sldMk cId="497064445" sldId="317"/>
            <ac:spMk id="4" creationId="{FBC0A41D-585A-4773-9922-1FC0601CBFD6}"/>
          </ac:spMkLst>
        </pc:spChg>
        <pc:spChg chg="add mod">
          <ac:chgData name="Ming-Chih Lin" userId="f1ba3ba5-e185-404b-b55f-b2be90e2bdc2" providerId="ADAL" clId="{091A637F-8D54-4E54-83E0-103516D33677}" dt="2020-06-02T00:19:37.002" v="14" actId="1076"/>
          <ac:spMkLst>
            <pc:docMk/>
            <pc:sldMk cId="497064445" sldId="317"/>
            <ac:spMk id="5" creationId="{24954B47-98FC-417E-9FE5-CB4B5835EA5D}"/>
          </ac:spMkLst>
        </pc:spChg>
      </pc:sldChg>
    </pc:docChg>
  </pc:docChgLst>
  <pc:docChgLst>
    <pc:chgData name="Ming-Chih Lin" userId="f1ba3ba5-e185-404b-b55f-b2be90e2bdc2" providerId="ADAL" clId="{73C49393-00F6-48C7-99DB-5262FA837701}"/>
    <pc:docChg chg="custSel addSld delSld modSld">
      <pc:chgData name="Ming-Chih Lin" userId="f1ba3ba5-e185-404b-b55f-b2be90e2bdc2" providerId="ADAL" clId="{73C49393-00F6-48C7-99DB-5262FA837701}" dt="2020-06-02T00:14:48.542" v="90"/>
      <pc:docMkLst>
        <pc:docMk/>
      </pc:docMkLst>
      <pc:sldChg chg="addSp delSp modSp mod">
        <pc:chgData name="Ming-Chih Lin" userId="f1ba3ba5-e185-404b-b55f-b2be90e2bdc2" providerId="ADAL" clId="{73C49393-00F6-48C7-99DB-5262FA837701}" dt="2020-06-02T00:09:55.262" v="3" actId="14100"/>
        <pc:sldMkLst>
          <pc:docMk/>
          <pc:sldMk cId="3437513085" sldId="257"/>
        </pc:sldMkLst>
        <pc:spChg chg="mod">
          <ac:chgData name="Ming-Chih Lin" userId="f1ba3ba5-e185-404b-b55f-b2be90e2bdc2" providerId="ADAL" clId="{73C49393-00F6-48C7-99DB-5262FA837701}" dt="2020-06-02T00:09:55.262" v="3" actId="14100"/>
          <ac:spMkLst>
            <pc:docMk/>
            <pc:sldMk cId="3437513085" sldId="257"/>
            <ac:spMk id="2" creationId="{F00E360D-5F36-459A-8321-D0EA4C8C73FE}"/>
          </ac:spMkLst>
        </pc:spChg>
        <pc:graphicFrameChg chg="add del mod">
          <ac:chgData name="Ming-Chih Lin" userId="f1ba3ba5-e185-404b-b55f-b2be90e2bdc2" providerId="ADAL" clId="{73C49393-00F6-48C7-99DB-5262FA837701}" dt="2020-06-02T00:09:49.623" v="1"/>
          <ac:graphicFrameMkLst>
            <pc:docMk/>
            <pc:sldMk cId="3437513085" sldId="257"/>
            <ac:graphicFrameMk id="4" creationId="{5049B3AE-5EA2-4052-9B86-DD46687ECD81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2773999239" sldId="28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61609012" sldId="289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663756997" sldId="290"/>
        </pc:sldMkLst>
      </pc:sldChg>
      <pc:sldChg chg="del">
        <pc:chgData name="Ming-Chih Lin" userId="f1ba3ba5-e185-404b-b55f-b2be90e2bdc2" providerId="ADAL" clId="{73C49393-00F6-48C7-99DB-5262FA837701}" dt="2020-06-02T00:10:19.448" v="5" actId="47"/>
        <pc:sldMkLst>
          <pc:docMk/>
          <pc:sldMk cId="888648973" sldId="29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1432508" sldId="299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415465906" sldId="30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171545912" sldId="301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002684050" sldId="302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346354504" sldId="304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99586139" sldId="305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220209127" sldId="306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36770104" sldId="307"/>
        </pc:sldMkLst>
      </pc:sldChg>
      <pc:sldChg chg="del">
        <pc:chgData name="Ming-Chih Lin" userId="f1ba3ba5-e185-404b-b55f-b2be90e2bdc2" providerId="ADAL" clId="{73C49393-00F6-48C7-99DB-5262FA837701}" dt="2020-06-02T00:11:59.394" v="14" actId="47"/>
        <pc:sldMkLst>
          <pc:docMk/>
          <pc:sldMk cId="2022201700" sldId="309"/>
        </pc:sldMkLst>
      </pc:sldChg>
      <pc:sldChg chg="del">
        <pc:chgData name="Ming-Chih Lin" userId="f1ba3ba5-e185-404b-b55f-b2be90e2bdc2" providerId="ADAL" clId="{73C49393-00F6-48C7-99DB-5262FA837701}" dt="2020-06-02T00:11:59.980" v="15" actId="47"/>
        <pc:sldMkLst>
          <pc:docMk/>
          <pc:sldMk cId="1680955994" sldId="31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08459360" sldId="313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053501639" sldId="315"/>
        </pc:sldMkLst>
      </pc:sldChg>
      <pc:sldChg chg="add">
        <pc:chgData name="Ming-Chih Lin" userId="f1ba3ba5-e185-404b-b55f-b2be90e2bdc2" providerId="ADAL" clId="{73C49393-00F6-48C7-99DB-5262FA837701}" dt="2020-06-02T00:10:18.221" v="4"/>
        <pc:sldMkLst>
          <pc:docMk/>
          <pc:sldMk cId="19629556" sldId="316"/>
        </pc:sldMkLst>
      </pc:sldChg>
      <pc:sldChg chg="addSp delSp modSp add mod">
        <pc:chgData name="Ming-Chih Lin" userId="f1ba3ba5-e185-404b-b55f-b2be90e2bdc2" providerId="ADAL" clId="{73C49393-00F6-48C7-99DB-5262FA837701}" dt="2020-06-02T00:11:09.974" v="12" actId="1076"/>
        <pc:sldMkLst>
          <pc:docMk/>
          <pc:sldMk cId="497064445" sldId="317"/>
        </pc:sldMkLst>
        <pc:picChg chg="add mod">
          <ac:chgData name="Ming-Chih Lin" userId="f1ba3ba5-e185-404b-b55f-b2be90e2bdc2" providerId="ADAL" clId="{73C49393-00F6-48C7-99DB-5262FA837701}" dt="2020-06-02T00:11:09.974" v="12" actId="1076"/>
          <ac:picMkLst>
            <pc:docMk/>
            <pc:sldMk cId="497064445" sldId="317"/>
            <ac:picMk id="2" creationId="{24B42EE7-EE76-400D-B513-614BD7A34C4E}"/>
          </ac:picMkLst>
        </pc:picChg>
        <pc:picChg chg="del">
          <ac:chgData name="Ming-Chih Lin" userId="f1ba3ba5-e185-404b-b55f-b2be90e2bdc2" providerId="ADAL" clId="{73C49393-00F6-48C7-99DB-5262FA837701}" dt="2020-06-02T00:11:00.632" v="6" actId="478"/>
          <ac:picMkLst>
            <pc:docMk/>
            <pc:sldMk cId="497064445" sldId="317"/>
            <ac:picMk id="9" creationId="{A8797093-BD72-4872-BB27-2A60EE738B76}"/>
          </ac:picMkLst>
        </pc:picChg>
      </pc:sldChg>
      <pc:sldChg chg="delSp modSp add mod">
        <pc:chgData name="Ming-Chih Lin" userId="f1ba3ba5-e185-404b-b55f-b2be90e2bdc2" providerId="ADAL" clId="{73C49393-00F6-48C7-99DB-5262FA837701}" dt="2020-06-02T00:14:48.542" v="90"/>
        <pc:sldMkLst>
          <pc:docMk/>
          <pc:sldMk cId="1705629521" sldId="318"/>
        </pc:sldMkLst>
        <pc:spChg chg="mod">
          <ac:chgData name="Ming-Chih Lin" userId="f1ba3ba5-e185-404b-b55f-b2be90e2bdc2" providerId="ADAL" clId="{73C49393-00F6-48C7-99DB-5262FA837701}" dt="2020-06-02T00:14:48.542" v="90"/>
          <ac:spMkLst>
            <pc:docMk/>
            <pc:sldMk cId="1705629521" sldId="318"/>
            <ac:spMk id="3" creationId="{E7C3D928-2CE9-4266-A577-F5AA1DFC7CE3}"/>
          </ac:spMkLst>
        </pc:spChg>
        <pc:picChg chg="del">
          <ac:chgData name="Ming-Chih Lin" userId="f1ba3ba5-e185-404b-b55f-b2be90e2bdc2" providerId="ADAL" clId="{73C49393-00F6-48C7-99DB-5262FA837701}" dt="2020-06-02T00:13:26.758" v="34" actId="478"/>
          <ac:picMkLst>
            <pc:docMk/>
            <pc:sldMk cId="1705629521" sldId="318"/>
            <ac:picMk id="2" creationId="{24B42EE7-EE76-400D-B513-614BD7A34C4E}"/>
          </ac:picMkLst>
        </pc:picChg>
      </pc:sldChg>
    </pc:docChg>
  </pc:docChgLst>
  <pc:docChgLst>
    <pc:chgData name="Ming-Chih Lin" userId="f1ba3ba5-e185-404b-b55f-b2be90e2bdc2" providerId="ADAL" clId="{B8F2E660-6EAC-4E5F-9FAD-C2E9F9826A85}"/>
    <pc:docChg chg="modSld">
      <pc:chgData name="Ming-Chih Lin" userId="f1ba3ba5-e185-404b-b55f-b2be90e2bdc2" providerId="ADAL" clId="{B8F2E660-6EAC-4E5F-9FAD-C2E9F9826A85}" dt="2020-06-02T00:34:09.844" v="2"/>
      <pc:docMkLst>
        <pc:docMk/>
      </pc:docMkLst>
      <pc:sldChg chg="modSp mod">
        <pc:chgData name="Ming-Chih Lin" userId="f1ba3ba5-e185-404b-b55f-b2be90e2bdc2" providerId="ADAL" clId="{B8F2E660-6EAC-4E5F-9FAD-C2E9F9826A85}" dt="2020-06-02T00:34:09.844" v="2"/>
        <pc:sldMkLst>
          <pc:docMk/>
          <pc:sldMk cId="3437513085" sldId="257"/>
        </pc:sldMkLst>
        <pc:spChg chg="mod">
          <ac:chgData name="Ming-Chih Lin" userId="f1ba3ba5-e185-404b-b55f-b2be90e2bdc2" providerId="ADAL" clId="{B8F2E660-6EAC-4E5F-9FAD-C2E9F9826A85}" dt="2020-06-02T00:34:09.844" v="2"/>
          <ac:spMkLst>
            <pc:docMk/>
            <pc:sldMk cId="3437513085" sldId="257"/>
            <ac:spMk id="2" creationId="{F00E360D-5F36-459A-8321-D0EA4C8C73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tablesgenerator.com/html_table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linmingchih/AEDT-Automation-Camp/tree/master/AEDT%E6%AA%94%E6%A1%88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atplotlib.org/3.1.1/gallery/index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s.com/tags/ref_byfunc.asp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6527270" cy="1449388"/>
          </a:xfrm>
        </p:spPr>
        <p:txBody>
          <a:bodyPr/>
          <a:lstStyle/>
          <a:p>
            <a:r>
              <a:rPr lang="en-US" altLang="zh-TW" dirty="0"/>
              <a:t>Week 7-</a:t>
            </a:r>
            <a:r>
              <a:rPr lang="zh-TW" altLang="en-US"/>
              <a:t>圖表生成及報告輸出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ED8AD40-F106-48D5-8BC8-8ADD4FBF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483006" cy="476247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我們可以透過標籤來建立表格。如果表格欄位很多且又存在合併欄位的話，要正確排列表格的標籤需要花一番功夫。所幸已經有人想到了這個問題，並提供了解決方法。底下的連結提供了視覺化工具，可以讓使用者透過點選的方式，輕易的建立表格格式並輸出對應的</a:t>
            </a:r>
            <a:r>
              <a:rPr lang="en-US" altLang="zh-TW" dirty="0"/>
              <a:t>html</a:t>
            </a:r>
            <a:r>
              <a:rPr lang="zh-TW" altLang="en-US" dirty="0"/>
              <a:t>標籤。只要加以包裹成函式，便可以輕鬆的輸出表格的</a:t>
            </a:r>
            <a:r>
              <a:rPr lang="en-US" altLang="zh-TW" dirty="0"/>
              <a:t>html</a:t>
            </a:r>
            <a:r>
              <a:rPr lang="zh-TW" altLang="en-US" dirty="0"/>
              <a:t>檔。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https://www.tablesgenerator.com/html_tables#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5E7580-BFFD-427A-B86D-DA816823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該如何在</a:t>
            </a:r>
            <a:r>
              <a:rPr lang="en-US" altLang="zh-TW" dirty="0"/>
              <a:t>html</a:t>
            </a:r>
            <a:r>
              <a:rPr lang="zh-TW" altLang="en-US" dirty="0"/>
              <a:t>當中產生表格？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810B7B-90C2-4931-8A18-684632BA8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806" y="571499"/>
            <a:ext cx="4709107" cy="52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1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2025650"/>
          </a:xfrm>
        </p:spPr>
        <p:txBody>
          <a:bodyPr>
            <a:normAutofit/>
          </a:bodyPr>
          <a:lstStyle/>
          <a:p>
            <a:r>
              <a:rPr lang="zh-TW" altLang="en-US" dirty="0"/>
              <a:t>範例解說：將</a:t>
            </a:r>
            <a:r>
              <a:rPr lang="en-US" altLang="zh-TW" dirty="0"/>
              <a:t>CSV</a:t>
            </a:r>
            <a:r>
              <a:rPr lang="zh-TW" altLang="en-US" dirty="0"/>
              <a:t>輸出成圖檔並整合到</a:t>
            </a:r>
            <a:r>
              <a:rPr lang="en-US" altLang="zh-TW" dirty="0"/>
              <a:t>HTML</a:t>
            </a:r>
            <a:r>
              <a:rPr lang="zh-TW" altLang="en-US" dirty="0"/>
              <a:t>報告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70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專案問題解析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3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0105B52-4360-492E-93DB-FC00F98E5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71600"/>
            <a:ext cx="5808133" cy="4762471"/>
          </a:xfrm>
        </p:spPr>
        <p:txBody>
          <a:bodyPr numCol="2">
            <a:normAutofit/>
          </a:bodyPr>
          <a:lstStyle/>
          <a:p>
            <a:r>
              <a:rPr lang="zh-TW" altLang="en-US" dirty="0">
                <a:hlinkClick r:id="rId2"/>
              </a:rPr>
              <a:t>檔案範例連結</a:t>
            </a:r>
            <a:endParaRPr lang="en-US" altLang="zh-TW" dirty="0"/>
          </a:p>
          <a:p>
            <a:r>
              <a:rPr lang="zh-TW" altLang="en-US" dirty="0"/>
              <a:t>格式</a:t>
            </a:r>
            <a:endParaRPr lang="en-US" altLang="zh-TW" dirty="0"/>
          </a:p>
          <a:p>
            <a:pPr lvl="1"/>
            <a:r>
              <a:rPr lang="en-US" altLang="zh-TW" dirty="0"/>
              <a:t>Touchstone1.0 .</a:t>
            </a:r>
            <a:r>
              <a:rPr lang="en-US" altLang="zh-TW" dirty="0" err="1"/>
              <a:t>sNp</a:t>
            </a:r>
            <a:endParaRPr lang="en-US" altLang="zh-TW" dirty="0"/>
          </a:p>
          <a:p>
            <a:pPr lvl="1"/>
            <a:r>
              <a:rPr lang="en-US" altLang="zh-TW" dirty="0"/>
              <a:t>Touchstone 2.0 .</a:t>
            </a:r>
            <a:r>
              <a:rPr lang="en-US" altLang="zh-TW" dirty="0" err="1"/>
              <a:t>ts</a:t>
            </a:r>
            <a:endParaRPr lang="en-US" altLang="zh-TW" dirty="0"/>
          </a:p>
          <a:p>
            <a:pPr lvl="1"/>
            <a:r>
              <a:rPr lang="en-US" altLang="zh-TW" dirty="0"/>
              <a:t>SPICE .</a:t>
            </a:r>
            <a:r>
              <a:rPr lang="en-US" altLang="zh-TW" dirty="0" err="1"/>
              <a:t>cir</a:t>
            </a:r>
            <a:r>
              <a:rPr lang="en-US" altLang="zh-TW" dirty="0"/>
              <a:t>, .</a:t>
            </a:r>
            <a:r>
              <a:rPr lang="en-US" altLang="zh-TW" dirty="0" err="1"/>
              <a:t>sp</a:t>
            </a:r>
            <a:endParaRPr lang="en-US" altLang="zh-TW" dirty="0"/>
          </a:p>
          <a:p>
            <a:pPr lvl="1"/>
            <a:r>
              <a:rPr lang="en-US" altLang="zh-TW" dirty="0"/>
              <a:t>Result .csv</a:t>
            </a:r>
          </a:p>
          <a:p>
            <a:pPr lvl="1"/>
            <a:r>
              <a:rPr lang="en-US" altLang="zh-TW" dirty="0"/>
              <a:t>Far Field .</a:t>
            </a:r>
            <a:r>
              <a:rPr lang="en-US" altLang="zh-TW" dirty="0" err="1"/>
              <a:t>ffd</a:t>
            </a:r>
            <a:endParaRPr lang="en-US" altLang="zh-TW" dirty="0"/>
          </a:p>
          <a:p>
            <a:pPr lvl="1"/>
            <a:r>
              <a:rPr lang="en-US" altLang="zh-TW" dirty="0"/>
              <a:t>Near Field .</a:t>
            </a:r>
            <a:r>
              <a:rPr lang="en-US" altLang="zh-TW" dirty="0" err="1"/>
              <a:t>nfd</a:t>
            </a:r>
            <a:endParaRPr lang="en-US" altLang="zh-TW" dirty="0"/>
          </a:p>
          <a:p>
            <a:pPr lvl="1"/>
            <a:r>
              <a:rPr lang="en-US" altLang="zh-TW" dirty="0"/>
              <a:t>Excitation .csv</a:t>
            </a:r>
          </a:p>
          <a:p>
            <a:pPr lvl="1"/>
            <a:r>
              <a:rPr lang="en-US" altLang="zh-TW" dirty="0"/>
              <a:t>Profile .prof</a:t>
            </a:r>
          </a:p>
          <a:p>
            <a:pPr lvl="1"/>
            <a:r>
              <a:rPr lang="en-US" altLang="zh-TW" dirty="0"/>
              <a:t>Mesh .</a:t>
            </a:r>
            <a:r>
              <a:rPr lang="en-US" altLang="zh-TW" dirty="0" err="1"/>
              <a:t>mstat</a:t>
            </a:r>
            <a:endParaRPr lang="en-US" altLang="zh-TW" dirty="0"/>
          </a:p>
          <a:p>
            <a:pPr lvl="1"/>
            <a:r>
              <a:rPr lang="en-US" altLang="zh-TW" dirty="0"/>
              <a:t>Dataset .tab</a:t>
            </a:r>
          </a:p>
          <a:p>
            <a:pPr lvl="1"/>
            <a:r>
              <a:rPr lang="en-US" altLang="zh-TW" dirty="0" err="1"/>
              <a:t>Stackup</a:t>
            </a:r>
            <a:r>
              <a:rPr lang="en-US" altLang="zh-TW" dirty="0"/>
              <a:t> .xml</a:t>
            </a:r>
          </a:p>
          <a:p>
            <a:pPr lvl="1"/>
            <a:r>
              <a:rPr lang="en-US" altLang="zh-TW" dirty="0"/>
              <a:t>Material .</a:t>
            </a:r>
            <a:r>
              <a:rPr lang="en-US" altLang="zh-TW" dirty="0" err="1"/>
              <a:t>amat</a:t>
            </a:r>
            <a:endParaRPr lang="en-US" altLang="zh-TW" dirty="0"/>
          </a:p>
          <a:p>
            <a:pPr lvl="1"/>
            <a:r>
              <a:rPr lang="en-US" altLang="zh-TW" dirty="0"/>
              <a:t>Option .xml</a:t>
            </a:r>
          </a:p>
          <a:p>
            <a:pPr lvl="1"/>
            <a:r>
              <a:rPr lang="en-US" altLang="zh-TW" dirty="0" err="1"/>
              <a:t>Welement</a:t>
            </a:r>
            <a:r>
              <a:rPr lang="en-US" altLang="zh-TW" dirty="0"/>
              <a:t> .</a:t>
            </a:r>
            <a:r>
              <a:rPr lang="en-US" altLang="zh-TW" dirty="0" err="1"/>
              <a:t>sp</a:t>
            </a:r>
            <a:endParaRPr lang="en-US" altLang="zh-TW" dirty="0"/>
          </a:p>
          <a:p>
            <a:pPr lvl="1"/>
            <a:r>
              <a:rPr lang="en-US" altLang="zh-TW" dirty="0"/>
              <a:t>Variables .</a:t>
            </a:r>
            <a:r>
              <a:rPr lang="en-US" altLang="zh-TW" dirty="0" err="1"/>
              <a:t>autovar</a:t>
            </a:r>
            <a:endParaRPr lang="en-US" altLang="zh-TW" dirty="0"/>
          </a:p>
          <a:p>
            <a:pPr lvl="1"/>
            <a:r>
              <a:rPr lang="en-US" altLang="zh-TW" dirty="0"/>
              <a:t>…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56A67D2-3C21-4AA8-A155-9450A7C9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AEDT</a:t>
            </a:r>
            <a:r>
              <a:rPr lang="zh-TW" altLang="en-US" dirty="0"/>
              <a:t>可匯出之資料檔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C2B8580-851A-4B9D-B160-3C1CECFC3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2" y="1545486"/>
            <a:ext cx="5164668" cy="4166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543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725D65-49BE-4376-9793-ABDB25057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Anaconda Spyder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5CE3A2-A1D7-4BCD-A874-D8B0DB46F6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21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55E4D44-5086-4D2D-B631-8C23FEDD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Numpy</a:t>
            </a:r>
            <a:r>
              <a:rPr lang="en-US" altLang="zh-TW" dirty="0"/>
              <a:t> and </a:t>
            </a:r>
            <a:r>
              <a:rPr lang="en-US" altLang="zh-TW" dirty="0" err="1"/>
              <a:t>Scipy</a:t>
            </a:r>
            <a:endParaRPr lang="en-US" altLang="zh-TW" dirty="0"/>
          </a:p>
          <a:p>
            <a:r>
              <a:rPr lang="en-US" altLang="zh-TW" dirty="0"/>
              <a:t>Matplotlib</a:t>
            </a:r>
          </a:p>
          <a:p>
            <a:r>
              <a:rPr lang="en-US" altLang="zh-TW" dirty="0"/>
              <a:t>Spyder</a:t>
            </a:r>
          </a:p>
          <a:p>
            <a:pPr lvl="1"/>
            <a:r>
              <a:rPr lang="en-US" altLang="zh-TW" dirty="0"/>
              <a:t>Cell Definition</a:t>
            </a:r>
          </a:p>
          <a:p>
            <a:pPr lvl="1"/>
            <a:r>
              <a:rPr lang="en-US" altLang="zh-TW" dirty="0"/>
              <a:t>Dynamic Syntax Checker</a:t>
            </a:r>
          </a:p>
          <a:p>
            <a:pPr lvl="1"/>
            <a:r>
              <a:rPr lang="en-US" altLang="zh-TW" dirty="0"/>
              <a:t>Variable Explorer</a:t>
            </a:r>
          </a:p>
          <a:p>
            <a:pPr lvl="1"/>
            <a:r>
              <a:rPr lang="en-US" altLang="zh-TW" dirty="0"/>
              <a:t>Intelligence</a:t>
            </a:r>
          </a:p>
          <a:p>
            <a:pPr lvl="1"/>
            <a:r>
              <a:rPr lang="en-US" altLang="zh-TW" dirty="0"/>
              <a:t>Debugger</a:t>
            </a:r>
          </a:p>
          <a:p>
            <a:pPr lvl="1"/>
            <a:r>
              <a:rPr lang="en-US" altLang="zh-TW" dirty="0"/>
              <a:t>Data Import</a:t>
            </a:r>
          </a:p>
          <a:p>
            <a:pPr lvl="1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806B1BB-9EC8-48D7-AE14-06964075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Anaconda Spyder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815F72-36FA-466B-BACC-93DEFC73A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754" y="994418"/>
            <a:ext cx="6474645" cy="417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概念解說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22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81CD9B0-D2E7-4D32-9C81-937754DB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943600" cy="476247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一般在完成模擬之後，工程師必須輸出圖表並擷取必要的資料，複製貼上到</a:t>
            </a:r>
            <a:r>
              <a:rPr lang="en-US" altLang="zh-TW" dirty="0"/>
              <a:t>word</a:t>
            </a:r>
            <a:r>
              <a:rPr lang="zh-TW" altLang="en-US" dirty="0"/>
              <a:t>或</a:t>
            </a:r>
            <a:r>
              <a:rPr lang="en-US" altLang="zh-TW" dirty="0"/>
              <a:t>ppt</a:t>
            </a:r>
            <a:r>
              <a:rPr lang="zh-TW" altLang="en-US" dirty="0"/>
              <a:t>當中來產生報告，以提供給主管或客戶參考，這是一件吃力不討好的工作，資料一多整理起來更是苦不堪言，一旦設計改版，全部的工作又必須重來一次。如果將報告的生成工作自動化，便可以讓工程師可以從繁瑣的剪貼操作解脫，去從事更有價值的技術研究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35C514E-7503-483D-9589-A8DE8F93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模擬報告自動化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D12E166-F00F-4C24-9FEA-31A837294A69}"/>
              </a:ext>
            </a:extLst>
          </p:cNvPr>
          <p:cNvSpPr/>
          <p:nvPr/>
        </p:nvSpPr>
        <p:spPr>
          <a:xfrm>
            <a:off x="7061199" y="872066"/>
            <a:ext cx="1888067" cy="84583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AEDT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80879E8-CD19-436D-A254-B7E6B4AD25D0}"/>
              </a:ext>
            </a:extLst>
          </p:cNvPr>
          <p:cNvSpPr/>
          <p:nvPr/>
        </p:nvSpPr>
        <p:spPr>
          <a:xfrm>
            <a:off x="7061197" y="2397315"/>
            <a:ext cx="1888067" cy="84583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Script</a:t>
            </a:r>
            <a:endParaRPr lang="zh-TW" altLang="en-US" dirty="0"/>
          </a:p>
        </p:txBody>
      </p:sp>
      <p:sp>
        <p:nvSpPr>
          <p:cNvPr id="7" name="箭號: 弧形左彎 6">
            <a:extLst>
              <a:ext uri="{FF2B5EF4-FFF2-40B4-BE49-F238E27FC236}">
                <a16:creationId xmlns:a16="http://schemas.microsoft.com/office/drawing/2014/main" id="{F3891008-FBD0-4740-9A61-26A131EEF511}"/>
              </a:ext>
            </a:extLst>
          </p:cNvPr>
          <p:cNvSpPr/>
          <p:nvPr/>
        </p:nvSpPr>
        <p:spPr>
          <a:xfrm>
            <a:off x="9017000" y="1294984"/>
            <a:ext cx="1066800" cy="1846149"/>
          </a:xfrm>
          <a:prstGeom prst="curved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6D7645-7260-4085-96DD-114B98123A43}"/>
              </a:ext>
            </a:extLst>
          </p:cNvPr>
          <p:cNvSpPr/>
          <p:nvPr/>
        </p:nvSpPr>
        <p:spPr>
          <a:xfrm>
            <a:off x="9457261" y="1717902"/>
            <a:ext cx="1524001" cy="876301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RAW Data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0F231A-086C-4F47-B91F-5E28206E24FB}"/>
              </a:ext>
            </a:extLst>
          </p:cNvPr>
          <p:cNvSpPr/>
          <p:nvPr/>
        </p:nvSpPr>
        <p:spPr>
          <a:xfrm>
            <a:off x="7061198" y="3967881"/>
            <a:ext cx="1888067" cy="1916452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HTML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+Text</a:t>
            </a:r>
          </a:p>
          <a:p>
            <a:pPr algn="ctr"/>
            <a:r>
              <a:rPr lang="en-US" altLang="zh-TW" dirty="0"/>
              <a:t>+Table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+Link to Figures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0FB171-8EA5-49D8-9447-35EEA3C5FB46}"/>
              </a:ext>
            </a:extLst>
          </p:cNvPr>
          <p:cNvSpPr/>
          <p:nvPr/>
        </p:nvSpPr>
        <p:spPr>
          <a:xfrm>
            <a:off x="9457263" y="3967881"/>
            <a:ext cx="1524000" cy="876301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Figures</a:t>
            </a:r>
            <a:endParaRPr lang="zh-TW" altLang="en-US" dirty="0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C324581B-3FC9-42C0-9F5E-4F8E4F56452D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864600" y="4844182"/>
            <a:ext cx="1354663" cy="642218"/>
          </a:xfrm>
          <a:prstGeom prst="bentConnector2">
            <a:avLst/>
          </a:prstGeom>
          <a:ln w="76200">
            <a:solidFill>
              <a:srgbClr val="FF000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B4959C3F-0D22-44A5-9C0D-FB6F19DBB850}"/>
              </a:ext>
            </a:extLst>
          </p:cNvPr>
          <p:cNvSpPr/>
          <p:nvPr/>
        </p:nvSpPr>
        <p:spPr>
          <a:xfrm>
            <a:off x="7738531" y="3294986"/>
            <a:ext cx="491067" cy="845837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BF6C849C-D46D-410A-AB13-ECA9A613336C}"/>
              </a:ext>
            </a:extLst>
          </p:cNvPr>
          <p:cNvSpPr/>
          <p:nvPr/>
        </p:nvSpPr>
        <p:spPr>
          <a:xfrm rot="17539853">
            <a:off x="9079817" y="2843677"/>
            <a:ext cx="491067" cy="1692053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21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9A5FA0-E2E4-4115-AD18-A9CC564B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報告生成可以透過</a:t>
            </a:r>
            <a:r>
              <a:rPr lang="en-US" altLang="zh-TW" dirty="0"/>
              <a:t>html</a:t>
            </a:r>
            <a:r>
              <a:rPr lang="zh-TW" altLang="en-US" dirty="0"/>
              <a:t>來完成，</a:t>
            </a:r>
            <a:r>
              <a:rPr lang="en-US" altLang="zh-TW" dirty="0"/>
              <a:t>html</a:t>
            </a:r>
            <a:r>
              <a:rPr lang="zh-TW" altLang="en-US" dirty="0"/>
              <a:t>提供了各式的標籤，我們可以透過標籤來格式化文件，產生不同的字型大小，顏色，表格等。透過標籤也可以連接圖片及影片檔。由於</a:t>
            </a:r>
            <a:r>
              <a:rPr lang="en-US" altLang="zh-TW" dirty="0"/>
              <a:t>html</a:t>
            </a:r>
            <a:r>
              <a:rPr lang="zh-TW" altLang="en-US" dirty="0"/>
              <a:t>是文字格式，只要了解標籤的使用方式，我們便可以輕易地完成報告的編排。之後透過瀏覽器便可以檢視報告，並輸出</a:t>
            </a:r>
            <a:r>
              <a:rPr lang="en-US" altLang="zh-TW" dirty="0"/>
              <a:t>pdf</a:t>
            </a:r>
            <a:r>
              <a:rPr lang="zh-TW" altLang="en-US" dirty="0"/>
              <a:t>檔。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另一種方式是輸出到</a:t>
            </a:r>
            <a:r>
              <a:rPr lang="en-US" altLang="zh-TW" dirty="0"/>
              <a:t>ppt</a:t>
            </a:r>
            <a:r>
              <a:rPr lang="zh-TW" altLang="en-US" dirty="0"/>
              <a:t>當中。由於</a:t>
            </a:r>
            <a:r>
              <a:rPr lang="en-US" altLang="zh-TW" dirty="0" err="1"/>
              <a:t>ironpython</a:t>
            </a:r>
            <a:r>
              <a:rPr lang="zh-TW" altLang="en-US" dirty="0"/>
              <a:t>基於微軟</a:t>
            </a:r>
            <a:r>
              <a:rPr lang="en-US" altLang="zh-TW" dirty="0"/>
              <a:t>.NET</a:t>
            </a:r>
            <a:r>
              <a:rPr lang="zh-TW" altLang="en-US" dirty="0"/>
              <a:t>框架，不需另外安裝庫即可以使用內建函式讀寫</a:t>
            </a:r>
            <a:r>
              <a:rPr lang="en-US" altLang="zh-TW" dirty="0"/>
              <a:t>Word, Excel, PowerPoint </a:t>
            </a:r>
            <a:r>
              <a:rPr lang="zh-TW" altLang="en-US" dirty="0"/>
              <a:t>等檔案。但是這部分的程式碼較為繁複，有興趣者可以上網查詢相關函式的使用方式。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793CA1-E194-4E1C-A732-7C0DEBF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如何整合圖片及數據甚或文字來產生報告？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18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4A3E6A3-96AB-4068-8023-96B66AB0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273800" cy="476247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首先，</a:t>
            </a:r>
            <a:r>
              <a:rPr lang="en-US" altLang="zh-TW" dirty="0"/>
              <a:t>AEDT</a:t>
            </a:r>
            <a:r>
              <a:rPr lang="zh-TW" altLang="en-US" dirty="0"/>
              <a:t>的所提供的繪圖種類遠不及</a:t>
            </a:r>
            <a:r>
              <a:rPr lang="en-US" altLang="zh-TW" dirty="0"/>
              <a:t>matplotlib</a:t>
            </a:r>
            <a:r>
              <a:rPr lang="zh-TW" altLang="en-US" dirty="0"/>
              <a:t>豐富，處裡速度也稍嫌緩慢，當輸出的圖片數量一多，差異就明顯看得出來。此外，有些資料需要先行處理再進行繪圖，如果外部處理完再匯回</a:t>
            </a:r>
            <a:r>
              <a:rPr lang="en-US" altLang="zh-TW" dirty="0"/>
              <a:t>AEDT</a:t>
            </a:r>
            <a:r>
              <a:rPr lang="zh-TW" altLang="en-US" dirty="0"/>
              <a:t>作圖豈不是多此一舉。然而，仍然有些圖必須由</a:t>
            </a:r>
            <a:r>
              <a:rPr lang="en-US" altLang="zh-TW" dirty="0"/>
              <a:t>AEDT</a:t>
            </a:r>
            <a:r>
              <a:rPr lang="zh-TW" altLang="en-US" dirty="0"/>
              <a:t>匯出，像是</a:t>
            </a:r>
            <a:r>
              <a:rPr lang="en-US" altLang="zh-TW" dirty="0"/>
              <a:t>3D</a:t>
            </a:r>
            <a:r>
              <a:rPr lang="zh-TW" altLang="en-US" dirty="0"/>
              <a:t>結構體或</a:t>
            </a:r>
            <a:r>
              <a:rPr lang="en-US" altLang="zh-TW" dirty="0"/>
              <a:t>3D</a:t>
            </a:r>
            <a:r>
              <a:rPr lang="zh-TW" altLang="en-US" dirty="0"/>
              <a:t>遠場圖。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Matplotlib</a:t>
            </a:r>
            <a:r>
              <a:rPr lang="zh-TW" altLang="en-US" dirty="0"/>
              <a:t>庫的函式可以讓使用者將大量的數值資料轉換成各式得圖表。圖表的格式極為豐富，請參考：</a:t>
            </a:r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https://matplotlib.org/3.1.1/gallery/index.html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AEDT</a:t>
            </a:r>
            <a:r>
              <a:rPr lang="zh-TW" altLang="en-US" dirty="0"/>
              <a:t>就有提供繪圖的功能，為何還需要使用</a:t>
            </a:r>
            <a:r>
              <a:rPr lang="en-US" altLang="zh-TW" dirty="0"/>
              <a:t>matplotlib</a:t>
            </a:r>
            <a:r>
              <a:rPr lang="zh-TW" altLang="en-US" dirty="0"/>
              <a:t>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6F0F4C-C854-48F4-8DD3-EF8D16293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228" y="1084714"/>
            <a:ext cx="4584215" cy="46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ED6BDC6-775B-45C4-BA1F-335BCABE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76247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Html</a:t>
            </a:r>
            <a:r>
              <a:rPr lang="zh-TW" altLang="en-US" dirty="0"/>
              <a:t>的標籤是由</a:t>
            </a:r>
            <a:r>
              <a:rPr lang="en-US" altLang="zh-TW" dirty="0"/>
              <a:t>&lt;</a:t>
            </a:r>
            <a:r>
              <a:rPr lang="zh-TW" altLang="en-US" dirty="0"/>
              <a:t>標籤名</a:t>
            </a:r>
            <a:r>
              <a:rPr lang="en-US" altLang="zh-TW" dirty="0"/>
              <a:t>&gt;&lt;/</a:t>
            </a:r>
            <a:r>
              <a:rPr lang="zh-TW" altLang="en-US" dirty="0"/>
              <a:t>標籤名</a:t>
            </a:r>
            <a:r>
              <a:rPr lang="en-US" altLang="zh-TW" dirty="0"/>
              <a:t>&gt;</a:t>
            </a:r>
            <a:r>
              <a:rPr lang="zh-TW" altLang="en-US" dirty="0"/>
              <a:t>所組成。像是</a:t>
            </a:r>
            <a:r>
              <a:rPr lang="en-US" altLang="zh-TW" dirty="0"/>
              <a:t>&lt;H1&gt;xxx&lt;/H1&gt;</a:t>
            </a:r>
            <a:r>
              <a:rPr lang="zh-TW" altLang="en-US" dirty="0"/>
              <a:t>當中</a:t>
            </a:r>
            <a:r>
              <a:rPr lang="en-US" altLang="zh-TW" dirty="0"/>
              <a:t>xxx</a:t>
            </a:r>
            <a:r>
              <a:rPr lang="zh-TW" altLang="en-US" dirty="0"/>
              <a:t>的輸出格式即是由標籤所控制。舉例來說</a:t>
            </a:r>
            <a:r>
              <a:rPr lang="en-US" altLang="zh-TW" dirty="0"/>
              <a:t>H1</a:t>
            </a:r>
            <a:r>
              <a:rPr lang="zh-TW" altLang="en-US" dirty="0"/>
              <a:t>到</a:t>
            </a:r>
            <a:r>
              <a:rPr lang="en-US" altLang="zh-TW" dirty="0"/>
              <a:t>H6</a:t>
            </a:r>
            <a:r>
              <a:rPr lang="zh-TW" altLang="en-US" dirty="0"/>
              <a:t>代表了不同標題文字的大小，可用來表示報告不同章節的副標題。所有的標籤定義可參考以下連結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https://www.w3schools.com/tags/ref_byfunc.asp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58BB859-DDEC-4C62-9F85-AE2E8D28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可以簡單的說明</a:t>
            </a:r>
            <a:r>
              <a:rPr lang="en-US" altLang="zh-TW" dirty="0"/>
              <a:t>html</a:t>
            </a:r>
            <a:r>
              <a:rPr lang="zh-TW" altLang="en-US" dirty="0"/>
              <a:t>標籤的使用方式嗎？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3B816C-CCEC-4A1E-9A48-A5F22463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99" y="1052855"/>
            <a:ext cx="5454953" cy="46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323</TotalTime>
  <Words>705</Words>
  <Application>Microsoft Office PowerPoint</Application>
  <PresentationFormat>寬螢幕</PresentationFormat>
  <Paragraphs>63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AEDT可匯出之資料檔</vt:lpstr>
      <vt:lpstr>PowerPoint 簡報</vt:lpstr>
      <vt:lpstr>Anaconda Spyder</vt:lpstr>
      <vt:lpstr>PowerPoint 簡報</vt:lpstr>
      <vt:lpstr>模擬報告自動化 </vt:lpstr>
      <vt:lpstr>如何整合圖片及數據甚或文字來產生報告？ </vt:lpstr>
      <vt:lpstr>AEDT就有提供繪圖的功能，為何還需要使用matplotlib？</vt:lpstr>
      <vt:lpstr>可以簡單的說明html標籤的使用方式嗎？ </vt:lpstr>
      <vt:lpstr>該如何在html當中產生表格？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</cp:lastModifiedBy>
  <cp:revision>2</cp:revision>
  <dcterms:created xsi:type="dcterms:W3CDTF">2020-05-31T06:54:16Z</dcterms:created>
  <dcterms:modified xsi:type="dcterms:W3CDTF">2020-06-14T09:12:21Z</dcterms:modified>
</cp:coreProperties>
</file>