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6" r:id="rId3"/>
    <p:sldId id="319" r:id="rId4"/>
    <p:sldId id="317" r:id="rId5"/>
    <p:sldId id="321" r:id="rId6"/>
    <p:sldId id="320" r:id="rId7"/>
    <p:sldId id="259" r:id="rId8"/>
    <p:sldId id="32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2A1A01-EC8D-4986-A7F4-9D182A212EBD}" v="39" dt="2020-06-08T01:34:30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6D2A1A01-EC8D-4986-A7F4-9D182A212EBD}"/>
    <pc:docChg chg="undo custSel addSld delSld modSld">
      <pc:chgData name="Ming-Chih Lin" userId="f1ba3ba5-e185-404b-b55f-b2be90e2bdc2" providerId="ADAL" clId="{6D2A1A01-EC8D-4986-A7F4-9D182A212EBD}" dt="2020-06-08T01:34:46.385" v="589" actId="478"/>
      <pc:docMkLst>
        <pc:docMk/>
      </pc:docMkLst>
      <pc:sldChg chg="modSp mod">
        <pc:chgData name="Ming-Chih Lin" userId="f1ba3ba5-e185-404b-b55f-b2be90e2bdc2" providerId="ADAL" clId="{6D2A1A01-EC8D-4986-A7F4-9D182A212EBD}" dt="2020-06-02T00:35:22.314" v="1"/>
        <pc:sldMkLst>
          <pc:docMk/>
          <pc:sldMk cId="3437513085" sldId="257"/>
        </pc:sldMkLst>
        <pc:spChg chg="mod">
          <ac:chgData name="Ming-Chih Lin" userId="f1ba3ba5-e185-404b-b55f-b2be90e2bdc2" providerId="ADAL" clId="{6D2A1A01-EC8D-4986-A7F4-9D182A212EBD}" dt="2020-06-02T00:35:22.314" v="1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6D2A1A01-EC8D-4986-A7F4-9D182A212EBD}" dt="2020-06-08T01:34:27.476" v="586" actId="47"/>
        <pc:sldMkLst>
          <pc:docMk/>
          <pc:sldMk cId="1266417032" sldId="312"/>
        </pc:sldMkLst>
      </pc:sldChg>
      <pc:sldChg chg="addSp delSp modSp">
        <pc:chgData name="Ming-Chih Lin" userId="f1ba3ba5-e185-404b-b55f-b2be90e2bdc2" providerId="ADAL" clId="{6D2A1A01-EC8D-4986-A7F4-9D182A212EBD}" dt="2020-06-08T01:22:36.351" v="35"/>
        <pc:sldMkLst>
          <pc:docMk/>
          <pc:sldMk cId="19629556" sldId="316"/>
        </pc:sldMkLst>
        <pc:spChg chg="add del">
          <ac:chgData name="Ming-Chih Lin" userId="f1ba3ba5-e185-404b-b55f-b2be90e2bdc2" providerId="ADAL" clId="{6D2A1A01-EC8D-4986-A7F4-9D182A212EBD}" dt="2020-06-08T01:22:18.351" v="32"/>
          <ac:spMkLst>
            <pc:docMk/>
            <pc:sldMk cId="19629556" sldId="316"/>
            <ac:spMk id="2" creationId="{9FABECE8-CC4D-4676-B972-954EDBFE0A1D}"/>
          </ac:spMkLst>
        </pc:spChg>
        <pc:spChg chg="add del">
          <ac:chgData name="Ming-Chih Lin" userId="f1ba3ba5-e185-404b-b55f-b2be90e2bdc2" providerId="ADAL" clId="{6D2A1A01-EC8D-4986-A7F4-9D182A212EBD}" dt="2020-06-08T01:22:20.847" v="34"/>
          <ac:spMkLst>
            <pc:docMk/>
            <pc:sldMk cId="19629556" sldId="316"/>
            <ac:spMk id="3" creationId="{B14C5554-D930-42F9-BB91-E85750A21B28}"/>
          </ac:spMkLst>
        </pc:spChg>
        <pc:spChg chg="mod">
          <ac:chgData name="Ming-Chih Lin" userId="f1ba3ba5-e185-404b-b55f-b2be90e2bdc2" providerId="ADAL" clId="{6D2A1A01-EC8D-4986-A7F4-9D182A212EBD}" dt="2020-06-08T01:22:36.351" v="35"/>
          <ac:spMkLst>
            <pc:docMk/>
            <pc:sldMk cId="19629556" sldId="316"/>
            <ac:spMk id="4" creationId="{2FA54F75-D405-4104-B6BB-EA44A23A109A}"/>
          </ac:spMkLst>
        </pc:spChg>
      </pc:sldChg>
      <pc:sldChg chg="addSp modSp mod chgLayout">
        <pc:chgData name="Ming-Chih Lin" userId="f1ba3ba5-e185-404b-b55f-b2be90e2bdc2" providerId="ADAL" clId="{6D2A1A01-EC8D-4986-A7F4-9D182A212EBD}" dt="2020-06-08T01:33:27.528" v="575" actId="20577"/>
        <pc:sldMkLst>
          <pc:docMk/>
          <pc:sldMk cId="497064445" sldId="317"/>
        </pc:sldMkLst>
        <pc:spChg chg="add mod ord">
          <ac:chgData name="Ming-Chih Lin" userId="f1ba3ba5-e185-404b-b55f-b2be90e2bdc2" providerId="ADAL" clId="{6D2A1A01-EC8D-4986-A7F4-9D182A212EBD}" dt="2020-06-08T01:33:27.528" v="575" actId="20577"/>
          <ac:spMkLst>
            <pc:docMk/>
            <pc:sldMk cId="497064445" sldId="317"/>
            <ac:spMk id="2" creationId="{F15F897C-8046-43C7-AB6F-96AC6139B8C9}"/>
          </ac:spMkLst>
        </pc:spChg>
        <pc:spChg chg="mod ord">
          <ac:chgData name="Ming-Chih Lin" userId="f1ba3ba5-e185-404b-b55f-b2be90e2bdc2" providerId="ADAL" clId="{6D2A1A01-EC8D-4986-A7F4-9D182A212EBD}" dt="2020-06-02T02:31:43.083" v="21" actId="20577"/>
          <ac:spMkLst>
            <pc:docMk/>
            <pc:sldMk cId="497064445" sldId="317"/>
            <ac:spMk id="3" creationId="{E7C3D928-2CE9-4266-A577-F5AA1DFC7CE3}"/>
          </ac:spMkLst>
        </pc:spChg>
      </pc:sldChg>
      <pc:sldChg chg="addSp modSp del mod chgLayout">
        <pc:chgData name="Ming-Chih Lin" userId="f1ba3ba5-e185-404b-b55f-b2be90e2bdc2" providerId="ADAL" clId="{6D2A1A01-EC8D-4986-A7F4-9D182A212EBD}" dt="2020-06-08T01:31:53.451" v="524" actId="47"/>
        <pc:sldMkLst>
          <pc:docMk/>
          <pc:sldMk cId="1705629521" sldId="318"/>
        </pc:sldMkLst>
        <pc:spChg chg="add mod ord">
          <ac:chgData name="Ming-Chih Lin" userId="f1ba3ba5-e185-404b-b55f-b2be90e2bdc2" providerId="ADAL" clId="{6D2A1A01-EC8D-4986-A7F4-9D182A212EBD}" dt="2020-06-02T02:31:52.306" v="25" actId="5793"/>
          <ac:spMkLst>
            <pc:docMk/>
            <pc:sldMk cId="1705629521" sldId="318"/>
            <ac:spMk id="2" creationId="{FD064A3B-9936-4C00-B012-C8B170F33144}"/>
          </ac:spMkLst>
        </pc:spChg>
        <pc:spChg chg="mod ord">
          <ac:chgData name="Ming-Chih Lin" userId="f1ba3ba5-e185-404b-b55f-b2be90e2bdc2" providerId="ADAL" clId="{6D2A1A01-EC8D-4986-A7F4-9D182A212EBD}" dt="2020-06-08T01:21:06.419" v="28" actId="20577"/>
          <ac:spMkLst>
            <pc:docMk/>
            <pc:sldMk cId="1705629521" sldId="318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6D2A1A01-EC8D-4986-A7F4-9D182A212EBD}" dt="2020-06-08T01:21:36.229" v="30" actId="20577"/>
        <pc:sldMkLst>
          <pc:docMk/>
          <pc:sldMk cId="160367732" sldId="319"/>
        </pc:sldMkLst>
        <pc:spChg chg="del mod ord">
          <ac:chgData name="Ming-Chih Lin" userId="f1ba3ba5-e185-404b-b55f-b2be90e2bdc2" providerId="ADAL" clId="{6D2A1A01-EC8D-4986-A7F4-9D182A212EBD}" dt="2020-06-02T02:31:28.462" v="14" actId="700"/>
          <ac:spMkLst>
            <pc:docMk/>
            <pc:sldMk cId="160367732" sldId="319"/>
            <ac:spMk id="2" creationId="{EB5EE716-2713-487A-91E8-817ECF9EDC10}"/>
          </ac:spMkLst>
        </pc:spChg>
        <pc:spChg chg="del">
          <ac:chgData name="Ming-Chih Lin" userId="f1ba3ba5-e185-404b-b55f-b2be90e2bdc2" providerId="ADAL" clId="{6D2A1A01-EC8D-4986-A7F4-9D182A212EBD}" dt="2020-06-02T02:31:28.462" v="14" actId="700"/>
          <ac:spMkLst>
            <pc:docMk/>
            <pc:sldMk cId="160367732" sldId="319"/>
            <ac:spMk id="3" creationId="{FFD68ADF-4C1A-4C50-8028-12ABC768C6AF}"/>
          </ac:spMkLst>
        </pc:spChg>
        <pc:spChg chg="add mod ord">
          <ac:chgData name="Ming-Chih Lin" userId="f1ba3ba5-e185-404b-b55f-b2be90e2bdc2" providerId="ADAL" clId="{6D2A1A01-EC8D-4986-A7F4-9D182A212EBD}" dt="2020-06-08T01:21:36.229" v="30" actId="20577"/>
          <ac:spMkLst>
            <pc:docMk/>
            <pc:sldMk cId="160367732" sldId="319"/>
            <ac:spMk id="4" creationId="{1A2F1130-E292-47B0-BADB-26390CA99377}"/>
          </ac:spMkLst>
        </pc:spChg>
        <pc:spChg chg="add mod ord">
          <ac:chgData name="Ming-Chih Lin" userId="f1ba3ba5-e185-404b-b55f-b2be90e2bdc2" providerId="ADAL" clId="{6D2A1A01-EC8D-4986-A7F4-9D182A212EBD}" dt="2020-06-02T02:31:34.834" v="19" actId="5793"/>
          <ac:spMkLst>
            <pc:docMk/>
            <pc:sldMk cId="160367732" sldId="319"/>
            <ac:spMk id="5" creationId="{C7BEC5DF-91D3-44EA-830D-5A5F4580435F}"/>
          </ac:spMkLst>
        </pc:spChg>
      </pc:sldChg>
      <pc:sldChg chg="modSp new mod">
        <pc:chgData name="Ming-Chih Lin" userId="f1ba3ba5-e185-404b-b55f-b2be90e2bdc2" providerId="ADAL" clId="{6D2A1A01-EC8D-4986-A7F4-9D182A212EBD}" dt="2020-06-08T01:33:42.585" v="585" actId="6549"/>
        <pc:sldMkLst>
          <pc:docMk/>
          <pc:sldMk cId="2614292057" sldId="320"/>
        </pc:sldMkLst>
        <pc:spChg chg="mod">
          <ac:chgData name="Ming-Chih Lin" userId="f1ba3ba5-e185-404b-b55f-b2be90e2bdc2" providerId="ADAL" clId="{6D2A1A01-EC8D-4986-A7F4-9D182A212EBD}" dt="2020-06-08T01:33:42.585" v="585" actId="6549"/>
          <ac:spMkLst>
            <pc:docMk/>
            <pc:sldMk cId="2614292057" sldId="320"/>
            <ac:spMk id="2" creationId="{B9DF036F-9689-4052-9877-0BE5A3A625F9}"/>
          </ac:spMkLst>
        </pc:spChg>
        <pc:spChg chg="mod">
          <ac:chgData name="Ming-Chih Lin" userId="f1ba3ba5-e185-404b-b55f-b2be90e2bdc2" providerId="ADAL" clId="{6D2A1A01-EC8D-4986-A7F4-9D182A212EBD}" dt="2020-06-08T01:25:14.958" v="204"/>
          <ac:spMkLst>
            <pc:docMk/>
            <pc:sldMk cId="2614292057" sldId="320"/>
            <ac:spMk id="3" creationId="{5F6813E9-76E3-4BF8-A3A4-D27FAC656787}"/>
          </ac:spMkLst>
        </pc:spChg>
      </pc:sldChg>
      <pc:sldChg chg="modSp new del mod">
        <pc:chgData name="Ming-Chih Lin" userId="f1ba3ba5-e185-404b-b55f-b2be90e2bdc2" providerId="ADAL" clId="{6D2A1A01-EC8D-4986-A7F4-9D182A212EBD}" dt="2020-06-08T01:23:24.591" v="47" actId="47"/>
        <pc:sldMkLst>
          <pc:docMk/>
          <pc:sldMk cId="2781032899" sldId="320"/>
        </pc:sldMkLst>
        <pc:spChg chg="mod">
          <ac:chgData name="Ming-Chih Lin" userId="f1ba3ba5-e185-404b-b55f-b2be90e2bdc2" providerId="ADAL" clId="{6D2A1A01-EC8D-4986-A7F4-9D182A212EBD}" dt="2020-06-08T01:23:19.152" v="46" actId="20577"/>
          <ac:spMkLst>
            <pc:docMk/>
            <pc:sldMk cId="2781032899" sldId="320"/>
            <ac:spMk id="3" creationId="{182F55BE-F500-4096-ACA6-533792DD2A67}"/>
          </ac:spMkLst>
        </pc:spChg>
      </pc:sldChg>
      <pc:sldChg chg="modSp new mod">
        <pc:chgData name="Ming-Chih Lin" userId="f1ba3ba5-e185-404b-b55f-b2be90e2bdc2" providerId="ADAL" clId="{6D2A1A01-EC8D-4986-A7F4-9D182A212EBD}" dt="2020-06-08T01:31:40.487" v="523" actId="20577"/>
        <pc:sldMkLst>
          <pc:docMk/>
          <pc:sldMk cId="498013799" sldId="321"/>
        </pc:sldMkLst>
        <pc:spChg chg="mod">
          <ac:chgData name="Ming-Chih Lin" userId="f1ba3ba5-e185-404b-b55f-b2be90e2bdc2" providerId="ADAL" clId="{6D2A1A01-EC8D-4986-A7F4-9D182A212EBD}" dt="2020-06-08T01:31:40.487" v="523" actId="20577"/>
          <ac:spMkLst>
            <pc:docMk/>
            <pc:sldMk cId="498013799" sldId="321"/>
            <ac:spMk id="3" creationId="{42DEF491-63CB-4B3A-88DF-4A0B1A32B4D3}"/>
          </ac:spMkLst>
        </pc:spChg>
      </pc:sldChg>
      <pc:sldChg chg="delSp modSp add mod modClrScheme chgLayout">
        <pc:chgData name="Ming-Chih Lin" userId="f1ba3ba5-e185-404b-b55f-b2be90e2bdc2" providerId="ADAL" clId="{6D2A1A01-EC8D-4986-A7F4-9D182A212EBD}" dt="2020-06-08T01:34:46.385" v="589" actId="478"/>
        <pc:sldMkLst>
          <pc:docMk/>
          <pc:sldMk cId="4257906971" sldId="322"/>
        </pc:sldMkLst>
        <pc:spChg chg="del mod ord">
          <ac:chgData name="Ming-Chih Lin" userId="f1ba3ba5-e185-404b-b55f-b2be90e2bdc2" providerId="ADAL" clId="{6D2A1A01-EC8D-4986-A7F4-9D182A212EBD}" dt="2020-06-08T01:34:46.385" v="589" actId="478"/>
          <ac:spMkLst>
            <pc:docMk/>
            <pc:sldMk cId="4257906971" sldId="322"/>
            <ac:spMk id="4" creationId="{2FA54F75-D405-4104-B6BB-EA44A23A109A}"/>
          </ac:spMkLst>
        </pc:spChg>
        <pc:spChg chg="del">
          <ac:chgData name="Ming-Chih Lin" userId="f1ba3ba5-e185-404b-b55f-b2be90e2bdc2" providerId="ADAL" clId="{6D2A1A01-EC8D-4986-A7F4-9D182A212EBD}" dt="2020-06-08T01:34:39.705" v="588" actId="700"/>
          <ac:spMkLst>
            <pc:docMk/>
            <pc:sldMk cId="4257906971" sldId="322"/>
            <ac:spMk id="5" creationId="{CEE2A55E-C73D-43FF-AA36-95C0FF95B7B1}"/>
          </ac:spMkLst>
        </pc:spChg>
      </pc:sldChg>
    </pc:docChg>
  </pc:docChgLst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B8F2E660-6EAC-4E5F-9FAD-C2E9F9826A85}"/>
    <pc:docChg chg="modSld">
      <pc:chgData name="Ming-Chih Lin" userId="f1ba3ba5-e185-404b-b55f-b2be90e2bdc2" providerId="ADAL" clId="{B8F2E660-6EAC-4E5F-9FAD-C2E9F9826A85}" dt="2020-06-02T00:34:09.844" v="2"/>
      <pc:docMkLst>
        <pc:docMk/>
      </pc:docMkLst>
      <pc:sldChg chg="modSp mod">
        <pc:chgData name="Ming-Chih Lin" userId="f1ba3ba5-e185-404b-b55f-b2be90e2bdc2" providerId="ADAL" clId="{B8F2E660-6EAC-4E5F-9FAD-C2E9F9826A85}" dt="2020-06-02T00:34:09.844" v="2"/>
        <pc:sldMkLst>
          <pc:docMk/>
          <pc:sldMk cId="3437513085" sldId="257"/>
        </pc:sldMkLst>
        <pc:spChg chg="mod">
          <ac:chgData name="Ming-Chih Lin" userId="f1ba3ba5-e185-404b-b55f-b2be90e2bdc2" providerId="ADAL" clId="{B8F2E660-6EAC-4E5F-9FAD-C2E9F9826A85}" dt="2020-06-02T00:34:09.844" v="2"/>
          <ac:spMkLst>
            <pc:docMk/>
            <pc:sldMk cId="3437513085" sldId="257"/>
            <ac:spMk id="2" creationId="{F00E360D-5F36-459A-8321-D0EA4C8C73FE}"/>
          </ac:spMkLst>
        </pc:spChg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02T00:07:33.244" v="1133" actId="47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1T23:15:24.433" v="386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1T23:15:24.433" v="386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1T23:13:24.905" v="277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1T23:11:56.151" v="172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mod">
        <pc:chgData name="Ming-Chih Lin" userId="f1ba3ba5-e185-404b-b55f-b2be90e2bdc2" providerId="ADAL" clId="{F1FA031A-4D31-4AEE-8DCB-44C85EA436EB}" dt="2020-06-01T23:22:46.379" v="630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modSp add mod">
        <pc:chgData name="Ming-Chih Lin" userId="f1ba3ba5-e185-404b-b55f-b2be90e2bdc2" providerId="ADAL" clId="{F1FA031A-4D31-4AEE-8DCB-44C85EA436EB}" dt="2020-06-01T23:14:32.055" v="369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1T23:18:37.024" v="538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6:30.522" v="688" actId="2057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6:30.522" v="688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7:59.481" v="710" actId="2057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13.818" v="713" actId="6549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27.201" v="714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7:17.368" v="703" actId="2057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43.758" v="715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">
        <pc:chgData name="Ming-Chih Lin" userId="f1ba3ba5-e185-404b-b55f-b2be90e2bdc2" providerId="ADAL" clId="{F1FA031A-4D31-4AEE-8DCB-44C85EA436EB}" dt="2020-06-01T23:16:11.863" v="435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1T23:16:11.863" v="435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2T00:07:30.065" v="1132" actId="1076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48:46.017" v="1050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2T00:07:30.065" v="1132" actId="1076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2T00:07:11.358" v="1128" actId="20577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mod">
        <pc:chgData name="Ming-Chih Lin" userId="f1ba3ba5-e185-404b-b55f-b2be90e2bdc2" providerId="ADAL" clId="{F1FA031A-4D31-4AEE-8DCB-44C85EA436EB}" dt="2020-06-01T23:29:05.962" v="718" actId="2057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mod">
        <pc:chgData name="Ming-Chih Lin" userId="f1ba3ba5-e185-404b-b55f-b2be90e2bdc2" providerId="ADAL" clId="{F1FA031A-4D31-4AEE-8DCB-44C85EA436EB}" dt="2020-06-01T23:30:49.844" v="761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  <pc:docChgLst>
    <pc:chgData name="Ming-Chih Lin" userId="f1ba3ba5-e185-404b-b55f-b2be90e2bdc2" providerId="ADAL" clId="{73C49393-00F6-48C7-99DB-5262FA837701}"/>
    <pc:docChg chg="custSel addSld delSld modSld">
      <pc:chgData name="Ming-Chih Lin" userId="f1ba3ba5-e185-404b-b55f-b2be90e2bdc2" providerId="ADAL" clId="{73C49393-00F6-48C7-99DB-5262FA837701}" dt="2020-06-02T00:14:48.542" v="90"/>
      <pc:docMkLst>
        <pc:docMk/>
      </pc:docMkLst>
      <pc:sldChg chg="addSp delSp modSp mod">
        <pc:chgData name="Ming-Chih Lin" userId="f1ba3ba5-e185-404b-b55f-b2be90e2bdc2" providerId="ADAL" clId="{73C49393-00F6-48C7-99DB-5262FA837701}" dt="2020-06-02T00:09:55.262" v="3" actId="14100"/>
        <pc:sldMkLst>
          <pc:docMk/>
          <pc:sldMk cId="3437513085" sldId="257"/>
        </pc:sldMkLst>
        <pc:spChg chg="mod">
          <ac:chgData name="Ming-Chih Lin" userId="f1ba3ba5-e185-404b-b55f-b2be90e2bdc2" providerId="ADAL" clId="{73C49393-00F6-48C7-99DB-5262FA837701}" dt="2020-06-02T00:09:55.262" v="3" actId="14100"/>
          <ac:spMkLst>
            <pc:docMk/>
            <pc:sldMk cId="3437513085" sldId="257"/>
            <ac:spMk id="2" creationId="{F00E360D-5F36-459A-8321-D0EA4C8C73FE}"/>
          </ac:spMkLst>
        </pc:spChg>
        <pc:graphicFrameChg chg="add del mod">
          <ac:chgData name="Ming-Chih Lin" userId="f1ba3ba5-e185-404b-b55f-b2be90e2bdc2" providerId="ADAL" clId="{73C49393-00F6-48C7-99DB-5262FA837701}" dt="2020-06-02T00:09:49.623" v="1"/>
          <ac:graphicFrameMkLst>
            <pc:docMk/>
            <pc:sldMk cId="3437513085" sldId="257"/>
            <ac:graphicFrameMk id="4" creationId="{5049B3AE-5EA2-4052-9B86-DD46687ECD81}"/>
          </ac:graphicFrameMkLst>
        </pc:graphicFrameChg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2773999239" sldId="28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61609012" sldId="289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663756997" sldId="290"/>
        </pc:sldMkLst>
      </pc:sldChg>
      <pc:sldChg chg="del">
        <pc:chgData name="Ming-Chih Lin" userId="f1ba3ba5-e185-404b-b55f-b2be90e2bdc2" providerId="ADAL" clId="{73C49393-00F6-48C7-99DB-5262FA837701}" dt="2020-06-02T00:10:19.448" v="5" actId="47"/>
        <pc:sldMkLst>
          <pc:docMk/>
          <pc:sldMk cId="888648973" sldId="29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1432508" sldId="299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415465906" sldId="30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171545912" sldId="301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002684050" sldId="302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346354504" sldId="304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99586139" sldId="305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220209127" sldId="306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36770104" sldId="307"/>
        </pc:sldMkLst>
      </pc:sldChg>
      <pc:sldChg chg="del">
        <pc:chgData name="Ming-Chih Lin" userId="f1ba3ba5-e185-404b-b55f-b2be90e2bdc2" providerId="ADAL" clId="{73C49393-00F6-48C7-99DB-5262FA837701}" dt="2020-06-02T00:11:59.394" v="14" actId="47"/>
        <pc:sldMkLst>
          <pc:docMk/>
          <pc:sldMk cId="2022201700" sldId="309"/>
        </pc:sldMkLst>
      </pc:sldChg>
      <pc:sldChg chg="del">
        <pc:chgData name="Ming-Chih Lin" userId="f1ba3ba5-e185-404b-b55f-b2be90e2bdc2" providerId="ADAL" clId="{73C49393-00F6-48C7-99DB-5262FA837701}" dt="2020-06-02T00:11:59.980" v="15" actId="47"/>
        <pc:sldMkLst>
          <pc:docMk/>
          <pc:sldMk cId="1680955994" sldId="31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08459360" sldId="313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053501639" sldId="315"/>
        </pc:sldMkLst>
      </pc:sldChg>
      <pc:sldChg chg="add">
        <pc:chgData name="Ming-Chih Lin" userId="f1ba3ba5-e185-404b-b55f-b2be90e2bdc2" providerId="ADAL" clId="{73C49393-00F6-48C7-99DB-5262FA837701}" dt="2020-06-02T00:10:18.221" v="4"/>
        <pc:sldMkLst>
          <pc:docMk/>
          <pc:sldMk cId="19629556" sldId="316"/>
        </pc:sldMkLst>
      </pc:sldChg>
      <pc:sldChg chg="addSp delSp modSp add mod">
        <pc:chgData name="Ming-Chih Lin" userId="f1ba3ba5-e185-404b-b55f-b2be90e2bdc2" providerId="ADAL" clId="{73C49393-00F6-48C7-99DB-5262FA837701}" dt="2020-06-02T00:11:09.974" v="12" actId="1076"/>
        <pc:sldMkLst>
          <pc:docMk/>
          <pc:sldMk cId="497064445" sldId="317"/>
        </pc:sldMkLst>
        <pc:picChg chg="add mod">
          <ac:chgData name="Ming-Chih Lin" userId="f1ba3ba5-e185-404b-b55f-b2be90e2bdc2" providerId="ADAL" clId="{73C49393-00F6-48C7-99DB-5262FA837701}" dt="2020-06-02T00:11:09.974" v="12" actId="1076"/>
          <ac:picMkLst>
            <pc:docMk/>
            <pc:sldMk cId="497064445" sldId="317"/>
            <ac:picMk id="2" creationId="{24B42EE7-EE76-400D-B513-614BD7A34C4E}"/>
          </ac:picMkLst>
        </pc:picChg>
        <pc:picChg chg="del">
          <ac:chgData name="Ming-Chih Lin" userId="f1ba3ba5-e185-404b-b55f-b2be90e2bdc2" providerId="ADAL" clId="{73C49393-00F6-48C7-99DB-5262FA837701}" dt="2020-06-02T00:11:00.632" v="6" actId="478"/>
          <ac:picMkLst>
            <pc:docMk/>
            <pc:sldMk cId="497064445" sldId="317"/>
            <ac:picMk id="9" creationId="{A8797093-BD72-4872-BB27-2A60EE738B76}"/>
          </ac:picMkLst>
        </pc:picChg>
      </pc:sldChg>
      <pc:sldChg chg="delSp modSp add mod">
        <pc:chgData name="Ming-Chih Lin" userId="f1ba3ba5-e185-404b-b55f-b2be90e2bdc2" providerId="ADAL" clId="{73C49393-00F6-48C7-99DB-5262FA837701}" dt="2020-06-02T00:14:48.542" v="90"/>
        <pc:sldMkLst>
          <pc:docMk/>
          <pc:sldMk cId="1705629521" sldId="318"/>
        </pc:sldMkLst>
        <pc:spChg chg="mod">
          <ac:chgData name="Ming-Chih Lin" userId="f1ba3ba5-e185-404b-b55f-b2be90e2bdc2" providerId="ADAL" clId="{73C49393-00F6-48C7-99DB-5262FA837701}" dt="2020-06-02T00:14:48.542" v="90"/>
          <ac:spMkLst>
            <pc:docMk/>
            <pc:sldMk cId="1705629521" sldId="318"/>
            <ac:spMk id="3" creationId="{E7C3D928-2CE9-4266-A577-F5AA1DFC7CE3}"/>
          </ac:spMkLst>
        </pc:spChg>
        <pc:picChg chg="del">
          <ac:chgData name="Ming-Chih Lin" userId="f1ba3ba5-e185-404b-b55f-b2be90e2bdc2" providerId="ADAL" clId="{73C49393-00F6-48C7-99DB-5262FA837701}" dt="2020-06-02T00:13:26.758" v="34" actId="478"/>
          <ac:picMkLst>
            <pc:docMk/>
            <pc:sldMk cId="1705629521" sldId="318"/>
            <ac:picMk id="2" creationId="{24B42EE7-EE76-400D-B513-614BD7A34C4E}"/>
          </ac:picMkLst>
        </pc:picChg>
      </pc:sldChg>
    </pc:docChg>
  </pc:docChgLst>
  <pc:docChgLst>
    <pc:chgData name="Ming-Chih Lin" userId="f1ba3ba5-e185-404b-b55f-b2be90e2bdc2" providerId="ADAL" clId="{091A637F-8D54-4E54-83E0-103516D33677}"/>
    <pc:docChg chg="modSld">
      <pc:chgData name="Ming-Chih Lin" userId="f1ba3ba5-e185-404b-b55f-b2be90e2bdc2" providerId="ADAL" clId="{091A637F-8D54-4E54-83E0-103516D33677}" dt="2020-06-02T00:22:26.420" v="18" actId="207"/>
      <pc:docMkLst>
        <pc:docMk/>
      </pc:docMkLst>
      <pc:sldChg chg="modSp mod">
        <pc:chgData name="Ming-Chih Lin" userId="f1ba3ba5-e185-404b-b55f-b2be90e2bdc2" providerId="ADAL" clId="{091A637F-8D54-4E54-83E0-103516D33677}" dt="2020-06-02T00:17:12.400" v="4" actId="20577"/>
        <pc:sldMkLst>
          <pc:docMk/>
          <pc:sldMk cId="3437513085" sldId="257"/>
        </pc:sldMkLst>
        <pc:spChg chg="mod">
          <ac:chgData name="Ming-Chih Lin" userId="f1ba3ba5-e185-404b-b55f-b2be90e2bdc2" providerId="ADAL" clId="{091A637F-8D54-4E54-83E0-103516D33677}" dt="2020-06-02T00:17:12.400" v="4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addSp modSp mod">
        <pc:chgData name="Ming-Chih Lin" userId="f1ba3ba5-e185-404b-b55f-b2be90e2bdc2" providerId="ADAL" clId="{091A637F-8D54-4E54-83E0-103516D33677}" dt="2020-06-02T00:22:26.420" v="18" actId="207"/>
        <pc:sldMkLst>
          <pc:docMk/>
          <pc:sldMk cId="497064445" sldId="317"/>
        </pc:sldMkLst>
        <pc:spChg chg="mod">
          <ac:chgData name="Ming-Chih Lin" userId="f1ba3ba5-e185-404b-b55f-b2be90e2bdc2" providerId="ADAL" clId="{091A637F-8D54-4E54-83E0-103516D33677}" dt="2020-06-02T00:22:26.420" v="18" actId="207"/>
          <ac:spMkLst>
            <pc:docMk/>
            <pc:sldMk cId="497064445" sldId="317"/>
            <ac:spMk id="3" creationId="{E7C3D928-2CE9-4266-A577-F5AA1DFC7CE3}"/>
          </ac:spMkLst>
        </pc:spChg>
        <pc:spChg chg="add mod">
          <ac:chgData name="Ming-Chih Lin" userId="f1ba3ba5-e185-404b-b55f-b2be90e2bdc2" providerId="ADAL" clId="{091A637F-8D54-4E54-83E0-103516D33677}" dt="2020-06-02T00:20:10.507" v="17" actId="14100"/>
          <ac:spMkLst>
            <pc:docMk/>
            <pc:sldMk cId="497064445" sldId="317"/>
            <ac:spMk id="4" creationId="{FBC0A41D-585A-4773-9922-1FC0601CBFD6}"/>
          </ac:spMkLst>
        </pc:spChg>
        <pc:spChg chg="add mod">
          <ac:chgData name="Ming-Chih Lin" userId="f1ba3ba5-e185-404b-b55f-b2be90e2bdc2" providerId="ADAL" clId="{091A637F-8D54-4E54-83E0-103516D33677}" dt="2020-06-02T00:19:37.002" v="14" actId="1076"/>
          <ac:spMkLst>
            <pc:docMk/>
            <pc:sldMk cId="497064445" sldId="317"/>
            <ac:spMk id="5" creationId="{24954B47-98FC-417E-9FE5-CB4B5835EA5D}"/>
          </ac:spMkLst>
        </pc:spChg>
      </pc:sldChg>
    </pc:docChg>
  </pc:docChgLst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A2F4D413-9D68-4A8C-9D49-8D8D17D6E9EA}"/>
    <pc:docChg chg="custSel delSld modSld">
      <pc:chgData name="Ming-Chih Lin" userId="f1ba3ba5-e185-404b-b55f-b2be90e2bdc2" providerId="ADAL" clId="{A2F4D413-9D68-4A8C-9D49-8D8D17D6E9EA}" dt="2020-06-02T00:29:06.813" v="41"/>
      <pc:docMkLst>
        <pc:docMk/>
      </pc:docMkLst>
      <pc:sldChg chg="del">
        <pc:chgData name="Ming-Chih Lin" userId="f1ba3ba5-e185-404b-b55f-b2be90e2bdc2" providerId="ADAL" clId="{A2F4D413-9D68-4A8C-9D49-8D8D17D6E9EA}" dt="2020-06-02T00:27:07.254" v="22" actId="47"/>
        <pc:sldMkLst>
          <pc:docMk/>
          <pc:sldMk cId="2189207556" sldId="272"/>
        </pc:sldMkLst>
      </pc:sldChg>
      <pc:sldChg chg="modSp mod">
        <pc:chgData name="Ming-Chih Lin" userId="f1ba3ba5-e185-404b-b55f-b2be90e2bdc2" providerId="ADAL" clId="{A2F4D413-9D68-4A8C-9D49-8D8D17D6E9EA}" dt="2020-06-02T00:29:06.813" v="41"/>
        <pc:sldMkLst>
          <pc:docMk/>
          <pc:sldMk cId="1266417032" sldId="312"/>
        </pc:sldMkLst>
        <pc:spChg chg="mod">
          <ac:chgData name="Ming-Chih Lin" userId="f1ba3ba5-e185-404b-b55f-b2be90e2bdc2" providerId="ADAL" clId="{A2F4D413-9D68-4A8C-9D49-8D8D17D6E9EA}" dt="2020-06-02T00:29:06.813" v="41"/>
          <ac:spMkLst>
            <pc:docMk/>
            <pc:sldMk cId="1266417032" sldId="312"/>
            <ac:spMk id="4" creationId="{1854605A-57A1-476A-82F9-537D284E62C2}"/>
          </ac:spMkLst>
        </pc:spChg>
      </pc:sldChg>
      <pc:sldChg chg="modSp mod">
        <pc:chgData name="Ming-Chih Lin" userId="f1ba3ba5-e185-404b-b55f-b2be90e2bdc2" providerId="ADAL" clId="{A2F4D413-9D68-4A8C-9D49-8D8D17D6E9EA}" dt="2020-06-02T00:26:55.108" v="21"/>
        <pc:sldMkLst>
          <pc:docMk/>
          <pc:sldMk cId="19629556" sldId="316"/>
        </pc:sldMkLst>
        <pc:spChg chg="mod">
          <ac:chgData name="Ming-Chih Lin" userId="f1ba3ba5-e185-404b-b55f-b2be90e2bdc2" providerId="ADAL" clId="{A2F4D413-9D68-4A8C-9D49-8D8D17D6E9EA}" dt="2020-06-02T00:26:55.108" v="21"/>
          <ac:spMkLst>
            <pc:docMk/>
            <pc:sldMk cId="19629556" sldId="316"/>
            <ac:spMk id="4" creationId="{2FA54F75-D405-4104-B6BB-EA44A23A109A}"/>
          </ac:spMkLst>
        </pc:spChg>
      </pc:sldChg>
      <pc:sldChg chg="delSp mod">
        <pc:chgData name="Ming-Chih Lin" userId="f1ba3ba5-e185-404b-b55f-b2be90e2bdc2" providerId="ADAL" clId="{A2F4D413-9D68-4A8C-9D49-8D8D17D6E9EA}" dt="2020-06-02T00:26:42.606" v="2" actId="478"/>
        <pc:sldMkLst>
          <pc:docMk/>
          <pc:sldMk cId="497064445" sldId="317"/>
        </pc:sldMkLst>
        <pc:spChg chg="del">
          <ac:chgData name="Ming-Chih Lin" userId="f1ba3ba5-e185-404b-b55f-b2be90e2bdc2" providerId="ADAL" clId="{A2F4D413-9D68-4A8C-9D49-8D8D17D6E9EA}" dt="2020-06-02T00:26:41.610" v="1" actId="478"/>
          <ac:spMkLst>
            <pc:docMk/>
            <pc:sldMk cId="497064445" sldId="317"/>
            <ac:spMk id="4" creationId="{FBC0A41D-585A-4773-9922-1FC0601CBFD6}"/>
          </ac:spMkLst>
        </pc:spChg>
        <pc:spChg chg="del">
          <ac:chgData name="Ming-Chih Lin" userId="f1ba3ba5-e185-404b-b55f-b2be90e2bdc2" providerId="ADAL" clId="{A2F4D413-9D68-4A8C-9D49-8D8D17D6E9EA}" dt="2020-06-02T00:26:42.606" v="2" actId="478"/>
          <ac:spMkLst>
            <pc:docMk/>
            <pc:sldMk cId="497064445" sldId="317"/>
            <ac:spMk id="5" creationId="{24954B47-98FC-417E-9FE5-CB4B5835EA5D}"/>
          </ac:spMkLst>
        </pc:spChg>
        <pc:picChg chg="del">
          <ac:chgData name="Ming-Chih Lin" userId="f1ba3ba5-e185-404b-b55f-b2be90e2bdc2" providerId="ADAL" clId="{A2F4D413-9D68-4A8C-9D49-8D8D17D6E9EA}" dt="2020-06-02T00:26:40.141" v="0" actId="478"/>
          <ac:picMkLst>
            <pc:docMk/>
            <pc:sldMk cId="497064445" sldId="317"/>
            <ac:picMk id="2" creationId="{24B42EE7-EE76-400D-B513-614BD7A34C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6527270" cy="1449388"/>
          </a:xfrm>
        </p:spPr>
        <p:txBody>
          <a:bodyPr/>
          <a:lstStyle/>
          <a:p>
            <a:r>
              <a:rPr lang="en-US" altLang="zh-TW" dirty="0"/>
              <a:t>Week 8-</a:t>
            </a:r>
            <a:r>
              <a:rPr lang="zh-TW" altLang="en-US" dirty="0"/>
              <a:t>專題結果分享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程式加密及版本管理介紹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7BEC5DF-91D3-44EA-830D-5A5F4580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有兩種手段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編譯成</a:t>
            </a:r>
            <a:r>
              <a:rPr lang="en-US" altLang="zh-TW" dirty="0"/>
              <a:t>.</a:t>
            </a:r>
            <a:r>
              <a:rPr lang="en-US" altLang="zh-TW" dirty="0" err="1"/>
              <a:t>dll</a:t>
            </a:r>
            <a:endParaRPr lang="en-US" altLang="zh-TW" dirty="0"/>
          </a:p>
          <a:p>
            <a:r>
              <a:rPr lang="zh-TW" altLang="en-US" dirty="0"/>
              <a:t>包裝成</a:t>
            </a:r>
            <a:r>
              <a:rPr lang="en-US" altLang="zh-TW" dirty="0"/>
              <a:t>ACT(ANSYS Customization Toolkit)</a:t>
            </a:r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A2F1130-E292-47B0-BADB-26390CA9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如何不讓別人看到程式碼？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36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15F897C-8046-43C7-AB6F-96AC6139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個人經驗，對自動化程式而言，</a:t>
            </a:r>
            <a:r>
              <a:rPr lang="en-US" altLang="zh-TW" dirty="0"/>
              <a:t>100</a:t>
            </a:r>
            <a:r>
              <a:rPr lang="zh-TW" altLang="en-US" dirty="0"/>
              <a:t>行以內算是小程式。中型程式則是</a:t>
            </a:r>
            <a:r>
              <a:rPr lang="en-US" altLang="zh-TW" dirty="0"/>
              <a:t>100-1000</a:t>
            </a:r>
            <a:r>
              <a:rPr lang="zh-TW" altLang="en-US" dirty="0"/>
              <a:t>行，超過</a:t>
            </a:r>
            <a:r>
              <a:rPr lang="en-US" altLang="zh-TW" dirty="0"/>
              <a:t>1000</a:t>
            </a:r>
            <a:r>
              <a:rPr lang="zh-TW" altLang="en-US" dirty="0"/>
              <a:t>行可以算是大程式。這裡的行數不包含空白行，註解。開發小程式不太需要考慮結構的問題。中型程式就必須以函數，甚至是物件導向來組織程式碼。大型程式會需要模組化。程式規模越大，除錯困難度也越高，因此需要考慮單元測試。</a:t>
            </a:r>
          </a:p>
          <a:p>
            <a:r>
              <a:rPr lang="zh-TW" altLang="en-US" dirty="0"/>
              <a:t>模組化</a:t>
            </a:r>
            <a:endParaRPr lang="en-US" altLang="zh-TW" dirty="0"/>
          </a:p>
          <a:p>
            <a:r>
              <a:rPr lang="zh-TW" altLang="en-US" dirty="0"/>
              <a:t>單元測試</a:t>
            </a:r>
            <a:endParaRPr lang="en-US" altLang="zh-TW" dirty="0"/>
          </a:p>
          <a:p>
            <a:r>
              <a:rPr lang="zh-TW" altLang="en-US" dirty="0"/>
              <a:t>版本管理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如何發展大程式碼？</a:t>
            </a:r>
          </a:p>
        </p:txBody>
      </p:sp>
    </p:spTree>
    <p:extLst>
      <p:ext uri="{BB962C8B-B14F-4D97-AF65-F5344CB8AC3E}">
        <p14:creationId xmlns:p14="http://schemas.microsoft.com/office/powerpoint/2010/main" val="4970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F062B5-5D11-4D17-B81E-419DDA53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2DEF491-63CB-4B3A-88DF-4A0B1A32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and </a:t>
            </a:r>
            <a:r>
              <a:rPr lang="en-US" altLang="zh-TW" dirty="0" err="1"/>
              <a:t>Github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01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9DF036F-9689-4052-9877-0BE5A3A62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altLang="zh-TW" b="1" dirty="0"/>
              <a:t>Python</a:t>
            </a:r>
          </a:p>
          <a:p>
            <a:r>
              <a:rPr lang="en-US" altLang="zh-TW" dirty="0"/>
              <a:t>Debug</a:t>
            </a:r>
          </a:p>
          <a:p>
            <a:r>
              <a:rPr lang="en-US" altLang="zh-TW" dirty="0"/>
              <a:t>Object Oriented Programming</a:t>
            </a:r>
          </a:p>
          <a:p>
            <a:r>
              <a:rPr lang="en-US" altLang="zh-TW" dirty="0"/>
              <a:t>Module and </a:t>
            </a:r>
            <a:r>
              <a:rPr lang="en-US" altLang="zh-TW" dirty="0" err="1"/>
              <a:t>Packate</a:t>
            </a:r>
            <a:endParaRPr lang="en-US" altLang="zh-TW" dirty="0"/>
          </a:p>
          <a:p>
            <a:r>
              <a:rPr lang="en-US" altLang="zh-TW" dirty="0" err="1"/>
              <a:t>Numpy</a:t>
            </a:r>
            <a:r>
              <a:rPr lang="en-US" altLang="zh-TW" dirty="0"/>
              <a:t> &amp; </a:t>
            </a:r>
            <a:r>
              <a:rPr lang="en-US" altLang="zh-TW" dirty="0" err="1"/>
              <a:t>Scipy</a:t>
            </a:r>
            <a:endParaRPr lang="en-US" altLang="zh-TW" dirty="0"/>
          </a:p>
          <a:p>
            <a:r>
              <a:rPr lang="en-US" altLang="zh-TW" dirty="0"/>
              <a:t>Multi Thread</a:t>
            </a:r>
          </a:p>
          <a:p>
            <a:r>
              <a:rPr lang="en-US" altLang="zh-TW" dirty="0"/>
              <a:t>Machine Learning</a:t>
            </a:r>
          </a:p>
          <a:p>
            <a:r>
              <a:rPr lang="en-US" altLang="zh-TW" dirty="0"/>
              <a:t>…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b="1" dirty="0"/>
              <a:t>AEDT</a:t>
            </a:r>
          </a:p>
          <a:p>
            <a:r>
              <a:rPr lang="en-US" altLang="zh-TW" dirty="0"/>
              <a:t>ODB</a:t>
            </a:r>
          </a:p>
          <a:p>
            <a:r>
              <a:rPr lang="en-US" altLang="zh-TW" dirty="0"/>
              <a:t>Batch Modeling and Post Processing</a:t>
            </a:r>
          </a:p>
          <a:p>
            <a:r>
              <a:rPr lang="en-US" altLang="zh-TW" dirty="0"/>
              <a:t>ACT</a:t>
            </a:r>
          </a:p>
          <a:p>
            <a:r>
              <a:rPr lang="en-US" altLang="zh-TW" dirty="0"/>
              <a:t>UDP</a:t>
            </a:r>
            <a:r>
              <a:rPr lang="zh-TW" altLang="en-US" dirty="0"/>
              <a:t> </a:t>
            </a:r>
            <a:r>
              <a:rPr lang="en-US" altLang="zh-TW" dirty="0"/>
              <a:t>(User Defined Primitive)</a:t>
            </a:r>
          </a:p>
          <a:p>
            <a:r>
              <a:rPr lang="en-US" altLang="zh-TW" dirty="0"/>
              <a:t>UDO (User Defined Output)</a:t>
            </a:r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F6813E9-76E3-4BF8-A3A4-D27FAC65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進階研究課題</a:t>
            </a:r>
          </a:p>
        </p:txBody>
      </p:sp>
    </p:spTree>
    <p:extLst>
      <p:ext uri="{BB962C8B-B14F-4D97-AF65-F5344CB8AC3E}">
        <p14:creationId xmlns:p14="http://schemas.microsoft.com/office/powerpoint/2010/main" val="261429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90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165</TotalTime>
  <Words>183</Words>
  <Application>Microsoft Office PowerPoint</Application>
  <PresentationFormat>寬螢幕</PresentationFormat>
  <Paragraphs>31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PowerPoint 簡報</vt:lpstr>
      <vt:lpstr>如何不讓別人看到程式碼？ </vt:lpstr>
      <vt:lpstr>如何發展大程式碼？</vt:lpstr>
      <vt:lpstr>Git and Github</vt:lpstr>
      <vt:lpstr>進階研究課題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2020-06-08T01:34:47Z</dcterms:modified>
</cp:coreProperties>
</file>