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6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8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67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839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378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0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6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56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8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50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5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89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94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6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2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ACE15-09F1-496E-9BEB-41E437F03561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6F6784-EC77-4726-A264-2C3D5371B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44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FE1A-6E79-FF4D-C62B-9F463B6D2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NLTK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DF3D2-FA3D-A6AA-A6E9-A70EA0EAD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BY:JERRINA ANN SIMON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98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B000-B13D-23CA-DD6A-3C4ABD3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Installation Of NLTK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B0EC-F03B-F74C-36F4-3A814BC15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10" y="1548339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Toolkit or NLTK is an open-source toolkit for NLP tasks.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is defined as the field that focuses on enabling the computer to understand and process the natural human language.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powerful NLP libraries that contain packages to make machines understand human languages and respond appropriately.</a:t>
            </a:r>
          </a:p>
          <a:p>
            <a:pPr lvl="1" algn="just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easy-to-use interfaces to over 50 corpora and lexical resources, such as WordNet, along with a suite of text processing libraries for classification, tokenization, stemming, tagging, parsing, and semantic reasoning. 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the library using pip or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the command: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endParaRPr lang="en-US" sz="1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the installation by importing the NLTK package using the command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.download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download the dictionaries other languages and other grammar data frames necessary for NLTK functionality.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15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599E-E41E-8452-FE5B-8B93C3C2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Cases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C054-2009-F70B-09E5-2429B371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NLTK library contains the Inaugural Address Corpus with speeches from 1789 to 2017 with 59 texts and a total number of 149,797 words.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Organized into independent subtexts based on the age of the speeches.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Inaugural Address Corpus as the object of English study.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introduces how NLTK aids in natural language processing, allowing researchers to analyze linguistic patterns, evolution, and trends within these historical speeches.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4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30E5-8E17-C727-7070-F5741488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Import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3DA7-DDBB-C222-D4A2-CA142D68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inaugural address corpus is derived from the NLTK library for NLP tasks.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the corpus using the 'import' command</a:t>
            </a:r>
          </a:p>
          <a:p>
            <a:pPr algn="just"/>
            <a:r>
              <a:rPr lang="en-GB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corpus in NLTK contains multiple files or documents.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 field() method is used to get the list of files.</a:t>
            </a:r>
          </a:p>
          <a:p>
            <a:pPr marL="0" indent="0" algn="just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46A34-9EA2-B083-FE61-912B731FD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2" y="3252415"/>
            <a:ext cx="8420431" cy="24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2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147F-6292-EB0E-070E-3E7FA346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14FE-0D5A-CDD3-C6E9-F2DECE04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719"/>
            <a:ext cx="8596668" cy="4665643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Texts in the corpus are often unstructured and may contain nonstandard formats like punctuation, case sensitivity, special symbols, and extra spaces.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involves acquiring the original corpus, cleaning and pre-processing the text to address nonstandard formats, tokenizing the cleaned text into words, and applying further cleaning by filtering out stop words to improve data accuracy for subsequent analysis.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6EB5A-4F8A-9432-3CD4-3144099EC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2" y="3270424"/>
            <a:ext cx="8680850" cy="31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D4CC-BCF9-FBDB-EC80-AFF68031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Tagging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Lemmatisation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2C74-F7CF-50F2-9221-B3226CAB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989"/>
            <a:ext cx="8596668" cy="3880773"/>
          </a:xfrm>
        </p:spPr>
        <p:txBody>
          <a:bodyPr/>
          <a:lstStyle/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 tagging is the process of assigning grammatical tags to each word in a sentence.</a:t>
            </a:r>
          </a:p>
          <a:p>
            <a:pPr algn="just"/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Lemmatisation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words to their base word, reducing the inflected words properly and ensuring that the root word (lemma) belongs to the language.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B515C-9C1A-D7A3-F904-6AFD1320F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9" y="2685471"/>
            <a:ext cx="9381066" cy="33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4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ABAD-BE31-A53D-CDAD-98BE778B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9F8E-88D3-722F-5576-3D80EDB30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623"/>
            <a:ext cx="8596668" cy="4599740"/>
          </a:xfrm>
        </p:spPr>
        <p:txBody>
          <a:bodyPr/>
          <a:lstStyle/>
          <a:p>
            <a:pPr algn="just"/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statistics is a commonly used mathematical analysis method in NLTK for processing and analyzing textual data.</a:t>
            </a:r>
          </a:p>
          <a:p>
            <a:pPr algn="just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NLTK's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FreqDist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is utilized for word frequency statistics, enabling the extraction and tabulation of high-frequency words in a given text. </a:t>
            </a:r>
          </a:p>
          <a:p>
            <a:pPr marL="0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59376C-6CBF-47D9-AA1A-AA11F7BD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22771"/>
            <a:ext cx="8855676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6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E230-2D3B-6C16-2C9E-C6ACB1E5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 Display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6863-53F4-A50B-C8DC-7D17DB515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is a Python library for visualization that can be employed to create various statistical charts for structured data.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statistical data obtained in the previous code( using NLTK for word frequency) can be displayed in the form of a frequency line chart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493FE-F29F-904F-68FA-0686FE7DF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9" y="3046890"/>
            <a:ext cx="8246076" cy="30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37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720</TotalTime>
  <Words>493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Söhne</vt:lpstr>
      <vt:lpstr>Times New Roman</vt:lpstr>
      <vt:lpstr>Trebuchet MS</vt:lpstr>
      <vt:lpstr>Wingdings 3</vt:lpstr>
      <vt:lpstr>Facet</vt:lpstr>
      <vt:lpstr>NLTK</vt:lpstr>
      <vt:lpstr>Introduction And Installation Of NLTK</vt:lpstr>
      <vt:lpstr>Application Cases</vt:lpstr>
      <vt:lpstr>Corpus Import </vt:lpstr>
      <vt:lpstr>Text Preprocessing</vt:lpstr>
      <vt:lpstr>Part of Speech Tagging And Lemmatisation</vt:lpstr>
      <vt:lpstr>Data Analysis</vt:lpstr>
      <vt:lpstr>Graphic 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NLTK</dc:title>
  <dc:creator>jerrina simon</dc:creator>
  <cp:lastModifiedBy>jerrina simon</cp:lastModifiedBy>
  <cp:revision>5</cp:revision>
  <dcterms:created xsi:type="dcterms:W3CDTF">2023-12-27T12:29:25Z</dcterms:created>
  <dcterms:modified xsi:type="dcterms:W3CDTF">2023-12-28T19:06:01Z</dcterms:modified>
</cp:coreProperties>
</file>