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58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ina simon" userId="6d0193e3706275b6" providerId="LiveId" clId="{A31A6097-B06A-47CF-8C88-8AA68A3794DD}"/>
    <pc:docChg chg="custSel addSld delSld modSld">
      <pc:chgData name="jerrina simon" userId="6d0193e3706275b6" providerId="LiveId" clId="{A31A6097-B06A-47CF-8C88-8AA68A3794DD}" dt="2023-12-04T09:52:42.619" v="1683" actId="1076"/>
      <pc:docMkLst>
        <pc:docMk/>
      </pc:docMkLst>
      <pc:sldChg chg="modSp mod">
        <pc:chgData name="jerrina simon" userId="6d0193e3706275b6" providerId="LiveId" clId="{A31A6097-B06A-47CF-8C88-8AA68A3794DD}" dt="2023-12-04T07:26:24.259" v="1640" actId="2711"/>
        <pc:sldMkLst>
          <pc:docMk/>
          <pc:sldMk cId="3709342556" sldId="258"/>
        </pc:sldMkLst>
        <pc:spChg chg="mod">
          <ac:chgData name="jerrina simon" userId="6d0193e3706275b6" providerId="LiveId" clId="{A31A6097-B06A-47CF-8C88-8AA68A3794DD}" dt="2023-12-04T07:26:24.259" v="1640" actId="2711"/>
          <ac:spMkLst>
            <pc:docMk/>
            <pc:sldMk cId="3709342556" sldId="258"/>
            <ac:spMk id="3" creationId="{33D5D7D8-9C6C-9644-BE99-995DFCE5B648}"/>
          </ac:spMkLst>
        </pc:spChg>
      </pc:sldChg>
      <pc:sldChg chg="modSp new mod">
        <pc:chgData name="jerrina simon" userId="6d0193e3706275b6" providerId="LiveId" clId="{A31A6097-B06A-47CF-8C88-8AA68A3794DD}" dt="2023-12-04T07:26:00.831" v="1635" actId="123"/>
        <pc:sldMkLst>
          <pc:docMk/>
          <pc:sldMk cId="3446412697" sldId="259"/>
        </pc:sldMkLst>
        <pc:spChg chg="mod">
          <ac:chgData name="jerrina simon" userId="6d0193e3706275b6" providerId="LiveId" clId="{A31A6097-B06A-47CF-8C88-8AA68A3794DD}" dt="2023-12-04T05:38:30.345" v="1053" actId="2711"/>
          <ac:spMkLst>
            <pc:docMk/>
            <pc:sldMk cId="3446412697" sldId="259"/>
            <ac:spMk id="2" creationId="{FEB1C08A-86F5-7E2E-9F21-B265D46ACF5A}"/>
          </ac:spMkLst>
        </pc:spChg>
        <pc:spChg chg="mod">
          <ac:chgData name="jerrina simon" userId="6d0193e3706275b6" providerId="LiveId" clId="{A31A6097-B06A-47CF-8C88-8AA68A3794DD}" dt="2023-12-04T07:26:00.831" v="1635" actId="123"/>
          <ac:spMkLst>
            <pc:docMk/>
            <pc:sldMk cId="3446412697" sldId="259"/>
            <ac:spMk id="3" creationId="{44336D63-BB34-E245-FADF-958371050552}"/>
          </ac:spMkLst>
        </pc:spChg>
      </pc:sldChg>
      <pc:sldChg chg="delSp modSp new del mod">
        <pc:chgData name="jerrina simon" userId="6d0193e3706275b6" providerId="LiveId" clId="{A31A6097-B06A-47CF-8C88-8AA68A3794DD}" dt="2023-12-04T05:38:16.912" v="1041" actId="47"/>
        <pc:sldMkLst>
          <pc:docMk/>
          <pc:sldMk cId="3674920460" sldId="259"/>
        </pc:sldMkLst>
        <pc:spChg chg="del mod">
          <ac:chgData name="jerrina simon" userId="6d0193e3706275b6" providerId="LiveId" clId="{A31A6097-B06A-47CF-8C88-8AA68A3794DD}" dt="2023-12-04T05:26:42.661" v="780" actId="478"/>
          <ac:spMkLst>
            <pc:docMk/>
            <pc:sldMk cId="3674920460" sldId="259"/>
            <ac:spMk id="2" creationId="{755F7F2E-4E9F-8384-D0E0-1F4BFC7D6A58}"/>
          </ac:spMkLst>
        </pc:spChg>
        <pc:spChg chg="mod">
          <ac:chgData name="jerrina simon" userId="6d0193e3706275b6" providerId="LiveId" clId="{A31A6097-B06A-47CF-8C88-8AA68A3794DD}" dt="2023-12-04T05:37:47.098" v="1034" actId="21"/>
          <ac:spMkLst>
            <pc:docMk/>
            <pc:sldMk cId="3674920460" sldId="259"/>
            <ac:spMk id="3" creationId="{F920CEB5-8B3D-6F98-D879-2793351887CE}"/>
          </ac:spMkLst>
        </pc:spChg>
      </pc:sldChg>
      <pc:sldChg chg="addSp delSp modSp new mod">
        <pc:chgData name="jerrina simon" userId="6d0193e3706275b6" providerId="LiveId" clId="{A31A6097-B06A-47CF-8C88-8AA68A3794DD}" dt="2023-12-04T09:51:28.769" v="1658" actId="14100"/>
        <pc:sldMkLst>
          <pc:docMk/>
          <pc:sldMk cId="2069535765" sldId="260"/>
        </pc:sldMkLst>
        <pc:spChg chg="mod">
          <ac:chgData name="jerrina simon" userId="6d0193e3706275b6" providerId="LiveId" clId="{A31A6097-B06A-47CF-8C88-8AA68A3794DD}" dt="2023-12-04T07:25:46.329" v="1633" actId="20577"/>
          <ac:spMkLst>
            <pc:docMk/>
            <pc:sldMk cId="2069535765" sldId="260"/>
            <ac:spMk id="2" creationId="{9A26F5CD-1A90-4D02-9B22-9B89C30103B2}"/>
          </ac:spMkLst>
        </pc:spChg>
        <pc:spChg chg="del">
          <ac:chgData name="jerrina simon" userId="6d0193e3706275b6" providerId="LiveId" clId="{A31A6097-B06A-47CF-8C88-8AA68A3794DD}" dt="2023-12-04T07:40:51.722" v="1641" actId="931"/>
          <ac:spMkLst>
            <pc:docMk/>
            <pc:sldMk cId="2069535765" sldId="260"/>
            <ac:spMk id="3" creationId="{E99036BE-F099-0EAA-6FDE-24CF56CB67E7}"/>
          </ac:spMkLst>
        </pc:spChg>
        <pc:picChg chg="add mod">
          <ac:chgData name="jerrina simon" userId="6d0193e3706275b6" providerId="LiveId" clId="{A31A6097-B06A-47CF-8C88-8AA68A3794DD}" dt="2023-12-04T09:51:28.769" v="1658" actId="14100"/>
          <ac:picMkLst>
            <pc:docMk/>
            <pc:sldMk cId="2069535765" sldId="260"/>
            <ac:picMk id="5" creationId="{A2A179DB-9DB3-D5A9-EEB0-E23534EF349A}"/>
          </ac:picMkLst>
        </pc:picChg>
        <pc:picChg chg="add del mod">
          <ac:chgData name="jerrina simon" userId="6d0193e3706275b6" providerId="LiveId" clId="{A31A6097-B06A-47CF-8C88-8AA68A3794DD}" dt="2023-12-04T09:50:27.301" v="1646" actId="478"/>
          <ac:picMkLst>
            <pc:docMk/>
            <pc:sldMk cId="2069535765" sldId="260"/>
            <ac:picMk id="7" creationId="{AE2CF5CD-AFA2-A6E0-CFD2-A9F9FE80A145}"/>
          </ac:picMkLst>
        </pc:picChg>
        <pc:picChg chg="add del mod">
          <ac:chgData name="jerrina simon" userId="6d0193e3706275b6" providerId="LiveId" clId="{A31A6097-B06A-47CF-8C88-8AA68A3794DD}" dt="2023-12-04T09:51:21.958" v="1656" actId="478"/>
          <ac:picMkLst>
            <pc:docMk/>
            <pc:sldMk cId="2069535765" sldId="260"/>
            <ac:picMk id="9" creationId="{1FC9CE8B-9503-5A66-F109-47CE0521C99A}"/>
          </ac:picMkLst>
        </pc:picChg>
      </pc:sldChg>
      <pc:sldChg chg="delSp modSp new mod">
        <pc:chgData name="jerrina simon" userId="6d0193e3706275b6" providerId="LiveId" clId="{A31A6097-B06A-47CF-8C88-8AA68A3794DD}" dt="2023-12-04T09:52:42.619" v="1683" actId="1076"/>
        <pc:sldMkLst>
          <pc:docMk/>
          <pc:sldMk cId="1968684661" sldId="261"/>
        </pc:sldMkLst>
        <pc:spChg chg="mod">
          <ac:chgData name="jerrina simon" userId="6d0193e3706275b6" providerId="LiveId" clId="{A31A6097-B06A-47CF-8C88-8AA68A3794DD}" dt="2023-12-04T09:52:42.619" v="1683" actId="1076"/>
          <ac:spMkLst>
            <pc:docMk/>
            <pc:sldMk cId="1968684661" sldId="261"/>
            <ac:spMk id="2" creationId="{BB6A00C4-9A77-C94E-15DF-3DD46572B345}"/>
          </ac:spMkLst>
        </pc:spChg>
        <pc:spChg chg="del mod">
          <ac:chgData name="jerrina simon" userId="6d0193e3706275b6" providerId="LiveId" clId="{A31A6097-B06A-47CF-8C88-8AA68A3794DD}" dt="2023-12-04T09:52:21.420" v="1681" actId="478"/>
          <ac:spMkLst>
            <pc:docMk/>
            <pc:sldMk cId="1968684661" sldId="261"/>
            <ac:spMk id="3" creationId="{5F287107-0374-FDCC-CFCD-7B25C6AEA87D}"/>
          </ac:spMkLst>
        </pc:spChg>
      </pc:sldChg>
      <pc:sldChg chg="delSp modSp new del mod">
        <pc:chgData name="jerrina simon" userId="6d0193e3706275b6" providerId="LiveId" clId="{A31A6097-B06A-47CF-8C88-8AA68A3794DD}" dt="2023-12-04T09:51:47.032" v="1663" actId="47"/>
        <pc:sldMkLst>
          <pc:docMk/>
          <pc:sldMk cId="3031671917" sldId="261"/>
        </pc:sldMkLst>
        <pc:spChg chg="del mod">
          <ac:chgData name="jerrina simon" userId="6d0193e3706275b6" providerId="LiveId" clId="{A31A6097-B06A-47CF-8C88-8AA68A3794DD}" dt="2023-12-04T09:51:38.655" v="1662" actId="478"/>
          <ac:spMkLst>
            <pc:docMk/>
            <pc:sldMk cId="3031671917" sldId="261"/>
            <ac:spMk id="2" creationId="{0193B29C-E462-348E-645F-62AB3BD0EB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CC08-C0D2-DB49-D553-C1DD7A4C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C82DB-9770-F4FF-1E8D-F65A90AF1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263A-EE23-5350-97D6-AC37F83E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1017-7787-906A-3B40-5001E574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646A-14CC-73C8-F6DD-26FE4F2C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5252-3A4A-4501-4616-57D60D9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8F160-BA1B-2B83-41E3-38662DAA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FB59-74C1-21A6-2E51-B29496CC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564B-07D3-4F27-5EEB-97998268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35C0-D188-E4FC-E78F-41DA76BE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BAEFF-335E-DACC-249C-9908682CD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8862-9705-86F6-615D-7EAB79D0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2D07C-D16E-E865-4BD9-68035479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D054-4FA0-3F48-819A-98478D0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3B1B-6CF9-BAFE-8723-15BA5A8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4D94-CEEF-423A-E4F4-8F310DCB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5764-A40B-0E45-3B93-B2ACE13B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9214-4FB4-ACDF-9B95-4BC0AAED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9798-9908-6593-37E4-0CED34D7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3A67-7654-EBDA-2444-0EF8977F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C78-523F-2A0B-08BC-80E9E453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9A10-15AC-CA01-583F-037CB41C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4103-1778-A7D0-AA63-8A57886A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BC33A-70DD-3ADA-1D97-03EC48FA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E5F2-FFD4-78DA-1B9A-3B80DE1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764-F444-0E8B-E7E7-5179C9CD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3157-BB54-0CE0-E578-629D2559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C4CDC-8650-D1E5-A8DC-9AA4AF8C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62D4-DD32-8255-787C-5210EF8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D137-5DEB-CEBD-2B4C-885A8693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2EE1-655A-91CC-5809-49FA579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3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85A5-13C9-0AEF-9760-F6632922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BEFD3-72B5-D853-0108-399F689C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D1EF8-88BE-A21A-896C-B4AC331CB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69BD-3C33-81A0-3B0C-DC1CAE3D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EA88-20FD-5790-153A-56AD8C9EB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796EC-1415-64DD-ACCF-97C3736E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79E3-7BBA-4A6A-5ECE-FA65B3C5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14C4B-23DF-AFCC-29D5-7476265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1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0ACF-508B-5BE1-CF85-BEE2F823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3581D-03C3-3FC4-06B9-E4A845B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FA265-EC91-7941-A460-52BA2DA3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841D-E738-63EE-441A-C6379344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54423-CBC2-74F5-22E7-C02371BC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F658E-B120-C634-DD06-522E4E4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090B-3A29-0843-99A1-4D0765D3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22E7-70C0-3B06-42F8-7AE23848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827B-F81D-98AE-7776-059A0F3E4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C5E7C-9A9E-3E31-AA51-40E107BB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46B7-824E-1FA0-4B49-2F431D9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211-246C-6E6F-3105-DF4F3F03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A116-177C-949A-A5C4-9F01188E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9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E6D0-DFD8-4105-2071-9A0489B4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535A-7F99-6A5C-626D-1C5F0E81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AAD7-B580-0BF7-3E83-7699EDBB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0B54B-F3D6-9F01-A15F-ABAF59C3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2E6B-EC2D-521E-4758-4B8102D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A0A-7A09-E64C-AF4E-67DAD2B0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54E1E-6909-74BF-F14C-E36136B8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9824-24BC-153F-A5F6-5079CB94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6524-7F8E-76C4-D714-1FAE5432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2B2E-CAEC-4C91-83AF-ECCD7B2F52C0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6B1E-6402-223C-0664-C193BDF2D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64D7-46ED-9AF2-3DEC-695B2C93B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AE4A-BFD2-472A-A254-634B81DC7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6EC8-AC5A-2B00-5F00-D5856D491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Password Strength Classifier Using NLP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B6E38-F896-77CD-7659-81828039A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Jerrina Ann Simon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E08-66E6-43C7-5AD9-45225F8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492E-2F77-F750-EA62-EC5B9B89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212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Passwords are used for many purposes such as logging into accounts, logging into email accounts, transferring funds, etc.</a:t>
            </a:r>
          </a:p>
          <a:p>
            <a:pPr algn="just"/>
            <a:r>
              <a:rPr lang="en-US" sz="2400" dirty="0"/>
              <a:t>Strong Passwords are crucial for protecting sensitive information.</a:t>
            </a:r>
          </a:p>
          <a:p>
            <a:pPr algn="just"/>
            <a:r>
              <a:rPr lang="en-US" sz="2400" dirty="0"/>
              <a:t>In this project, aim to use NLP and </a:t>
            </a:r>
            <a:r>
              <a:rPr lang="en-US" sz="2400" b="0" i="0" dirty="0">
                <a:effectLst/>
                <a:latin typeface="Söhne"/>
              </a:rPr>
              <a:t>machine learning model to predict and assess the strength of passwords.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3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EC8-FE4A-E141-696A-A47539F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A035-3DE6-35F7-1EC0-D810062F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1440" bIns="91440" anchor="t"/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artificial intelligence that focuses on the interaction between computers and human language.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computers to understand, interpret, and generate human language in a meaningful way.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analyses textual patterns in passwords, thus helping the computer to see the patterns and extract the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using NLP for strength assessment.</a:t>
            </a:r>
          </a:p>
          <a:p>
            <a:pPr marL="0" indent="0" algn="just">
              <a:buNone/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42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463-3E81-5BA4-B6F9-59F5EC3C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4B23-A47C-9A29-9853-D8370DF3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91440" rIns="91440" bIns="91440" anchor="t"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model to predict password strength based on weak, medium, and strong which is labeled as 0,1,2.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developed using Natural language Process (NLP) techniques.</a:t>
            </a:r>
          </a:p>
        </p:txBody>
      </p:sp>
    </p:spTree>
    <p:extLst>
      <p:ext uri="{BB962C8B-B14F-4D97-AF65-F5344CB8AC3E}">
        <p14:creationId xmlns:p14="http://schemas.microsoft.com/office/powerpoint/2010/main" val="42837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FAB1-3EED-24B3-C380-5A87EFD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D7D8-9C6C-9644-BE99-995DFCE5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1449107"/>
            <a:ext cx="10515600" cy="4817222"/>
          </a:xfrm>
        </p:spPr>
        <p:txBody>
          <a:bodyPr tIns="91440" bIns="9144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a dataset from a CSV file containing 'password' and 'strength' columns.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dataset has 66,000 values.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then samples a specified number of rows to 10,000 for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missing values, and removes missing values.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'strength' column to numeric formats.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all the passwords to lowercase, and removes special characters from them.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features based on the password characteristics.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password length, digits, and uppercase lowercase letters.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70BF-9842-CBCA-623D-87ED98C4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7" y="367646"/>
            <a:ext cx="10515600" cy="8205323"/>
          </a:xfrm>
        </p:spPr>
        <p:txBody>
          <a:bodyPr tIns="91440" bIns="91440" anchor="t" anchorCtr="0">
            <a:sp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dataset: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dataset is divided into features (X) and the target variable (y). Features include password-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information and derived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data is further split into training and testing sets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from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sci-kit-learn </a:t>
            </a:r>
          </a:p>
          <a:p>
            <a:pPr algn="just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 vectorization is applied to convert the textual password data into numerical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configured to analyze characters (analyzer='char') and consider n-grams of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lengths 1 to 3 (ngram_range=(1, 3)).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 Random Forest classifier is chosen as the machine learning model.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learning method that combines multiple decision trees to make 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robust predictions.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on the training set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C08A-86F5-7E2E-9F21-B265D46A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6D63-BB34-E245-FADF-95837105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739"/>
          </a:xfrm>
        </p:spPr>
        <p:txBody>
          <a:bodyPr tIns="91440" bIns="9144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streamlit web application with a title and a box for the user to enter the passwords.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enters the password, it preprocesses and extracts features from the input password.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calculates the accuracy of the model by comparing its predictions on the test set 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the actual labels 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score is a measure of how well the model performs on unseen data.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1806E9-D826-76B4-5A06-0EDFCF5A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1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F5CD-1A90-4D02-9B22-9B89C301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179DB-9DB3-D5A9-EEB0-E23534EF3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57" y="1690688"/>
            <a:ext cx="8993290" cy="4802187"/>
          </a:xfrm>
        </p:spPr>
      </p:pic>
    </p:spTree>
    <p:extLst>
      <p:ext uri="{BB962C8B-B14F-4D97-AF65-F5344CB8AC3E}">
        <p14:creationId xmlns:p14="http://schemas.microsoft.com/office/powerpoint/2010/main" val="206953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00C4-9A77-C94E-15DF-3DD46572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377" y="1552669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517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Predict Password Strength Classifier Using NLP</vt:lpstr>
      <vt:lpstr>INTRODUCTION</vt:lpstr>
      <vt:lpstr>NLP</vt:lpstr>
      <vt:lpstr>OBJECTIVE</vt:lpstr>
      <vt:lpstr>Methodology</vt:lpstr>
      <vt:lpstr>PowerPoint Presentation</vt:lpstr>
      <vt:lpstr>Deployment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Password Strength Classifier Using NLP</dc:title>
  <dc:creator>jerrina simon</dc:creator>
  <cp:lastModifiedBy>jerrina simon</cp:lastModifiedBy>
  <cp:revision>14</cp:revision>
  <dcterms:created xsi:type="dcterms:W3CDTF">2023-12-04T05:11:01Z</dcterms:created>
  <dcterms:modified xsi:type="dcterms:W3CDTF">2023-12-06T17:34:13Z</dcterms:modified>
</cp:coreProperties>
</file>