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AFE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52" d="100"/>
          <a:sy n="52" d="100"/>
        </p:scale>
        <p:origin x="51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BD601-5355-049F-0C41-3B205212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DCB16-9247-7787-6FE7-2278E800F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D5214-178A-8B2D-E139-61E831D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EF82-FB58-2C3F-1EA2-AC23332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C9EBB-48DE-6942-65E5-087C5951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6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3A49-53BE-B03F-48B0-F9DC0896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F9427-1BA8-AE39-0D4E-3047957A0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3BAD9-129B-22B7-F255-72B8512D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FC212-8455-06B0-C410-3BF98476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E8F1-F240-6CE3-0562-378B0372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3C22B-C11B-B6A7-C8B1-5AAC9BCC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B43CA-B318-DEB9-0190-C5E9D27F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C7526-4358-1B46-18B2-9A4C9BC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D6F5A-E2CD-BA39-5A78-D2477C1F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4B2ED-908A-1D88-7AD0-6B5A86BB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F43F8-D595-8BB4-A91E-2E6ADFEC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BCBDF-7632-8384-947C-1A036AC3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7B9AC-D653-D072-074F-DCAE033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C431C-135B-E38A-96A2-F19DB32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64386-87AE-CA0D-B846-82194B15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9655-B82A-7566-98BD-B38F5F93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80980-3E56-A131-7E36-1926BF8D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ECD2-86CF-3C7B-9F11-230B0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1A290-5DF4-D71A-F606-1A335ED6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3ECB1-6F26-8995-35BF-75EB08C2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1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02186-4FC3-7C8E-28A3-4BCDCA7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CECB2-E49E-0CBF-6650-A820A938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853FD-CBFF-9359-70FB-76A29DD3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1E3E1-C681-D6A2-57E9-72431EF8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6B760-9D6B-4D91-344D-32682F13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30B52-1AFB-CCAF-4F48-ED17366D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3C66-7012-DEB7-610B-941241C7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8759C-E5B4-FB37-E92E-46EE90B7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5ACD3-AAFC-BCE8-5690-8AD17C7D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4A9D51-335F-8349-A708-099E2296A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48F47-42F4-0EE8-71CD-F23B55FC2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FFFEB-70AE-46E1-9D14-5EC78284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9F6C7-FEC0-67B4-A686-6DB7C8F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D7BA0-99B2-7385-15DC-EA563615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450FE-490F-D91C-1624-03D47666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AE8A21-0B55-93B7-057E-89597A30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C9ADF-9D41-56B5-836F-76C49F87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093A1-69F2-7FD6-2826-07B3DE05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70C4F-CA19-7813-63A4-EF35BD48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29135-68DE-FCD2-149F-752D7C1A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D810-4A25-7DA1-CEBE-DC6978D6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F6AF-8BCD-A592-DB88-05F54D89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D3DA-D7E4-FF1C-E61E-8D02FC04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C024F-D22D-ABE7-9121-09F3D3B5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B6F35-A08A-1D8C-173D-68E5B312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46C67-B20E-EDA3-3627-990AA519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66B28-96CA-63FD-93C9-F329D3B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3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5CD3-546A-982F-4DBB-32393413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66A7F-86D7-F327-CAF0-7D97E1D7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81CC1-B7FB-9E7E-0A23-D9036BAB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F66F9-52AC-3DE3-2BC1-C22C072D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BEA3C-28E9-6624-9DC1-B038D940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D6A7B-7349-8157-1A52-3B1C8A44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6EEEF2-FEB9-14EB-E169-71D2A252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C04C8-9134-0E98-B4CB-B07A7378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34989-9ADF-A07E-7001-39FB61948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50A-C81D-4B6A-BD9B-7264F0E4B13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ADC76-C321-E977-B2C5-71CF2B5FF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59D78-5DC4-7A17-9A14-8705153E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0AD6-1D29-49C8-960D-BB7C7AD2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630F29-DE24-2E56-9075-04D24A01A3D3}"/>
              </a:ext>
            </a:extLst>
          </p:cNvPr>
          <p:cNvGrpSpPr/>
          <p:nvPr/>
        </p:nvGrpSpPr>
        <p:grpSpPr>
          <a:xfrm>
            <a:off x="1071200" y="0"/>
            <a:ext cx="6227352" cy="6676910"/>
            <a:chOff x="2430784" y="2080593"/>
            <a:chExt cx="1605492" cy="17213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9713AC-E1B9-6A4F-349F-AE6798CFB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784" y="2080593"/>
              <a:ext cx="1605492" cy="137159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0A09665-19CE-7703-3A17-561A4817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795" y="3460824"/>
              <a:ext cx="1452562" cy="341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59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佳鑫 李</dc:creator>
  <cp:lastModifiedBy>佳鑫 李</cp:lastModifiedBy>
  <cp:revision>1</cp:revision>
  <dcterms:created xsi:type="dcterms:W3CDTF">2024-03-15T03:04:35Z</dcterms:created>
  <dcterms:modified xsi:type="dcterms:W3CDTF">2024-03-15T05:43:11Z</dcterms:modified>
</cp:coreProperties>
</file>