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111154110" userId="434631d7-3985-4f38-8449-036ca38a03e5" providerId="ADAL" clId="{BB908443-911E-430B-95A3-0368A3233552}"/>
    <pc:docChg chg="modSld">
      <pc:chgData name="C111154110" userId="434631d7-3985-4f38-8449-036ca38a03e5" providerId="ADAL" clId="{BB908443-911E-430B-95A3-0368A3233552}" dt="2024-10-21T11:28:28.039" v="9" actId="1076"/>
      <pc:docMkLst>
        <pc:docMk/>
      </pc:docMkLst>
      <pc:sldChg chg="modSp mod">
        <pc:chgData name="C111154110" userId="434631d7-3985-4f38-8449-036ca38a03e5" providerId="ADAL" clId="{BB908443-911E-430B-95A3-0368A3233552}" dt="2024-10-21T11:15:06.513" v="2" actId="1076"/>
        <pc:sldMkLst>
          <pc:docMk/>
          <pc:sldMk cId="600980049" sldId="258"/>
        </pc:sldMkLst>
        <pc:picChg chg="mod">
          <ac:chgData name="C111154110" userId="434631d7-3985-4f38-8449-036ca38a03e5" providerId="ADAL" clId="{BB908443-911E-430B-95A3-0368A3233552}" dt="2024-10-21T11:15:06.513" v="2" actId="1076"/>
          <ac:picMkLst>
            <pc:docMk/>
            <pc:sldMk cId="600980049" sldId="258"/>
            <ac:picMk id="9" creationId="{D7FBAEC0-8DFB-AFF2-5233-DCBA87B2137B}"/>
          </ac:picMkLst>
        </pc:picChg>
      </pc:sldChg>
      <pc:sldChg chg="addSp delSp modSp mod">
        <pc:chgData name="C111154110" userId="434631d7-3985-4f38-8449-036ca38a03e5" providerId="ADAL" clId="{BB908443-911E-430B-95A3-0368A3233552}" dt="2024-10-21T11:28:28.039" v="9" actId="1076"/>
        <pc:sldMkLst>
          <pc:docMk/>
          <pc:sldMk cId="2967685702" sldId="259"/>
        </pc:sldMkLst>
        <pc:spChg chg="mod">
          <ac:chgData name="C111154110" userId="434631d7-3985-4f38-8449-036ca38a03e5" providerId="ADAL" clId="{BB908443-911E-430B-95A3-0368A3233552}" dt="2024-10-21T11:24:35.872" v="5" actId="2711"/>
          <ac:spMkLst>
            <pc:docMk/>
            <pc:sldMk cId="2967685702" sldId="259"/>
            <ac:spMk id="2" creationId="{BDFE6436-79E6-8F9E-11DE-58F38A27C4C7}"/>
          </ac:spMkLst>
        </pc:spChg>
        <pc:spChg chg="del">
          <ac:chgData name="C111154110" userId="434631d7-3985-4f38-8449-036ca38a03e5" providerId="ADAL" clId="{BB908443-911E-430B-95A3-0368A3233552}" dt="2024-10-21T11:28:12.090" v="6" actId="22"/>
          <ac:spMkLst>
            <pc:docMk/>
            <pc:sldMk cId="2967685702" sldId="259"/>
            <ac:spMk id="3" creationId="{C442C879-62A9-93C5-73B4-29FA8D593E5E}"/>
          </ac:spMkLst>
        </pc:spChg>
        <pc:picChg chg="add mod ord">
          <ac:chgData name="C111154110" userId="434631d7-3985-4f38-8449-036ca38a03e5" providerId="ADAL" clId="{BB908443-911E-430B-95A3-0368A3233552}" dt="2024-10-21T11:28:28.039" v="9" actId="1076"/>
          <ac:picMkLst>
            <pc:docMk/>
            <pc:sldMk cId="2967685702" sldId="259"/>
            <ac:picMk id="5" creationId="{E469586D-4C48-CB99-3BBE-294A3DFADF3C}"/>
          </ac:picMkLst>
        </pc:picChg>
      </pc:sldChg>
      <pc:sldChg chg="modSp mod">
        <pc:chgData name="C111154110" userId="434631d7-3985-4f38-8449-036ca38a03e5" providerId="ADAL" clId="{BB908443-911E-430B-95A3-0368A3233552}" dt="2024-10-21T11:23:19.906" v="3" actId="108"/>
        <pc:sldMkLst>
          <pc:docMk/>
          <pc:sldMk cId="3600204134" sldId="261"/>
        </pc:sldMkLst>
        <pc:spChg chg="mod">
          <ac:chgData name="C111154110" userId="434631d7-3985-4f38-8449-036ca38a03e5" providerId="ADAL" clId="{BB908443-911E-430B-95A3-0368A3233552}" dt="2024-10-21T11:23:19.906" v="3" actId="108"/>
          <ac:spMkLst>
            <pc:docMk/>
            <pc:sldMk cId="3600204134" sldId="261"/>
            <ac:spMk id="2" creationId="{FD19F207-A4CE-882D-3AD4-27186042310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F7E22-5045-4C63-8801-834B9132CB90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0763-B12D-48DA-BA58-5EF0449A87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9680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F7E22-5045-4C63-8801-834B9132CB90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0763-B12D-48DA-BA58-5EF0449A87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2960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F7E22-5045-4C63-8801-834B9132CB90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0763-B12D-48DA-BA58-5EF0449A87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7946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F7E22-5045-4C63-8801-834B9132CB90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0763-B12D-48DA-BA58-5EF0449A87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7893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F7E22-5045-4C63-8801-834B9132CB90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0763-B12D-48DA-BA58-5EF0449A87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10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F7E22-5045-4C63-8801-834B9132CB90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0763-B12D-48DA-BA58-5EF0449A87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0180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F7E22-5045-4C63-8801-834B9132CB90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0763-B12D-48DA-BA58-5EF0449A87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6245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F7E22-5045-4C63-8801-834B9132CB90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0763-B12D-48DA-BA58-5EF0449A87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6167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F7E22-5045-4C63-8801-834B9132CB90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0763-B12D-48DA-BA58-5EF0449A87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2866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F7E22-5045-4C63-8801-834B9132CB90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0763-B12D-48DA-BA58-5EF0449A87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640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F7E22-5045-4C63-8801-834B9132CB90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0763-B12D-48DA-BA58-5EF0449A87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8959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4F7E22-5045-4C63-8801-834B9132CB90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E20763-B12D-48DA-BA58-5EF0449A87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248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92E320-595E-02A5-92EC-F9E3649E97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進度報告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7F00AEB-2560-6EAD-4D08-42619C200F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日期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:24/10/21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400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9FDC93-7F97-D451-855E-671DE8417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SLAM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問題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D16491B-2C26-5B27-3289-5C64BDA973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1036" y="1391688"/>
            <a:ext cx="6516939" cy="5466312"/>
          </a:xfrm>
        </p:spPr>
      </p:pic>
    </p:spTree>
    <p:extLst>
      <p:ext uri="{BB962C8B-B14F-4D97-AF65-F5344CB8AC3E}">
        <p14:creationId xmlns:p14="http://schemas.microsoft.com/office/powerpoint/2010/main" val="1490309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C53585-6743-ACBA-E8A5-2A2514EB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數學模型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5A587F9-0FD4-6ABE-130D-8DE3BB989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" y="3105134"/>
            <a:ext cx="2576645" cy="64773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72CEBB23-4112-63D8-5192-DCA1F5ED4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1" y="2226469"/>
            <a:ext cx="4476980" cy="614394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4F3B365F-6567-A66A-AC8F-B2F6C0B0CB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4017137"/>
            <a:ext cx="2976716" cy="67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813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19F207-A4CE-882D-3AD4-271860423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11382"/>
            <a:ext cx="7886700" cy="994172"/>
          </a:xfrm>
        </p:spPr>
        <p:txBody>
          <a:bodyPr/>
          <a:lstStyle/>
          <a:p>
            <a:r>
              <a:rPr lang="zh-TW" altLang="en-US" sz="3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時間更新：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84D8E29-25BF-B66B-7792-2098C41073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817317"/>
            <a:ext cx="6048686" cy="1600283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9C493E9-76B2-70F8-2F8B-4685EA68D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00" y="4108531"/>
            <a:ext cx="5505733" cy="1390721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1B3D04FB-74DF-21A5-25E8-93A8684ACE86}"/>
              </a:ext>
            </a:extLst>
          </p:cNvPr>
          <p:cNvSpPr txBox="1">
            <a:spLocks/>
          </p:cNvSpPr>
          <p:nvPr/>
        </p:nvSpPr>
        <p:spPr>
          <a:xfrm>
            <a:off x="628650" y="322936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量測更新：</a:t>
            </a:r>
          </a:p>
        </p:txBody>
      </p:sp>
    </p:spTree>
    <p:extLst>
      <p:ext uri="{BB962C8B-B14F-4D97-AF65-F5344CB8AC3E}">
        <p14:creationId xmlns:p14="http://schemas.microsoft.com/office/powerpoint/2010/main" val="3600204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BD5BBD-92E2-D2AA-CC01-09406F840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D7FBAEC0-8DFB-AFF2-5233-DCBA87B213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929" y="1785988"/>
            <a:ext cx="4825262" cy="3848269"/>
          </a:xfr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2A40A6F8-73FE-B19D-9445-45357F958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191" y="2430643"/>
            <a:ext cx="3962604" cy="46198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FEA16014-DE97-B9E1-3B6A-54903932E843}"/>
                  </a:ext>
                </a:extLst>
              </p:cNvPr>
              <p:cNvSpPr txBox="1"/>
              <p:nvPr/>
            </p:nvSpPr>
            <p:spPr>
              <a:xfrm>
                <a:off x="5257800" y="3352799"/>
                <a:ext cx="3135086" cy="22814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location between any two landmarks,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−</m:t>
                    </m:r>
                    <m:sSub>
                      <m:sSub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may be known with high accuracy</a:t>
                </a:r>
                <a:endParaRPr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FEA16014-DE97-B9E1-3B6A-54903932E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3352799"/>
                <a:ext cx="3135086" cy="2281458"/>
              </a:xfrm>
              <a:prstGeom prst="rect">
                <a:avLst/>
              </a:prstGeom>
              <a:blipFill>
                <a:blip r:embed="rId4"/>
                <a:stretch>
                  <a:fillRect l="-4086" t="-2674" r="-1751" b="-668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0980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FE6436-79E6-8F9E-11DE-58F38A27C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Rao-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Blackwellized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469586D-4C48-CB99-3BBE-294A3DFAD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4249" y="1690689"/>
            <a:ext cx="6715502" cy="4379675"/>
          </a:xfrm>
        </p:spPr>
      </p:pic>
    </p:spTree>
    <p:extLst>
      <p:ext uri="{BB962C8B-B14F-4D97-AF65-F5344CB8AC3E}">
        <p14:creationId xmlns:p14="http://schemas.microsoft.com/office/powerpoint/2010/main" val="2967685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佈景主題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34</Words>
  <Application>Microsoft Office PowerPoint</Application>
  <PresentationFormat>如螢幕大小 (4:3)</PresentationFormat>
  <Paragraphs>8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標楷體</vt:lpstr>
      <vt:lpstr>Aptos</vt:lpstr>
      <vt:lpstr>Aptos Display</vt:lpstr>
      <vt:lpstr>Arial</vt:lpstr>
      <vt:lpstr>Cambria Math</vt:lpstr>
      <vt:lpstr>Times New Roman</vt:lpstr>
      <vt:lpstr>Office 佈景主題</vt:lpstr>
      <vt:lpstr>進度報告</vt:lpstr>
      <vt:lpstr>SLAM問題</vt:lpstr>
      <vt:lpstr>數學模型</vt:lpstr>
      <vt:lpstr>時間更新：</vt:lpstr>
      <vt:lpstr>PowerPoint 簡報</vt:lpstr>
      <vt:lpstr>Rao-Blackwellized Filter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C111154110</dc:creator>
  <cp:lastModifiedBy>C111154110</cp:lastModifiedBy>
  <cp:revision>1</cp:revision>
  <dcterms:created xsi:type="dcterms:W3CDTF">2024-10-21T10:35:12Z</dcterms:created>
  <dcterms:modified xsi:type="dcterms:W3CDTF">2024-10-21T11:28:29Z</dcterms:modified>
</cp:coreProperties>
</file>