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pt-C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CV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ECC2-7954-46DA-86FB-2F821313D991}" type="datetimeFigureOut">
              <a:rPr lang="pt-CV" smtClean="0"/>
              <a:t>13/06/2023</a:t>
            </a:fld>
            <a:endParaRPr lang="pt-CV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CV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CV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9FEFA-9676-4359-A0CA-43FCE445EE89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338607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82F56-B542-242F-D7FE-2C6FA32F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18ADF-FD5C-38D5-2415-4FAFE6BD3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CV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DBD178-B9ED-E78A-03C0-818FA018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0B7D-7171-4A34-93EE-62F3E05D673D}" type="datetime1">
              <a:rPr lang="pt-CV" smtClean="0"/>
              <a:t>13/06/2023</a:t>
            </a:fld>
            <a:endParaRPr lang="pt-CV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8EA9EA-9BB0-4409-A6C3-E83A58AE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70416-17AB-B98D-6C21-6A5F6CB4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59467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EE2F5-7A28-3AA3-DFE7-93579621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0176DA-8F6C-FAC2-4907-0FE62D32A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C3096-9B3A-72C2-52F6-C3D07B8E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7BD2-CE03-4C8D-8D1A-E67912D433A0}" type="datetime1">
              <a:rPr lang="pt-CV" smtClean="0"/>
              <a:t>13/06/2023</a:t>
            </a:fld>
            <a:endParaRPr lang="pt-CV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BF115-4916-0223-11D0-5636BAE7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8BF8AE-CCF9-654C-FF05-04031EAA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01585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47DBF7-7C72-FBB2-F991-C530FA234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38BAB4-EEAB-1269-8181-49CF68BC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3EBFA-299C-F85C-02BC-AEFBD663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5E71-CB43-4237-9A8C-4DCD12F9A687}" type="datetime1">
              <a:rPr lang="pt-CV" smtClean="0"/>
              <a:t>13/06/2023</a:t>
            </a:fld>
            <a:endParaRPr lang="pt-CV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F6ABB-A288-BBDD-510E-08FA8261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19A4B-4940-E3AA-2955-6A8FF0BA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03724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8045-37FD-B595-CE7C-1EF14298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53E722-E836-28EB-0B0C-31EB4BE20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7ABA5-6817-9FE9-5879-FF0DAC30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419D-4B1F-4468-8950-41032FCF346E}" type="datetime1">
              <a:rPr lang="pt-CV" smtClean="0"/>
              <a:t>13/06/2023</a:t>
            </a:fld>
            <a:endParaRPr lang="pt-CV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4812E-8147-0A7B-CA72-C78E5141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B47FDB-892B-886E-55A5-96EECD6B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8264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BBFDF-E5F3-DCA7-839D-0127FB9E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CAD45-DB91-11D4-7E5C-F5DE4BBE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F4FBF-7677-4657-B934-0A560E0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CBDC-D5C5-47D1-A762-4B456EC7B910}" type="datetime1">
              <a:rPr lang="pt-CV" smtClean="0"/>
              <a:t>13/06/2023</a:t>
            </a:fld>
            <a:endParaRPr lang="pt-CV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030392-3044-DE39-699B-C6D3265C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EEF8E-B8A5-5ADC-3DF5-AF0DFA77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7217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FBBA7-0823-7BC4-4EEC-E43DE3CF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9AD4C-2435-F6CF-F793-5734DB7FC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A69FD-23CE-6CFB-CDD1-24FD473D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B0D5-4BFC-4BF1-873F-408A76E97082}" type="datetime1">
              <a:rPr lang="pt-CV" smtClean="0"/>
              <a:t>13/06/2023</a:t>
            </a:fld>
            <a:endParaRPr lang="pt-CV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E3E78-0690-07E8-60C7-C47443B5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E39FC3-792F-6662-D51E-05AD5086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36840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40524-B46A-5B77-E4D1-B131E3FA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275FD-971D-C373-0EF6-F5A0D2DE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4CA381-7F4C-B851-0178-9238D36B2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E0A47E-881F-304D-5F38-C91381B1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DF09-DAE0-4FAB-94D2-40D7AA4D7373}" type="datetime1">
              <a:rPr lang="pt-CV" smtClean="0"/>
              <a:t>13/06/2023</a:t>
            </a:fld>
            <a:endParaRPr lang="pt-CV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9BDC5-332D-2CE5-FEA6-ECFA951B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895FD1-7B89-AC69-E362-00BF0F5D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6474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508F0-6117-7211-BDE0-B818D67A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90797E-277B-303E-63DA-303834D5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8EAA76-EE86-72ED-75F8-664F9349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744233-7EE6-77BC-82FE-8E4303F5B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EFAE15-89CE-CCEE-920E-7244E2627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C6E7D1-15F6-2BB7-C4F8-609F139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3F5D-A9A4-4E27-BC81-6FEEA004657A}" type="datetime1">
              <a:rPr lang="pt-CV" smtClean="0"/>
              <a:t>13/06/2023</a:t>
            </a:fld>
            <a:endParaRPr lang="pt-CV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626A82-EA2C-6B2C-6A46-9F4812A0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C5A540-F55F-01B4-FB7A-4C562B10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22999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73C3B-BD12-2615-494B-CEFC2DED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973504-EE17-069E-A3F5-6673240C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543D-3D85-43E9-8657-1BD5163039A4}" type="datetime1">
              <a:rPr lang="pt-CV" smtClean="0"/>
              <a:t>13/06/2023</a:t>
            </a:fld>
            <a:endParaRPr lang="pt-CV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8C99F2-1D93-7A8B-BFF3-3F00EC9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A1A6FA-F27C-233D-E70B-C0F15A0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245697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369091-048D-7C91-61A4-AD1C446C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ACBC-A156-4A13-9600-D1CCFA6E3B3F}" type="datetime1">
              <a:rPr lang="pt-CV" smtClean="0"/>
              <a:t>13/06/2023</a:t>
            </a:fld>
            <a:endParaRPr lang="pt-CV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A34A98-583A-37B9-3D5C-780158F1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E530F0-36EF-FE37-DEF5-05A28B76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66028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D9CC1-C986-EBB9-15AF-0C467EAF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869D4-4C99-D61F-331E-06FA189B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25A735-6E1A-E55B-66C4-C43CB60A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EB994B-88BA-D9AF-37BB-44ECCC4D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D022-D3C8-497B-9BD5-6AF34ED3BE32}" type="datetime1">
              <a:rPr lang="pt-CV" smtClean="0"/>
              <a:t>13/06/2023</a:t>
            </a:fld>
            <a:endParaRPr lang="pt-CV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7C4D2-582F-0479-7FC8-087DA334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30C135-8173-E675-AEC7-EE5A1C5D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10259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17974-340D-456F-C1E6-5851AB1F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671D2B-A6EE-6044-7AB9-8E0D3604E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CV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E2C0D1-AD12-1902-2732-378AECFD3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C915DD-0A92-05C2-84F6-1CC242C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DC6-C8BE-42E0-8148-8BB884C42127}" type="datetime1">
              <a:rPr lang="pt-CV" smtClean="0"/>
              <a:t>13/06/2023</a:t>
            </a:fld>
            <a:endParaRPr lang="pt-CV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DF8890-7E6B-DBA9-9F5E-BAC809A9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CV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26AA9-B2D3-9519-2AD6-1759D16C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9897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EE489E-846C-8EA0-0868-98858B48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CV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BCE420-8BF3-C931-98EF-72AD8730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V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79975-C7FB-25B9-F92D-1A8E38915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640E6-B156-43B7-9077-524918EAB35C}" type="datetime1">
              <a:rPr lang="pt-CV" smtClean="0"/>
              <a:t>13/06/2023</a:t>
            </a:fld>
            <a:endParaRPr lang="pt-CV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E5084-B198-6229-C0E8-216191305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CV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87E6C-AB9C-64D0-5455-BBEF81D2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243C-93C0-4FC6-84A3-B70870417670}" type="slidenum">
              <a:rPr lang="pt-CV" smtClean="0"/>
              <a:t>‹nº›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3368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C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3385" y="13128"/>
            <a:ext cx="3620802" cy="6844872"/>
          </a:xfrm>
          <a:prstGeom prst="rect">
            <a:avLst/>
          </a:prstGeom>
          <a:gradFill>
            <a:gsLst>
              <a:gs pos="0">
                <a:srgbClr val="000000">
                  <a:alpha val="72000"/>
                </a:srgbClr>
              </a:gs>
              <a:gs pos="98000">
                <a:schemeClr val="accent1"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7414" y="0"/>
            <a:ext cx="8584585" cy="640079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65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FC9B16-32CA-E0DC-0D35-819249FD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173479"/>
            <a:ext cx="6598597" cy="2336483"/>
          </a:xfrm>
        </p:spPr>
        <p:txBody>
          <a:bodyPr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Convolutional Neural Network</a:t>
            </a:r>
            <a:endParaRPr lang="pt-CV" sz="4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691EF5-DC4A-7A37-9A6C-CFBACD23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908" y="5947710"/>
            <a:ext cx="6598597" cy="391470"/>
          </a:xfrm>
        </p:spPr>
        <p:txBody>
          <a:bodyPr>
            <a:normAutofit/>
          </a:bodyPr>
          <a:lstStyle/>
          <a:p>
            <a:pPr algn="l"/>
            <a:r>
              <a:rPr lang="pt-BR" sz="1600" dirty="0">
                <a:solidFill>
                  <a:srgbClr val="FFFFFF"/>
                </a:solidFill>
              </a:rPr>
              <a:t>Slides </a:t>
            </a:r>
            <a:r>
              <a:rPr lang="pt-BR" sz="1600" dirty="0" err="1">
                <a:solidFill>
                  <a:srgbClr val="FFFFFF"/>
                </a:solidFill>
              </a:rPr>
              <a:t>by</a:t>
            </a:r>
            <a:r>
              <a:rPr lang="pt-BR" sz="1600" dirty="0">
                <a:solidFill>
                  <a:srgbClr val="FFFFFF"/>
                </a:solidFill>
              </a:rPr>
              <a:t>: Bruno Assunção &amp; Péricles Borges</a:t>
            </a:r>
            <a:endParaRPr lang="pt-CV" sz="16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DF0F3-0179-4A8A-92E0-932C473D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89" y="13127"/>
            <a:ext cx="3620804" cy="6387672"/>
          </a:xfrm>
          <a:prstGeom prst="rect">
            <a:avLst/>
          </a:prstGeom>
          <a:gradFill>
            <a:gsLst>
              <a:gs pos="25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50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C0DFD01B-F545-1222-8CEE-E71568291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7" r="41581" b="-2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E7DEF4-2964-4863-DBFC-D086BD44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A7AC6B-8A51-7A57-FBD2-FF52E8D0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587321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600" dirty="0"/>
              <a:t>Uma Rede </a:t>
            </a:r>
            <a:r>
              <a:rPr lang="en-US" sz="2600" dirty="0" err="1"/>
              <a:t>Convolucional</a:t>
            </a:r>
            <a:r>
              <a:rPr lang="en-US" sz="2600" dirty="0"/>
              <a:t>, </a:t>
            </a:r>
            <a:r>
              <a:rPr lang="en-US" sz="2600" dirty="0" err="1"/>
              <a:t>também</a:t>
            </a:r>
            <a:r>
              <a:rPr lang="en-US" sz="2600" dirty="0"/>
              <a:t> </a:t>
            </a:r>
            <a:r>
              <a:rPr lang="en-US" sz="2600" dirty="0" err="1"/>
              <a:t>conhecida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ConvNet</a:t>
            </a:r>
            <a:r>
              <a:rPr lang="en-US" sz="2600" dirty="0"/>
              <a:t> </a:t>
            </a:r>
            <a:r>
              <a:rPr lang="en-US" sz="2600" dirty="0" err="1"/>
              <a:t>ou</a:t>
            </a:r>
            <a:r>
              <a:rPr lang="en-US" sz="2600" dirty="0"/>
              <a:t> CNN (Convolutional Neural Network), é um </a:t>
            </a:r>
            <a:r>
              <a:rPr lang="en-US" sz="2600" dirty="0" err="1"/>
              <a:t>tipo</a:t>
            </a:r>
            <a:r>
              <a:rPr lang="en-US" sz="2600" dirty="0"/>
              <a:t> de rede neural artificial </a:t>
            </a:r>
            <a:r>
              <a:rPr lang="en-US" sz="2600" dirty="0" err="1"/>
              <a:t>projetada</a:t>
            </a:r>
            <a:r>
              <a:rPr lang="en-US" sz="2600" dirty="0"/>
              <a:t> para </a:t>
            </a:r>
            <a:r>
              <a:rPr lang="en-US" sz="2600" dirty="0" err="1"/>
              <a:t>processar</a:t>
            </a:r>
            <a:r>
              <a:rPr lang="en-US" sz="2600" dirty="0"/>
              <a:t> dados com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estrutura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forma de grade, </a:t>
            </a:r>
            <a:r>
              <a:rPr lang="en-US" sz="2600" dirty="0" err="1"/>
              <a:t>como</a:t>
            </a:r>
            <a:r>
              <a:rPr lang="en-US" sz="2600" dirty="0"/>
              <a:t> imagens.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2CA96-7F23-593B-5A1E-CC6BD5E2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2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29063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E1010B-7722-3152-4594-87BBF1A1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Arquitetura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Rede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Convolucional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4694C5-5B91-392F-1134-007C70E1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597432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600" dirty="0"/>
              <a:t>A </a:t>
            </a:r>
            <a:r>
              <a:rPr lang="en-US" sz="2600" dirty="0" err="1"/>
              <a:t>arquitetura</a:t>
            </a:r>
            <a:r>
              <a:rPr lang="en-US" sz="2600" dirty="0"/>
              <a:t> de </a:t>
            </a:r>
            <a:r>
              <a:rPr lang="en-US" sz="2600" dirty="0" err="1"/>
              <a:t>uma</a:t>
            </a:r>
            <a:r>
              <a:rPr lang="en-US" sz="2600" dirty="0"/>
              <a:t> Rede </a:t>
            </a:r>
            <a:r>
              <a:rPr lang="en-US" sz="2600" dirty="0" err="1"/>
              <a:t>Convolucional</a:t>
            </a:r>
            <a:r>
              <a:rPr lang="en-US" sz="2600" dirty="0"/>
              <a:t> é </a:t>
            </a:r>
            <a:r>
              <a:rPr lang="en-US" sz="2600" dirty="0" err="1"/>
              <a:t>composta</a:t>
            </a:r>
            <a:r>
              <a:rPr lang="en-US" sz="2600" dirty="0"/>
              <a:t> </a:t>
            </a:r>
            <a:r>
              <a:rPr lang="en-US" sz="2600" dirty="0" err="1"/>
              <a:t>principalmente</a:t>
            </a:r>
            <a:r>
              <a:rPr lang="en-US" sz="2600" dirty="0"/>
              <a:t> 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err="1"/>
              <a:t>camadas</a:t>
            </a:r>
            <a:r>
              <a:rPr lang="en-US" sz="2600" dirty="0"/>
              <a:t> de </a:t>
            </a:r>
            <a:r>
              <a:rPr lang="en-US" sz="2600" dirty="0" err="1"/>
              <a:t>convolução</a:t>
            </a:r>
            <a:r>
              <a:rPr lang="en-US" sz="2600" dirty="0"/>
              <a:t>, </a:t>
            </a:r>
            <a:r>
              <a:rPr lang="en-US" sz="2600" dirty="0" err="1"/>
              <a:t>camadas</a:t>
            </a:r>
            <a:r>
              <a:rPr lang="en-US" sz="2600" dirty="0"/>
              <a:t> de pooling e </a:t>
            </a:r>
            <a:r>
              <a:rPr lang="en-US" sz="2600" dirty="0" err="1"/>
              <a:t>camadas</a:t>
            </a:r>
            <a:r>
              <a:rPr lang="en-US" sz="2600" dirty="0"/>
              <a:t> </a:t>
            </a:r>
            <a:r>
              <a:rPr lang="en-US" sz="2600" dirty="0" err="1"/>
              <a:t>totalmente</a:t>
            </a:r>
            <a:r>
              <a:rPr lang="en-US" sz="2600" dirty="0"/>
              <a:t> </a:t>
            </a:r>
            <a:r>
              <a:rPr lang="en-US" sz="2600" dirty="0" err="1"/>
              <a:t>conectadas</a:t>
            </a:r>
            <a:r>
              <a:rPr lang="en-US" sz="2600" dirty="0"/>
              <a:t>. </a:t>
            </a:r>
            <a:r>
              <a:rPr lang="en-US" sz="2600" dirty="0" err="1"/>
              <a:t>Essas</a:t>
            </a:r>
            <a:r>
              <a:rPr lang="en-US" sz="2600" dirty="0"/>
              <a:t> </a:t>
            </a:r>
            <a:r>
              <a:rPr lang="en-US" sz="2600" dirty="0" err="1"/>
              <a:t>camadas</a:t>
            </a:r>
            <a:r>
              <a:rPr lang="en-US" sz="2600" dirty="0"/>
              <a:t> </a:t>
            </a:r>
            <a:r>
              <a:rPr lang="en-US" sz="2600" dirty="0" err="1"/>
              <a:t>permitem</a:t>
            </a:r>
            <a:r>
              <a:rPr lang="en-US" sz="2600" dirty="0"/>
              <a:t> que a rede </a:t>
            </a:r>
            <a:r>
              <a:rPr lang="en-US" sz="2600" dirty="0" err="1"/>
              <a:t>extraia</a:t>
            </a:r>
            <a:r>
              <a:rPr lang="en-US" sz="2600" dirty="0"/>
              <a:t> </a:t>
            </a:r>
            <a:r>
              <a:rPr lang="en-US" sz="2600" dirty="0" err="1"/>
              <a:t>características</a:t>
            </a:r>
            <a:r>
              <a:rPr lang="en-US" sz="2600" dirty="0"/>
              <a:t> </a:t>
            </a:r>
            <a:r>
              <a:rPr lang="en-US" sz="2600" dirty="0" err="1"/>
              <a:t>importantes</a:t>
            </a:r>
            <a:r>
              <a:rPr lang="en-US" sz="2600" dirty="0"/>
              <a:t> das imagens e realize </a:t>
            </a:r>
            <a:r>
              <a:rPr lang="en-US" sz="2600" dirty="0" err="1"/>
              <a:t>classificação</a:t>
            </a:r>
            <a:r>
              <a:rPr lang="en-US" sz="2600" dirty="0"/>
              <a:t> </a:t>
            </a:r>
            <a:r>
              <a:rPr lang="en-US" sz="2600" dirty="0" err="1"/>
              <a:t>ou</a:t>
            </a:r>
            <a:r>
              <a:rPr lang="en-US" sz="2600" dirty="0"/>
              <a:t> </a:t>
            </a:r>
            <a:r>
              <a:rPr lang="en-US" sz="2600" dirty="0" err="1"/>
              <a:t>detecção</a:t>
            </a:r>
            <a:r>
              <a:rPr lang="en-US" sz="2600" dirty="0"/>
              <a:t> de </a:t>
            </a:r>
            <a:r>
              <a:rPr lang="en-US" sz="2600" dirty="0" err="1"/>
              <a:t>objetos</a:t>
            </a:r>
            <a:r>
              <a:rPr lang="en-US" sz="26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FC36D8-7658-677D-9035-391058FB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3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404973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29B0B-07F8-6F99-A34B-846E8C43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Camadas de Convolução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39594D-0335-BA47-1B4C-921FDE0D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597432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600" dirty="0"/>
              <a:t>As </a:t>
            </a:r>
            <a:r>
              <a:rPr lang="en-US" sz="2600" dirty="0" err="1"/>
              <a:t>camadas</a:t>
            </a:r>
            <a:r>
              <a:rPr lang="en-US" sz="2600" dirty="0"/>
              <a:t> de </a:t>
            </a:r>
            <a:r>
              <a:rPr lang="en-US" sz="2600" dirty="0" err="1"/>
              <a:t>convolução</a:t>
            </a:r>
            <a:r>
              <a:rPr lang="en-US" sz="2600" dirty="0"/>
              <a:t> </a:t>
            </a:r>
            <a:r>
              <a:rPr lang="en-US" sz="2600" dirty="0" err="1"/>
              <a:t>aplicam</a:t>
            </a:r>
            <a:r>
              <a:rPr lang="en-US" sz="2600" dirty="0"/>
              <a:t> </a:t>
            </a:r>
            <a:r>
              <a:rPr lang="en-US" sz="2600" dirty="0" err="1"/>
              <a:t>filtros</a:t>
            </a:r>
            <a:r>
              <a:rPr lang="en-US" sz="2600" dirty="0"/>
              <a:t> </a:t>
            </a:r>
            <a:r>
              <a:rPr lang="en-US" sz="2600" dirty="0" err="1"/>
              <a:t>convolucionais</a:t>
            </a:r>
            <a:r>
              <a:rPr lang="en-US" sz="2600" dirty="0"/>
              <a:t> </a:t>
            </a:r>
            <a:r>
              <a:rPr lang="en-US" sz="2600" dirty="0" err="1"/>
              <a:t>às</a:t>
            </a:r>
            <a:r>
              <a:rPr lang="en-US" sz="2600" dirty="0"/>
              <a:t> imagens de entrada, </a:t>
            </a:r>
            <a:r>
              <a:rPr lang="en-US" sz="2600" dirty="0" err="1"/>
              <a:t>realizando</a:t>
            </a:r>
            <a:r>
              <a:rPr lang="en-US" sz="2600" dirty="0"/>
              <a:t> </a:t>
            </a:r>
            <a:r>
              <a:rPr lang="en-US" sz="2600" dirty="0" err="1"/>
              <a:t>operações</a:t>
            </a:r>
            <a:r>
              <a:rPr lang="en-US" sz="2600" dirty="0"/>
              <a:t> de </a:t>
            </a:r>
            <a:r>
              <a:rPr lang="en-US" sz="2600" dirty="0" err="1"/>
              <a:t>convolução</a:t>
            </a:r>
            <a:r>
              <a:rPr lang="en-US" sz="2600" dirty="0"/>
              <a:t> para </a:t>
            </a:r>
            <a:r>
              <a:rPr lang="en-US" sz="2600" dirty="0" err="1"/>
              <a:t>detectar</a:t>
            </a:r>
            <a:r>
              <a:rPr lang="en-US" sz="2600" dirty="0"/>
              <a:t> </a:t>
            </a:r>
            <a:r>
              <a:rPr lang="en-US" sz="2600" dirty="0" err="1"/>
              <a:t>características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bordas</a:t>
            </a:r>
            <a:r>
              <a:rPr lang="en-US" sz="2600" dirty="0"/>
              <a:t>, </a:t>
            </a:r>
            <a:r>
              <a:rPr lang="en-US" sz="2600" dirty="0" err="1"/>
              <a:t>texturas</a:t>
            </a:r>
            <a:r>
              <a:rPr lang="en-US" sz="2600" dirty="0"/>
              <a:t> e </a:t>
            </a:r>
            <a:r>
              <a:rPr lang="en-US" sz="2600" dirty="0" err="1"/>
              <a:t>padrões</a:t>
            </a:r>
            <a:r>
              <a:rPr lang="en-US" sz="2600" dirty="0"/>
              <a:t>. </a:t>
            </a:r>
            <a:r>
              <a:rPr lang="en-US" sz="2600" dirty="0" err="1"/>
              <a:t>Essas</a:t>
            </a:r>
            <a:r>
              <a:rPr lang="en-US" sz="2600" dirty="0"/>
              <a:t> </a:t>
            </a:r>
            <a:r>
              <a:rPr lang="en-US" sz="2600" dirty="0" err="1"/>
              <a:t>camadas</a:t>
            </a:r>
            <a:r>
              <a:rPr lang="en-US" sz="2600" dirty="0"/>
              <a:t> </a:t>
            </a:r>
            <a:r>
              <a:rPr lang="en-US" sz="2600" dirty="0" err="1"/>
              <a:t>são</a:t>
            </a:r>
            <a:r>
              <a:rPr lang="en-US" sz="2600" dirty="0"/>
              <a:t> </a:t>
            </a:r>
            <a:r>
              <a:rPr lang="en-US" sz="2600" dirty="0" err="1"/>
              <a:t>fundamentais</a:t>
            </a:r>
            <a:r>
              <a:rPr lang="en-US" sz="2600" dirty="0"/>
              <a:t> para a </a:t>
            </a:r>
            <a:r>
              <a:rPr lang="en-US" sz="2600" dirty="0" err="1"/>
              <a:t>capacidade</a:t>
            </a:r>
            <a:r>
              <a:rPr lang="en-US" sz="2600" dirty="0"/>
              <a:t> da rede de </a:t>
            </a:r>
            <a:r>
              <a:rPr lang="en-US" sz="2600" dirty="0" err="1"/>
              <a:t>aprender</a:t>
            </a:r>
            <a:r>
              <a:rPr lang="en-US" sz="2600" dirty="0"/>
              <a:t> </a:t>
            </a:r>
            <a:r>
              <a:rPr lang="en-US" sz="2600" dirty="0" err="1"/>
              <a:t>representações</a:t>
            </a:r>
            <a:r>
              <a:rPr lang="en-US" sz="2600" dirty="0"/>
              <a:t> </a:t>
            </a:r>
            <a:r>
              <a:rPr lang="en-US" sz="2600" dirty="0" err="1"/>
              <a:t>hierárquicas</a:t>
            </a:r>
            <a:r>
              <a:rPr lang="en-US" sz="26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752E2A-EECD-6A33-DB15-3F5C6E61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4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97086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AE402C-E0D3-E113-2F50-191ADBB2E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Camadas de Pooling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DBB24C-55F3-7DDE-AFBE-391C5098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622745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600" dirty="0"/>
              <a:t>As </a:t>
            </a:r>
            <a:r>
              <a:rPr lang="en-US" sz="2600" dirty="0" err="1"/>
              <a:t>camadas</a:t>
            </a:r>
            <a:r>
              <a:rPr lang="en-US" sz="2600" dirty="0"/>
              <a:t> de pooling </a:t>
            </a:r>
            <a:r>
              <a:rPr lang="en-US" sz="2600" dirty="0" err="1"/>
              <a:t>reduzem</a:t>
            </a:r>
            <a:r>
              <a:rPr lang="en-US" sz="2600" dirty="0"/>
              <a:t> a </a:t>
            </a:r>
            <a:r>
              <a:rPr lang="en-US" sz="2600" dirty="0" err="1"/>
              <a:t>dimensionalidade</a:t>
            </a:r>
            <a:r>
              <a:rPr lang="en-US" sz="2600" dirty="0"/>
              <a:t> das </a:t>
            </a:r>
            <a:r>
              <a:rPr lang="en-US" sz="2600" dirty="0" err="1"/>
              <a:t>características</a:t>
            </a:r>
            <a:r>
              <a:rPr lang="en-US" sz="2600" dirty="0"/>
              <a:t> </a:t>
            </a:r>
            <a:r>
              <a:rPr lang="en-US" sz="2600" dirty="0" err="1"/>
              <a:t>extraídas</a:t>
            </a:r>
            <a:r>
              <a:rPr lang="en-US" sz="2600" dirty="0"/>
              <a:t> pela rede. </a:t>
            </a:r>
            <a:r>
              <a:rPr lang="en-US" sz="2600" dirty="0" err="1"/>
              <a:t>Elas</a:t>
            </a:r>
            <a:r>
              <a:rPr lang="en-US" sz="2600" dirty="0"/>
              <a:t> </a:t>
            </a:r>
            <a:r>
              <a:rPr lang="en-US" sz="2600" dirty="0" err="1"/>
              <a:t>realizam</a:t>
            </a:r>
            <a:r>
              <a:rPr lang="en-US" sz="2600" dirty="0"/>
              <a:t> </a:t>
            </a:r>
            <a:r>
              <a:rPr lang="en-US" sz="2600" dirty="0" err="1"/>
              <a:t>operações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max pooling </a:t>
            </a:r>
            <a:r>
              <a:rPr lang="en-US" sz="2600" dirty="0" err="1"/>
              <a:t>ou</a:t>
            </a:r>
            <a:r>
              <a:rPr lang="en-US" sz="2600" dirty="0"/>
              <a:t> </a:t>
            </a:r>
            <a:r>
              <a:rPr lang="en-US" sz="2600" dirty="0" err="1"/>
              <a:t>média</a:t>
            </a:r>
            <a:r>
              <a:rPr lang="en-US" sz="2600" dirty="0"/>
              <a:t> pooling, </a:t>
            </a:r>
            <a:r>
              <a:rPr lang="en-US" sz="2600" dirty="0" err="1"/>
              <a:t>agrupando</a:t>
            </a:r>
            <a:r>
              <a:rPr lang="en-US" sz="2600" dirty="0"/>
              <a:t> </a:t>
            </a:r>
            <a:r>
              <a:rPr lang="en-US" sz="2600" dirty="0" err="1"/>
              <a:t>valores</a:t>
            </a:r>
            <a:r>
              <a:rPr lang="en-US" sz="2600" dirty="0"/>
              <a:t> </a:t>
            </a:r>
            <a:r>
              <a:rPr lang="en-US" sz="2600" dirty="0" err="1"/>
              <a:t>próximos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uma</a:t>
            </a:r>
            <a:r>
              <a:rPr lang="en-US" sz="2600" dirty="0"/>
              <a:t> </a:t>
            </a:r>
            <a:r>
              <a:rPr lang="en-US" sz="2600" dirty="0" err="1"/>
              <a:t>única</a:t>
            </a:r>
            <a:r>
              <a:rPr lang="en-US" sz="2600" dirty="0"/>
              <a:t> </a:t>
            </a:r>
            <a:r>
              <a:rPr lang="en-US" sz="2600" dirty="0" err="1"/>
              <a:t>representação</a:t>
            </a:r>
            <a:r>
              <a:rPr lang="en-US" sz="2600" dirty="0"/>
              <a:t>, </a:t>
            </a:r>
            <a:r>
              <a:rPr lang="en-US" sz="2600" dirty="0" err="1"/>
              <a:t>mantendo</a:t>
            </a:r>
            <a:r>
              <a:rPr lang="en-US" sz="2600" dirty="0"/>
              <a:t> as </a:t>
            </a:r>
            <a:r>
              <a:rPr lang="en-US" sz="2600" dirty="0" err="1"/>
              <a:t>características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/>
              <a:t> </a:t>
            </a:r>
            <a:r>
              <a:rPr lang="en-US" sz="2600" dirty="0" err="1"/>
              <a:t>importantes</a:t>
            </a:r>
            <a:r>
              <a:rPr lang="en-US" sz="2600" dirty="0"/>
              <a:t> e </a:t>
            </a:r>
            <a:r>
              <a:rPr lang="en-US" sz="2600" dirty="0" err="1"/>
              <a:t>reduzindo</a:t>
            </a:r>
            <a:r>
              <a:rPr lang="en-US" sz="2600" dirty="0"/>
              <a:t> a </a:t>
            </a:r>
            <a:r>
              <a:rPr lang="en-US" sz="2600" dirty="0" err="1"/>
              <a:t>quantidade</a:t>
            </a:r>
            <a:r>
              <a:rPr lang="en-US" sz="2600" dirty="0"/>
              <a:t> de </a:t>
            </a:r>
            <a:r>
              <a:rPr lang="en-US" sz="2600" dirty="0" err="1"/>
              <a:t>parâmetros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rede.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EAF24E-7BC7-EA3D-4AEB-573B2E58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5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21797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9294A4-03B3-B759-94AD-C8E2E82F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Camadas Totalmente Conectadas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8C651-34F3-F427-EA0C-8827F8F0F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615904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600" dirty="0"/>
              <a:t>As </a:t>
            </a:r>
            <a:r>
              <a:rPr lang="en-US" sz="2600" dirty="0" err="1"/>
              <a:t>camadas</a:t>
            </a:r>
            <a:r>
              <a:rPr lang="en-US" sz="2600" dirty="0"/>
              <a:t> </a:t>
            </a:r>
            <a:r>
              <a:rPr lang="en-US" sz="2600" dirty="0" err="1"/>
              <a:t>totalmente</a:t>
            </a:r>
            <a:r>
              <a:rPr lang="en-US" sz="2600" dirty="0"/>
              <a:t> </a:t>
            </a:r>
            <a:r>
              <a:rPr lang="en-US" sz="2600" dirty="0" err="1"/>
              <a:t>conectadas</a:t>
            </a:r>
            <a:r>
              <a:rPr lang="en-US" sz="2600" dirty="0"/>
              <a:t> </a:t>
            </a:r>
            <a:r>
              <a:rPr lang="en-US" sz="2600" dirty="0" err="1"/>
              <a:t>são</a:t>
            </a:r>
            <a:r>
              <a:rPr lang="en-US" sz="2600" dirty="0"/>
              <a:t> </a:t>
            </a:r>
            <a:r>
              <a:rPr lang="en-US" sz="2600" dirty="0" err="1"/>
              <a:t>responsáveis</a:t>
            </a:r>
            <a:r>
              <a:rPr lang="en-US" sz="2600" dirty="0"/>
              <a:t> 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err="1"/>
              <a:t>realizar</a:t>
            </a:r>
            <a:r>
              <a:rPr lang="en-US" sz="2600" dirty="0"/>
              <a:t> a </a:t>
            </a:r>
            <a:r>
              <a:rPr lang="en-US" sz="2600" dirty="0" err="1"/>
              <a:t>classificação</a:t>
            </a:r>
            <a:r>
              <a:rPr lang="en-US" sz="2600" dirty="0"/>
              <a:t> final </a:t>
            </a:r>
            <a:r>
              <a:rPr lang="en-US" sz="2600" dirty="0" err="1"/>
              <a:t>ou</a:t>
            </a:r>
            <a:r>
              <a:rPr lang="en-US" sz="2600" dirty="0"/>
              <a:t> </a:t>
            </a:r>
            <a:r>
              <a:rPr lang="en-US" sz="2600" dirty="0" err="1"/>
              <a:t>tarefas</a:t>
            </a:r>
            <a:r>
              <a:rPr lang="en-US" sz="2600" dirty="0"/>
              <a:t> </a:t>
            </a:r>
            <a:r>
              <a:rPr lang="en-US" sz="2600" dirty="0" err="1"/>
              <a:t>específicas</a:t>
            </a:r>
            <a:r>
              <a:rPr lang="en-US" sz="2600" dirty="0"/>
              <a:t> da rede. </a:t>
            </a:r>
            <a:r>
              <a:rPr lang="en-US" sz="2600" dirty="0" err="1"/>
              <a:t>Elas</a:t>
            </a:r>
            <a:r>
              <a:rPr lang="en-US" sz="2600" dirty="0"/>
              <a:t> </a:t>
            </a:r>
            <a:r>
              <a:rPr lang="en-US" sz="2600" dirty="0" err="1"/>
              <a:t>recebem</a:t>
            </a:r>
            <a:r>
              <a:rPr lang="en-US" sz="2600" dirty="0"/>
              <a:t> as </a:t>
            </a:r>
            <a:r>
              <a:rPr lang="en-US" sz="2600" dirty="0" err="1"/>
              <a:t>características</a:t>
            </a:r>
            <a:r>
              <a:rPr lang="en-US" sz="2600" dirty="0"/>
              <a:t> </a:t>
            </a:r>
            <a:r>
              <a:rPr lang="en-US" sz="2600" dirty="0" err="1"/>
              <a:t>extraídas</a:t>
            </a:r>
            <a:r>
              <a:rPr lang="en-US" sz="2600" dirty="0"/>
              <a:t> </a:t>
            </a:r>
            <a:r>
              <a:rPr lang="en-US" sz="2600" dirty="0" err="1"/>
              <a:t>pelas</a:t>
            </a:r>
            <a:r>
              <a:rPr lang="en-US" sz="2600" dirty="0"/>
              <a:t> </a:t>
            </a:r>
            <a:r>
              <a:rPr lang="en-US" sz="2600" dirty="0" err="1"/>
              <a:t>camadas</a:t>
            </a:r>
            <a:r>
              <a:rPr lang="en-US" sz="2600" dirty="0"/>
              <a:t> </a:t>
            </a:r>
            <a:r>
              <a:rPr lang="en-US" sz="2600" dirty="0" err="1"/>
              <a:t>anteriores</a:t>
            </a:r>
            <a:r>
              <a:rPr lang="en-US" sz="2600" dirty="0"/>
              <a:t> e as </a:t>
            </a:r>
            <a:r>
              <a:rPr lang="en-US" sz="2600" dirty="0" err="1"/>
              <a:t>transformam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probabilidades</a:t>
            </a:r>
            <a:r>
              <a:rPr lang="en-US" sz="2600" dirty="0"/>
              <a:t> </a:t>
            </a:r>
            <a:r>
              <a:rPr lang="en-US" sz="2600" dirty="0" err="1"/>
              <a:t>ou</a:t>
            </a:r>
            <a:r>
              <a:rPr lang="en-US" sz="2600" dirty="0"/>
              <a:t> </a:t>
            </a:r>
            <a:r>
              <a:rPr lang="en-US" sz="2600" dirty="0" err="1"/>
              <a:t>decisões</a:t>
            </a:r>
            <a:r>
              <a:rPr lang="en-US" sz="26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5D5BB-1ADE-96C2-8F57-3257FA0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6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28052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34ADF1-60AF-849F-1DEE-2FF8B991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Aplicações das Redes Convolucionais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B2A7FF-65EA-F078-D49F-D0C43834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622745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600" dirty="0"/>
              <a:t>As Redes </a:t>
            </a:r>
            <a:r>
              <a:rPr lang="en-US" sz="2600" dirty="0" err="1"/>
              <a:t>Convolucionais</a:t>
            </a:r>
            <a:r>
              <a:rPr lang="en-US" sz="2600" dirty="0"/>
              <a:t> </a:t>
            </a:r>
            <a:r>
              <a:rPr lang="en-US" sz="2600" dirty="0" err="1"/>
              <a:t>têm</a:t>
            </a:r>
            <a:r>
              <a:rPr lang="en-US" sz="2600" dirty="0"/>
              <a:t> </a:t>
            </a:r>
            <a:r>
              <a:rPr lang="en-US" sz="2600" dirty="0" err="1"/>
              <a:t>sido</a:t>
            </a:r>
            <a:r>
              <a:rPr lang="en-US" sz="2600" dirty="0"/>
              <a:t> </a:t>
            </a:r>
            <a:r>
              <a:rPr lang="en-US" sz="2600" dirty="0" err="1"/>
              <a:t>amplamente</a:t>
            </a:r>
            <a:r>
              <a:rPr lang="en-US" sz="2600" dirty="0"/>
              <a:t> </a:t>
            </a:r>
            <a:r>
              <a:rPr lang="en-US" sz="2600" dirty="0" err="1"/>
              <a:t>utilizadas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diversas</a:t>
            </a:r>
            <a:r>
              <a:rPr lang="en-US" sz="2600" dirty="0"/>
              <a:t> </a:t>
            </a:r>
            <a:r>
              <a:rPr lang="en-US" sz="2600" dirty="0" err="1"/>
              <a:t>áreas</a:t>
            </a:r>
            <a:r>
              <a:rPr lang="en-US" sz="2600" dirty="0"/>
              <a:t>, </a:t>
            </a:r>
            <a:r>
              <a:rPr lang="en-US" sz="2600" dirty="0" err="1"/>
              <a:t>incluindo</a:t>
            </a:r>
            <a:r>
              <a:rPr lang="en-US" sz="2600" dirty="0"/>
              <a:t>: </a:t>
            </a:r>
            <a:r>
              <a:rPr lang="en-US" sz="2600" dirty="0" err="1"/>
              <a:t>classificação</a:t>
            </a:r>
            <a:r>
              <a:rPr lang="en-US" sz="2600" dirty="0"/>
              <a:t> de imagens, </a:t>
            </a:r>
            <a:r>
              <a:rPr lang="en-US" sz="2600" dirty="0" err="1"/>
              <a:t>detecção</a:t>
            </a:r>
            <a:r>
              <a:rPr lang="en-US" sz="2600" dirty="0"/>
              <a:t> de </a:t>
            </a:r>
            <a:r>
              <a:rPr lang="en-US" sz="2600" dirty="0" err="1"/>
              <a:t>objetos</a:t>
            </a:r>
            <a:r>
              <a:rPr lang="en-US" sz="2600" dirty="0"/>
              <a:t>, </a:t>
            </a:r>
            <a:r>
              <a:rPr lang="en-US" sz="2600" dirty="0" err="1"/>
              <a:t>segmentação</a:t>
            </a:r>
            <a:r>
              <a:rPr lang="en-US" sz="2600" dirty="0"/>
              <a:t> </a:t>
            </a:r>
            <a:r>
              <a:rPr lang="en-US" sz="2600" dirty="0" err="1"/>
              <a:t>semântica</a:t>
            </a:r>
            <a:r>
              <a:rPr lang="en-US" sz="2600" dirty="0"/>
              <a:t>, </a:t>
            </a:r>
            <a:r>
              <a:rPr lang="en-US" sz="2600" dirty="0" err="1"/>
              <a:t>reconhecimento</a:t>
            </a:r>
            <a:r>
              <a:rPr lang="en-US" sz="2600" dirty="0"/>
              <a:t> facial, entre </a:t>
            </a:r>
            <a:r>
              <a:rPr lang="en-US" sz="2600" dirty="0" err="1"/>
              <a:t>outras</a:t>
            </a:r>
            <a:r>
              <a:rPr lang="en-US" sz="2600" dirty="0"/>
              <a:t> </a:t>
            </a:r>
            <a:r>
              <a:rPr lang="en-US" sz="2600" dirty="0" err="1"/>
              <a:t>tarefas</a:t>
            </a:r>
            <a:r>
              <a:rPr lang="en-US" sz="2600" dirty="0"/>
              <a:t> </a:t>
            </a:r>
            <a:r>
              <a:rPr lang="en-US" sz="2600" dirty="0" err="1"/>
              <a:t>relacionadas</a:t>
            </a:r>
            <a:r>
              <a:rPr lang="en-US" sz="2600" dirty="0"/>
              <a:t> </a:t>
            </a:r>
            <a:r>
              <a:rPr lang="en-US" sz="2600" dirty="0" err="1"/>
              <a:t>ao</a:t>
            </a:r>
            <a:r>
              <a:rPr lang="en-US" sz="2600" dirty="0"/>
              <a:t> </a:t>
            </a:r>
            <a:r>
              <a:rPr lang="en-US" sz="2600" dirty="0" err="1"/>
              <a:t>processamento</a:t>
            </a:r>
            <a:r>
              <a:rPr lang="en-US" sz="2600" dirty="0"/>
              <a:t> de imagens.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0235A-E05F-9315-A66B-DB3B6019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7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41251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EFDB58-C05A-572A-6CFB-78286B7D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Desafios e Tendências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F4D517-2C9A-9382-4543-B0B39FE1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622745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600" dirty="0" err="1"/>
              <a:t>Embora</a:t>
            </a:r>
            <a:r>
              <a:rPr lang="en-US" sz="2600" dirty="0"/>
              <a:t> as Redes </a:t>
            </a:r>
            <a:r>
              <a:rPr lang="en-US" sz="2600" dirty="0" err="1"/>
              <a:t>Convolucionais</a:t>
            </a:r>
            <a:r>
              <a:rPr lang="en-US" sz="2600" dirty="0"/>
              <a:t> </a:t>
            </a:r>
            <a:r>
              <a:rPr lang="en-US" sz="2600" dirty="0" err="1"/>
              <a:t>tenham</a:t>
            </a:r>
            <a:r>
              <a:rPr lang="en-US" sz="2600" dirty="0"/>
              <a:t> </a:t>
            </a:r>
            <a:r>
              <a:rPr lang="en-US" sz="2600" dirty="0" err="1"/>
              <a:t>alcançado</a:t>
            </a:r>
            <a:r>
              <a:rPr lang="en-US" sz="2600" dirty="0"/>
              <a:t> </a:t>
            </a:r>
            <a:r>
              <a:rPr lang="en-US" sz="2600" dirty="0" err="1"/>
              <a:t>resultados</a:t>
            </a:r>
            <a:r>
              <a:rPr lang="en-US" sz="2600" dirty="0"/>
              <a:t> </a:t>
            </a:r>
            <a:r>
              <a:rPr lang="en-US" sz="2600" dirty="0" err="1"/>
              <a:t>impressionantes</a:t>
            </a:r>
            <a:r>
              <a:rPr lang="en-US" sz="2600" dirty="0"/>
              <a:t>, </a:t>
            </a:r>
            <a:r>
              <a:rPr lang="en-US" sz="2600" dirty="0" err="1"/>
              <a:t>ainda</a:t>
            </a:r>
            <a:r>
              <a:rPr lang="en-US" sz="2600" dirty="0"/>
              <a:t> </a:t>
            </a:r>
            <a:r>
              <a:rPr lang="en-US" sz="2600" dirty="0" err="1"/>
              <a:t>existem</a:t>
            </a:r>
            <a:r>
              <a:rPr lang="en-US" sz="2600" dirty="0"/>
              <a:t> </a:t>
            </a:r>
            <a:r>
              <a:rPr lang="en-US" sz="2600" dirty="0" err="1"/>
              <a:t>desafios</a:t>
            </a:r>
            <a:r>
              <a:rPr lang="en-US" sz="2600" dirty="0"/>
              <a:t> a </a:t>
            </a:r>
            <a:r>
              <a:rPr lang="en-US" sz="2600" dirty="0" err="1"/>
              <a:t>serem</a:t>
            </a:r>
            <a:r>
              <a:rPr lang="en-US" sz="2600" dirty="0"/>
              <a:t> </a:t>
            </a:r>
            <a:r>
              <a:rPr lang="en-US" sz="2600" dirty="0" err="1"/>
              <a:t>superados</a:t>
            </a:r>
            <a:r>
              <a:rPr lang="en-US" sz="2600" dirty="0"/>
              <a:t>, </a:t>
            </a:r>
            <a:r>
              <a:rPr lang="en-US" sz="2600" dirty="0" err="1"/>
              <a:t>como</a:t>
            </a:r>
            <a:r>
              <a:rPr lang="en-US" sz="2600" dirty="0"/>
              <a:t> o </a:t>
            </a:r>
            <a:r>
              <a:rPr lang="en-US" sz="2600" dirty="0" err="1"/>
              <a:t>treinamento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conjuntos de dados </a:t>
            </a:r>
            <a:r>
              <a:rPr lang="en-US" sz="2600" dirty="0" err="1"/>
              <a:t>pequenos</a:t>
            </a:r>
            <a:r>
              <a:rPr lang="en-US" sz="2600" dirty="0"/>
              <a:t> e a </a:t>
            </a:r>
            <a:r>
              <a:rPr lang="en-US" sz="2600" dirty="0" err="1"/>
              <a:t>interpretabilidade</a:t>
            </a:r>
            <a:r>
              <a:rPr lang="en-US" sz="2600" dirty="0"/>
              <a:t> das redes. </a:t>
            </a:r>
            <a:r>
              <a:rPr lang="en-US" sz="2600" dirty="0" err="1"/>
              <a:t>Além</a:t>
            </a:r>
            <a:r>
              <a:rPr lang="en-US" sz="2600" dirty="0"/>
              <a:t> </a:t>
            </a:r>
            <a:r>
              <a:rPr lang="en-US" sz="2600" dirty="0" err="1"/>
              <a:t>disso</a:t>
            </a:r>
            <a:r>
              <a:rPr lang="en-US" sz="2600" dirty="0"/>
              <a:t>, </a:t>
            </a:r>
            <a:r>
              <a:rPr lang="en-US" sz="2600" dirty="0" err="1"/>
              <a:t>novas</a:t>
            </a:r>
            <a:r>
              <a:rPr lang="en-US" sz="2600" dirty="0"/>
              <a:t> </a:t>
            </a:r>
            <a:r>
              <a:rPr lang="en-US" sz="2600" dirty="0" err="1"/>
              <a:t>técnicas</a:t>
            </a:r>
            <a:r>
              <a:rPr lang="en-US" sz="2600" dirty="0"/>
              <a:t> e </a:t>
            </a:r>
            <a:r>
              <a:rPr lang="en-US" sz="2600" dirty="0" err="1"/>
              <a:t>arquiteturas</a:t>
            </a:r>
            <a:r>
              <a:rPr lang="en-US" sz="2600" dirty="0"/>
              <a:t> </a:t>
            </a:r>
            <a:r>
              <a:rPr lang="en-US" sz="2600" dirty="0" err="1"/>
              <a:t>estão</a:t>
            </a:r>
            <a:r>
              <a:rPr lang="en-US" sz="2600" dirty="0"/>
              <a:t> </a:t>
            </a:r>
            <a:r>
              <a:rPr lang="en-US" sz="2600" dirty="0" err="1"/>
              <a:t>sendo</a:t>
            </a:r>
            <a:r>
              <a:rPr lang="en-US" sz="2600" dirty="0"/>
              <a:t> </a:t>
            </a:r>
            <a:r>
              <a:rPr lang="en-US" sz="2600" dirty="0" err="1"/>
              <a:t>constantemente</a:t>
            </a:r>
            <a:r>
              <a:rPr lang="en-US" sz="2600" dirty="0"/>
              <a:t> </a:t>
            </a:r>
            <a:r>
              <a:rPr lang="en-US" sz="2600" dirty="0" err="1"/>
              <a:t>desenvolvidas</a:t>
            </a:r>
            <a:r>
              <a:rPr lang="en-US" sz="2600" dirty="0"/>
              <a:t> para </a:t>
            </a:r>
            <a:r>
              <a:rPr lang="en-US" sz="2600" dirty="0" err="1"/>
              <a:t>melhorar</a:t>
            </a:r>
            <a:r>
              <a:rPr lang="en-US" sz="2600" dirty="0"/>
              <a:t> o </a:t>
            </a:r>
            <a:r>
              <a:rPr lang="en-US" sz="2600" dirty="0" err="1"/>
              <a:t>desempenho</a:t>
            </a:r>
            <a:r>
              <a:rPr lang="en-US" sz="2600" dirty="0"/>
              <a:t> das Redes </a:t>
            </a:r>
            <a:r>
              <a:rPr lang="en-US" sz="2600" dirty="0" err="1"/>
              <a:t>Convolucionais</a:t>
            </a:r>
            <a:r>
              <a:rPr lang="en-US" sz="26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37D3D1-6008-1566-9F1B-C31EB889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8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37056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EFDB58-C05A-572A-6CFB-78286B7D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F4D517-2C9A-9382-4543-B0B39FE1C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1587321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2600" dirty="0"/>
              <a:t>As Redes </a:t>
            </a:r>
            <a:r>
              <a:rPr lang="pt-BR" sz="2600" dirty="0" err="1"/>
              <a:t>Convolucionais</a:t>
            </a:r>
            <a:r>
              <a:rPr lang="pt-BR" sz="2600" dirty="0"/>
              <a:t> revolucionaram o campo do processamento de imagens e têm sido essenciais para avanços em reconhecimento visual e outras tarefas relacionadas. Com sua capacidade de aprender características diretamente das imagens, as </a:t>
            </a:r>
            <a:r>
              <a:rPr lang="pt-BR" sz="2600" dirty="0" err="1"/>
              <a:t>ConvNets</a:t>
            </a:r>
            <a:r>
              <a:rPr lang="pt-BR" sz="2600" dirty="0"/>
              <a:t> se tornaram uma poderosa ferramenta para a análise e compreensão de informações visuais.</a:t>
            </a:r>
            <a:endParaRPr lang="pt-CV" sz="2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A3D75C-832B-E87F-D912-AD809934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243C-93C0-4FC6-84A3-B70870417670}" type="slidenum">
              <a:rPr lang="pt-CV" smtClean="0"/>
              <a:t>9</a:t>
            </a:fld>
            <a:endParaRPr lang="pt-CV"/>
          </a:p>
        </p:txBody>
      </p:sp>
    </p:spTree>
    <p:extLst>
      <p:ext uri="{BB962C8B-B14F-4D97-AF65-F5344CB8AC3E}">
        <p14:creationId xmlns:p14="http://schemas.microsoft.com/office/powerpoint/2010/main" val="1082645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372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Convolutional Neural Network</vt:lpstr>
      <vt:lpstr>Introdução</vt:lpstr>
      <vt:lpstr>Arquitetura da Rede Convolucional</vt:lpstr>
      <vt:lpstr>Camadas de Convolução</vt:lpstr>
      <vt:lpstr>Camadas de Pooling</vt:lpstr>
      <vt:lpstr>Camadas Totalmente Conectadas</vt:lpstr>
      <vt:lpstr>Aplicações das Redes Convolucionais</vt:lpstr>
      <vt:lpstr>Desafios e Tendências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Bruno Assunção</dc:creator>
  <cp:lastModifiedBy>Bruno Assunção</cp:lastModifiedBy>
  <cp:revision>1</cp:revision>
  <dcterms:created xsi:type="dcterms:W3CDTF">2023-06-13T12:16:19Z</dcterms:created>
  <dcterms:modified xsi:type="dcterms:W3CDTF">2023-06-13T18:59:38Z</dcterms:modified>
</cp:coreProperties>
</file>