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52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0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6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4652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596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3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152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46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9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66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39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96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4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30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71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042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21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8223B35-1EB4-4FB9-91DF-AED238037584}" type="datetimeFigureOut">
              <a:rPr lang="zh-CN" altLang="en-US" smtClean="0"/>
              <a:t>2022/10/20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7C79-E303-46FB-AF00-E90AA8DFBC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722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7A199-9E7D-2110-184A-62ABA10DC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1494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Beautiful architecture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8E1D90-1A96-2EF1-F500-BCCB98955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996715"/>
            <a:ext cx="8825658" cy="1642085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                                    </a:t>
            </a:r>
            <a:r>
              <a:rPr lang="en-US" altLang="zh-CN" sz="4000" dirty="0"/>
              <a:t>By jerry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00878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66AA7-A667-9289-B261-4DFD75C5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241367" cy="5972964"/>
          </a:xfrm>
        </p:spPr>
        <p:txBody>
          <a:bodyPr/>
          <a:lstStyle/>
          <a:p>
            <a:r>
              <a:rPr lang="en-US" altLang="zh-CN" sz="5400" dirty="0"/>
              <a:t>Description</a:t>
            </a:r>
            <a:br>
              <a:rPr lang="en-US" altLang="zh-CN" dirty="0"/>
            </a:br>
            <a:r>
              <a:rPr lang="en-US" altLang="zh-CN" dirty="0"/>
              <a:t>When I was watching sceneries both in real life and animations, such kind of beautiful views always contain a typical windmill running softly.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AD722B0-2E99-D4E6-6CDE-370D21443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7489" y="568356"/>
            <a:ext cx="3570678" cy="59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202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B1F8-1800-A6C8-B05E-63ACF54D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References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3224E303-CCC1-3F3C-2203-346EE560E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89" y="1786965"/>
            <a:ext cx="3502156" cy="23619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D7B58F-4E26-8AA5-F6B6-56AA7A7BE0F1}"/>
              </a:ext>
            </a:extLst>
          </p:cNvPr>
          <p:cNvSpPr txBox="1"/>
          <p:nvPr/>
        </p:nvSpPr>
        <p:spPr>
          <a:xfrm>
            <a:off x="190500" y="4760140"/>
            <a:ext cx="3644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https://i.pinimg.com/474x/bc/9b/75/bc9b7595ac35ee98a51c352b3a671723.jpg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DB1077-5E3A-7025-4A41-FF39A00C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407" y="1152983"/>
            <a:ext cx="3074298" cy="427021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768376A-DB65-3CBA-4718-B8BE823A04EA}"/>
              </a:ext>
            </a:extLst>
          </p:cNvPr>
          <p:cNvSpPr txBox="1"/>
          <p:nvPr/>
        </p:nvSpPr>
        <p:spPr>
          <a:xfrm>
            <a:off x="4648407" y="5550211"/>
            <a:ext cx="3074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https://www.pinterest.com/pin/337840409558044760/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B5E417F-A707-2761-0871-92434288C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4913" y="991101"/>
            <a:ext cx="3471842" cy="427021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F378442-92E4-D0F4-6387-260A719A78C8}"/>
              </a:ext>
            </a:extLst>
          </p:cNvPr>
          <p:cNvSpPr txBox="1"/>
          <p:nvPr/>
        </p:nvSpPr>
        <p:spPr>
          <a:xfrm>
            <a:off x="8314911" y="5550212"/>
            <a:ext cx="3471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https://i.pinimg.com/474x/0c/f7/ef/0cf7ef4ffae69785a15e208ac018e02d.jpg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02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A0C59-F596-B815-6B9B-44BEAB947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白板上写着字&#10;&#10;描述已自动生成">
            <a:extLst>
              <a:ext uri="{FF2B5EF4-FFF2-40B4-BE49-F238E27FC236}">
                <a16:creationId xmlns:a16="http://schemas.microsoft.com/office/drawing/2014/main" id="{05036552-BBC4-AB9D-8152-34E3419F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312313" y="-1519777"/>
            <a:ext cx="5567374" cy="9897554"/>
          </a:xfrm>
        </p:spPr>
      </p:pic>
    </p:spTree>
    <p:extLst>
      <p:ext uri="{BB962C8B-B14F-4D97-AF65-F5344CB8AC3E}">
        <p14:creationId xmlns:p14="http://schemas.microsoft.com/office/powerpoint/2010/main" val="2471447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83</Words>
  <Application>Microsoft Office PowerPoint</Application>
  <PresentationFormat>宽屏</PresentationFormat>
  <Paragraphs>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离子</vt:lpstr>
      <vt:lpstr>Beautiful architecture</vt:lpstr>
      <vt:lpstr>Description When I was watching sceneries both in real life and animations, such kind of beautiful views always contain a typical windmill running softly.</vt:lpstr>
      <vt:lpstr>References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Beautiful architecture</dc:title>
  <dc:creator>徐 佳奕</dc:creator>
  <cp:lastModifiedBy>徐 佳奕</cp:lastModifiedBy>
  <cp:revision>4</cp:revision>
  <dcterms:created xsi:type="dcterms:W3CDTF">2022-10-20T14:58:52Z</dcterms:created>
  <dcterms:modified xsi:type="dcterms:W3CDTF">2022-10-20T16:31:38Z</dcterms:modified>
</cp:coreProperties>
</file>