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EC8EA-EB87-4B0A-8C72-76AEFBDD0B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4FF7DB-1AC7-477D-AC97-57B8C2B517AE}">
      <dgm:prSet/>
      <dgm:spPr/>
      <dgm:t>
        <a:bodyPr/>
        <a:lstStyle/>
        <a:p>
          <a:pPr>
            <a:defRPr cap="all"/>
          </a:pPr>
          <a:r>
            <a:rPr lang="en-US"/>
            <a:t>Click on the mouse</a:t>
          </a:r>
        </a:p>
      </dgm:t>
    </dgm:pt>
    <dgm:pt modelId="{08610BB4-A0C9-4BA8-B038-8F4DA0CD5791}" type="parTrans" cxnId="{F28DA0AC-B31E-45E4-9037-DFA1BFCAA4FC}">
      <dgm:prSet/>
      <dgm:spPr/>
      <dgm:t>
        <a:bodyPr/>
        <a:lstStyle/>
        <a:p>
          <a:endParaRPr lang="en-US"/>
        </a:p>
      </dgm:t>
    </dgm:pt>
    <dgm:pt modelId="{9C90232E-BF37-4990-89C0-257F644866E9}" type="sibTrans" cxnId="{F28DA0AC-B31E-45E4-9037-DFA1BFCAA4FC}">
      <dgm:prSet/>
      <dgm:spPr/>
      <dgm:t>
        <a:bodyPr/>
        <a:lstStyle/>
        <a:p>
          <a:endParaRPr lang="en-US"/>
        </a:p>
      </dgm:t>
    </dgm:pt>
    <dgm:pt modelId="{E8D2F50D-AA2D-4E89-881B-4A4DB8749199}">
      <dgm:prSet/>
      <dgm:spPr/>
      <dgm:t>
        <a:bodyPr/>
        <a:lstStyle/>
        <a:p>
          <a:pPr>
            <a:defRPr cap="all"/>
          </a:pPr>
          <a:r>
            <a:rPr lang="en-US"/>
            <a:t>Move the mouse</a:t>
          </a:r>
        </a:p>
      </dgm:t>
    </dgm:pt>
    <dgm:pt modelId="{1CE0622B-9699-4B0E-8DA4-7487091CCE94}" type="parTrans" cxnId="{484EE5A9-70AE-49E0-B988-85B1D75C9CE9}">
      <dgm:prSet/>
      <dgm:spPr/>
      <dgm:t>
        <a:bodyPr/>
        <a:lstStyle/>
        <a:p>
          <a:endParaRPr lang="en-US"/>
        </a:p>
      </dgm:t>
    </dgm:pt>
    <dgm:pt modelId="{CA8FA256-1161-4645-B978-73533D9AAA9A}" type="sibTrans" cxnId="{484EE5A9-70AE-49E0-B988-85B1D75C9CE9}">
      <dgm:prSet/>
      <dgm:spPr/>
      <dgm:t>
        <a:bodyPr/>
        <a:lstStyle/>
        <a:p>
          <a:endParaRPr lang="en-US"/>
        </a:p>
      </dgm:t>
    </dgm:pt>
    <dgm:pt modelId="{29E5DDFA-B3C3-48B7-ACC6-0AF5FC20827D}" type="pres">
      <dgm:prSet presAssocID="{BA3EC8EA-EB87-4B0A-8C72-76AEFBDD0BD7}" presName="root" presStyleCnt="0">
        <dgm:presLayoutVars>
          <dgm:dir/>
          <dgm:resizeHandles val="exact"/>
        </dgm:presLayoutVars>
      </dgm:prSet>
      <dgm:spPr/>
    </dgm:pt>
    <dgm:pt modelId="{0F33C392-51C6-4396-9FAE-8EADEAE06AB8}" type="pres">
      <dgm:prSet presAssocID="{3F4FF7DB-1AC7-477D-AC97-57B8C2B517AE}" presName="compNode" presStyleCnt="0"/>
      <dgm:spPr/>
    </dgm:pt>
    <dgm:pt modelId="{6282C469-9E30-4C1F-B74B-2284EC302923}" type="pres">
      <dgm:prSet presAssocID="{3F4FF7DB-1AC7-477D-AC97-57B8C2B517A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87B561B-2558-430D-AC5A-AB0EFF07EAE7}" type="pres">
      <dgm:prSet presAssocID="{3F4FF7DB-1AC7-477D-AC97-57B8C2B517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游标"/>
        </a:ext>
      </dgm:extLst>
    </dgm:pt>
    <dgm:pt modelId="{03D322F1-DC02-4A61-9BC3-D3193AFE0DCA}" type="pres">
      <dgm:prSet presAssocID="{3F4FF7DB-1AC7-477D-AC97-57B8C2B517AE}" presName="spaceRect" presStyleCnt="0"/>
      <dgm:spPr/>
    </dgm:pt>
    <dgm:pt modelId="{86D0215C-FA48-47BD-A213-6D8AF5BEC9D3}" type="pres">
      <dgm:prSet presAssocID="{3F4FF7DB-1AC7-477D-AC97-57B8C2B517AE}" presName="textRect" presStyleLbl="revTx" presStyleIdx="0" presStyleCnt="2">
        <dgm:presLayoutVars>
          <dgm:chMax val="1"/>
          <dgm:chPref val="1"/>
        </dgm:presLayoutVars>
      </dgm:prSet>
      <dgm:spPr/>
    </dgm:pt>
    <dgm:pt modelId="{9E8BE210-C7F6-4907-B632-0BD2FC78267B}" type="pres">
      <dgm:prSet presAssocID="{9C90232E-BF37-4990-89C0-257F644866E9}" presName="sibTrans" presStyleCnt="0"/>
      <dgm:spPr/>
    </dgm:pt>
    <dgm:pt modelId="{527C58B8-F87E-4EEA-95F3-137D8887660B}" type="pres">
      <dgm:prSet presAssocID="{E8D2F50D-AA2D-4E89-881B-4A4DB8749199}" presName="compNode" presStyleCnt="0"/>
      <dgm:spPr/>
    </dgm:pt>
    <dgm:pt modelId="{054FEDDB-9516-4EF0-8BDF-3014A1BDE575}" type="pres">
      <dgm:prSet presAssocID="{E8D2F50D-AA2D-4E89-881B-4A4DB874919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3B9BBFA-D3D5-4689-A057-6CED7708CAEE}" type="pres">
      <dgm:prSet presAssocID="{E8D2F50D-AA2D-4E89-881B-4A4DB87491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老鼠"/>
        </a:ext>
      </dgm:extLst>
    </dgm:pt>
    <dgm:pt modelId="{A89CE7C1-B863-437A-AB1A-20FEDBBA1DA1}" type="pres">
      <dgm:prSet presAssocID="{E8D2F50D-AA2D-4E89-881B-4A4DB8749199}" presName="spaceRect" presStyleCnt="0"/>
      <dgm:spPr/>
    </dgm:pt>
    <dgm:pt modelId="{5D8BFC39-F783-48A7-AC93-2062CEB202CA}" type="pres">
      <dgm:prSet presAssocID="{E8D2F50D-AA2D-4E89-881B-4A4DB874919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15A568-2B3A-4C13-99D3-B62BC000CA9D}" type="presOf" srcId="{3F4FF7DB-1AC7-477D-AC97-57B8C2B517AE}" destId="{86D0215C-FA48-47BD-A213-6D8AF5BEC9D3}" srcOrd="0" destOrd="0" presId="urn:microsoft.com/office/officeart/2018/5/layout/IconLeafLabelList"/>
    <dgm:cxn modelId="{5710CB80-67B0-462B-A78A-540ADCA912CE}" type="presOf" srcId="{E8D2F50D-AA2D-4E89-881B-4A4DB8749199}" destId="{5D8BFC39-F783-48A7-AC93-2062CEB202CA}" srcOrd="0" destOrd="0" presId="urn:microsoft.com/office/officeart/2018/5/layout/IconLeafLabelList"/>
    <dgm:cxn modelId="{37AFFC8B-6782-4F99-B320-640A7BDA7225}" type="presOf" srcId="{BA3EC8EA-EB87-4B0A-8C72-76AEFBDD0BD7}" destId="{29E5DDFA-B3C3-48B7-ACC6-0AF5FC20827D}" srcOrd="0" destOrd="0" presId="urn:microsoft.com/office/officeart/2018/5/layout/IconLeafLabelList"/>
    <dgm:cxn modelId="{484EE5A9-70AE-49E0-B988-85B1D75C9CE9}" srcId="{BA3EC8EA-EB87-4B0A-8C72-76AEFBDD0BD7}" destId="{E8D2F50D-AA2D-4E89-881B-4A4DB8749199}" srcOrd="1" destOrd="0" parTransId="{1CE0622B-9699-4B0E-8DA4-7487091CCE94}" sibTransId="{CA8FA256-1161-4645-B978-73533D9AAA9A}"/>
    <dgm:cxn modelId="{F28DA0AC-B31E-45E4-9037-DFA1BFCAA4FC}" srcId="{BA3EC8EA-EB87-4B0A-8C72-76AEFBDD0BD7}" destId="{3F4FF7DB-1AC7-477D-AC97-57B8C2B517AE}" srcOrd="0" destOrd="0" parTransId="{08610BB4-A0C9-4BA8-B038-8F4DA0CD5791}" sibTransId="{9C90232E-BF37-4990-89C0-257F644866E9}"/>
    <dgm:cxn modelId="{B8FA0A46-A734-4E18-A9BC-1F7870D2B4E1}" type="presParOf" srcId="{29E5DDFA-B3C3-48B7-ACC6-0AF5FC20827D}" destId="{0F33C392-51C6-4396-9FAE-8EADEAE06AB8}" srcOrd="0" destOrd="0" presId="urn:microsoft.com/office/officeart/2018/5/layout/IconLeafLabelList"/>
    <dgm:cxn modelId="{941ECF13-B955-4B33-9BC5-9B2528921187}" type="presParOf" srcId="{0F33C392-51C6-4396-9FAE-8EADEAE06AB8}" destId="{6282C469-9E30-4C1F-B74B-2284EC302923}" srcOrd="0" destOrd="0" presId="urn:microsoft.com/office/officeart/2018/5/layout/IconLeafLabelList"/>
    <dgm:cxn modelId="{58CFBB6C-3D9E-4FDB-8F3F-B32FA4E141A5}" type="presParOf" srcId="{0F33C392-51C6-4396-9FAE-8EADEAE06AB8}" destId="{F87B561B-2558-430D-AC5A-AB0EFF07EAE7}" srcOrd="1" destOrd="0" presId="urn:microsoft.com/office/officeart/2018/5/layout/IconLeafLabelList"/>
    <dgm:cxn modelId="{9B5226B1-F870-42BA-99DF-9A861791B88A}" type="presParOf" srcId="{0F33C392-51C6-4396-9FAE-8EADEAE06AB8}" destId="{03D322F1-DC02-4A61-9BC3-D3193AFE0DCA}" srcOrd="2" destOrd="0" presId="urn:microsoft.com/office/officeart/2018/5/layout/IconLeafLabelList"/>
    <dgm:cxn modelId="{F427D9E0-CD96-4832-9C5F-A27B44FBA54A}" type="presParOf" srcId="{0F33C392-51C6-4396-9FAE-8EADEAE06AB8}" destId="{86D0215C-FA48-47BD-A213-6D8AF5BEC9D3}" srcOrd="3" destOrd="0" presId="urn:microsoft.com/office/officeart/2018/5/layout/IconLeafLabelList"/>
    <dgm:cxn modelId="{3DDB5709-9D6A-4ECE-B684-2F93B1C1EA19}" type="presParOf" srcId="{29E5DDFA-B3C3-48B7-ACC6-0AF5FC20827D}" destId="{9E8BE210-C7F6-4907-B632-0BD2FC78267B}" srcOrd="1" destOrd="0" presId="urn:microsoft.com/office/officeart/2018/5/layout/IconLeafLabelList"/>
    <dgm:cxn modelId="{55C8DD8D-A2A7-40B1-A658-C778FAF7EDCC}" type="presParOf" srcId="{29E5DDFA-B3C3-48B7-ACC6-0AF5FC20827D}" destId="{527C58B8-F87E-4EEA-95F3-137D8887660B}" srcOrd="2" destOrd="0" presId="urn:microsoft.com/office/officeart/2018/5/layout/IconLeafLabelList"/>
    <dgm:cxn modelId="{C14B4DF3-94AB-42C6-8F19-973CD63924D3}" type="presParOf" srcId="{527C58B8-F87E-4EEA-95F3-137D8887660B}" destId="{054FEDDB-9516-4EF0-8BDF-3014A1BDE575}" srcOrd="0" destOrd="0" presId="urn:microsoft.com/office/officeart/2018/5/layout/IconLeafLabelList"/>
    <dgm:cxn modelId="{503E5940-840F-4591-8AA4-24074179B858}" type="presParOf" srcId="{527C58B8-F87E-4EEA-95F3-137D8887660B}" destId="{03B9BBFA-D3D5-4689-A057-6CED7708CAEE}" srcOrd="1" destOrd="0" presId="urn:microsoft.com/office/officeart/2018/5/layout/IconLeafLabelList"/>
    <dgm:cxn modelId="{5B8CC200-A9F6-4FE7-9D6E-4078E9FE83E6}" type="presParOf" srcId="{527C58B8-F87E-4EEA-95F3-137D8887660B}" destId="{A89CE7C1-B863-437A-AB1A-20FEDBBA1DA1}" srcOrd="2" destOrd="0" presId="urn:microsoft.com/office/officeart/2018/5/layout/IconLeafLabelList"/>
    <dgm:cxn modelId="{4BD88FDE-AEF1-4FA9-9544-14C57E421CA4}" type="presParOf" srcId="{527C58B8-F87E-4EEA-95F3-137D8887660B}" destId="{5D8BFC39-F783-48A7-AC93-2062CEB202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7DCDA-CDA5-4A7C-8411-16119D1723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EB4C67-601C-417B-B4F4-9EBEEEE242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create different scenes</a:t>
          </a:r>
        </a:p>
      </dgm:t>
    </dgm:pt>
    <dgm:pt modelId="{77206D53-E412-4788-B6B0-6E145F8CA0AF}" type="parTrans" cxnId="{D8585824-68CF-4C78-8CED-2B7EAE0088AB}">
      <dgm:prSet/>
      <dgm:spPr/>
      <dgm:t>
        <a:bodyPr/>
        <a:lstStyle/>
        <a:p>
          <a:endParaRPr lang="en-US"/>
        </a:p>
      </dgm:t>
    </dgm:pt>
    <dgm:pt modelId="{A8729B23-CE65-4909-B598-C33F2A67EE7C}" type="sibTrans" cxnId="{D8585824-68CF-4C78-8CED-2B7EAE0088AB}">
      <dgm:prSet/>
      <dgm:spPr/>
      <dgm:t>
        <a:bodyPr/>
        <a:lstStyle/>
        <a:p>
          <a:endParaRPr lang="en-US"/>
        </a:p>
      </dgm:t>
    </dgm:pt>
    <dgm:pt modelId="{7211676E-AB72-42E2-95F6-9976B9779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make shadow of items</a:t>
          </a:r>
        </a:p>
      </dgm:t>
    </dgm:pt>
    <dgm:pt modelId="{C239330D-EFD1-4B1C-95C2-0428DF02B412}" type="parTrans" cxnId="{51CD6011-6CAB-4DE9-BDC7-933A37AEE1E5}">
      <dgm:prSet/>
      <dgm:spPr/>
      <dgm:t>
        <a:bodyPr/>
        <a:lstStyle/>
        <a:p>
          <a:endParaRPr lang="en-US"/>
        </a:p>
      </dgm:t>
    </dgm:pt>
    <dgm:pt modelId="{BE7D098E-45AA-4A45-B938-71E607A36DD6}" type="sibTrans" cxnId="{51CD6011-6CAB-4DE9-BDC7-933A37AEE1E5}">
      <dgm:prSet/>
      <dgm:spPr/>
      <dgm:t>
        <a:bodyPr/>
        <a:lstStyle/>
        <a:p>
          <a:endParaRPr lang="en-US"/>
        </a:p>
      </dgm:t>
    </dgm:pt>
    <dgm:pt modelId="{34DC581B-270B-4C2A-BAC5-EE0B955E13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let an item disappear in some time</a:t>
          </a:r>
        </a:p>
      </dgm:t>
    </dgm:pt>
    <dgm:pt modelId="{BCCDB9E5-43AE-4A18-B945-8DE714792C28}" type="parTrans" cxnId="{25438E31-89E4-4D42-B776-CB603112096F}">
      <dgm:prSet/>
      <dgm:spPr/>
      <dgm:t>
        <a:bodyPr/>
        <a:lstStyle/>
        <a:p>
          <a:endParaRPr lang="en-US"/>
        </a:p>
      </dgm:t>
    </dgm:pt>
    <dgm:pt modelId="{F91B93A2-80E0-49C3-A975-D3DC7BE7781C}" type="sibTrans" cxnId="{25438E31-89E4-4D42-B776-CB603112096F}">
      <dgm:prSet/>
      <dgm:spPr/>
      <dgm:t>
        <a:bodyPr/>
        <a:lstStyle/>
        <a:p>
          <a:endParaRPr lang="en-US"/>
        </a:p>
      </dgm:t>
    </dgm:pt>
    <dgm:pt modelId="{A7538D50-393D-4294-96ED-22092FF1C2A4}" type="pres">
      <dgm:prSet presAssocID="{8257DCDA-CDA5-4A7C-8411-16119D172326}" presName="root" presStyleCnt="0">
        <dgm:presLayoutVars>
          <dgm:dir/>
          <dgm:resizeHandles val="exact"/>
        </dgm:presLayoutVars>
      </dgm:prSet>
      <dgm:spPr/>
    </dgm:pt>
    <dgm:pt modelId="{525098AD-3C8B-4B94-80F9-FAF56CC70444}" type="pres">
      <dgm:prSet presAssocID="{F5EB4C67-601C-417B-B4F4-9EBEEEE2420D}" presName="compNode" presStyleCnt="0"/>
      <dgm:spPr/>
    </dgm:pt>
    <dgm:pt modelId="{A24B9D01-C78B-4E05-93C1-5E49C38432D5}" type="pres">
      <dgm:prSet presAssocID="{F5EB4C67-601C-417B-B4F4-9EBEEEE242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8B31E8-8B1A-40B1-8A70-E5C409086CD1}" type="pres">
      <dgm:prSet presAssocID="{F5EB4C67-601C-417B-B4F4-9EBEEEE2420D}" presName="spaceRect" presStyleCnt="0"/>
      <dgm:spPr/>
    </dgm:pt>
    <dgm:pt modelId="{0729C7D7-151E-458E-8255-637383255854}" type="pres">
      <dgm:prSet presAssocID="{F5EB4C67-601C-417B-B4F4-9EBEEEE2420D}" presName="textRect" presStyleLbl="revTx" presStyleIdx="0" presStyleCnt="3">
        <dgm:presLayoutVars>
          <dgm:chMax val="1"/>
          <dgm:chPref val="1"/>
        </dgm:presLayoutVars>
      </dgm:prSet>
      <dgm:spPr/>
    </dgm:pt>
    <dgm:pt modelId="{3CB146A3-6F96-4BB1-ACC8-30EB618B6C65}" type="pres">
      <dgm:prSet presAssocID="{A8729B23-CE65-4909-B598-C33F2A67EE7C}" presName="sibTrans" presStyleCnt="0"/>
      <dgm:spPr/>
    </dgm:pt>
    <dgm:pt modelId="{C4B28D99-92C2-4253-BB63-80AB73DE6E62}" type="pres">
      <dgm:prSet presAssocID="{7211676E-AB72-42E2-95F6-9976B977952D}" presName="compNode" presStyleCnt="0"/>
      <dgm:spPr/>
    </dgm:pt>
    <dgm:pt modelId="{2905DE6F-F844-46DA-8932-015557A6FB7C}" type="pres">
      <dgm:prSet presAssocID="{7211676E-AB72-42E2-95F6-9976B97795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EF0829CA-226F-4A7E-A7CC-4AB9B7F39025}" type="pres">
      <dgm:prSet presAssocID="{7211676E-AB72-42E2-95F6-9976B977952D}" presName="spaceRect" presStyleCnt="0"/>
      <dgm:spPr/>
    </dgm:pt>
    <dgm:pt modelId="{4B146E40-9140-4483-A739-3E0BD478C2BF}" type="pres">
      <dgm:prSet presAssocID="{7211676E-AB72-42E2-95F6-9976B977952D}" presName="textRect" presStyleLbl="revTx" presStyleIdx="1" presStyleCnt="3">
        <dgm:presLayoutVars>
          <dgm:chMax val="1"/>
          <dgm:chPref val="1"/>
        </dgm:presLayoutVars>
      </dgm:prSet>
      <dgm:spPr/>
    </dgm:pt>
    <dgm:pt modelId="{8F302F35-FC11-487C-BEA1-B173DF408318}" type="pres">
      <dgm:prSet presAssocID="{BE7D098E-45AA-4A45-B938-71E607A36DD6}" presName="sibTrans" presStyleCnt="0"/>
      <dgm:spPr/>
    </dgm:pt>
    <dgm:pt modelId="{BFF66C2D-F83A-4B01-A64B-74B71178E617}" type="pres">
      <dgm:prSet presAssocID="{34DC581B-270B-4C2A-BAC5-EE0B955E13D8}" presName="compNode" presStyleCnt="0"/>
      <dgm:spPr/>
    </dgm:pt>
    <dgm:pt modelId="{C957E239-0BBA-42E6-8AB0-EC10A0F2FCEB}" type="pres">
      <dgm:prSet presAssocID="{34DC581B-270B-4C2A-BAC5-EE0B955E13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秒表"/>
        </a:ext>
      </dgm:extLst>
    </dgm:pt>
    <dgm:pt modelId="{04A73D27-CA04-41E6-A34F-700A48ECF9DB}" type="pres">
      <dgm:prSet presAssocID="{34DC581B-270B-4C2A-BAC5-EE0B955E13D8}" presName="spaceRect" presStyleCnt="0"/>
      <dgm:spPr/>
    </dgm:pt>
    <dgm:pt modelId="{C1D24EEB-5EFB-4255-8E4C-C5F7F9BE13BC}" type="pres">
      <dgm:prSet presAssocID="{34DC581B-270B-4C2A-BAC5-EE0B955E13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D6011-6CAB-4DE9-BDC7-933A37AEE1E5}" srcId="{8257DCDA-CDA5-4A7C-8411-16119D172326}" destId="{7211676E-AB72-42E2-95F6-9976B977952D}" srcOrd="1" destOrd="0" parTransId="{C239330D-EFD1-4B1C-95C2-0428DF02B412}" sibTransId="{BE7D098E-45AA-4A45-B938-71E607A36DD6}"/>
    <dgm:cxn modelId="{D8585824-68CF-4C78-8CED-2B7EAE0088AB}" srcId="{8257DCDA-CDA5-4A7C-8411-16119D172326}" destId="{F5EB4C67-601C-417B-B4F4-9EBEEEE2420D}" srcOrd="0" destOrd="0" parTransId="{77206D53-E412-4788-B6B0-6E145F8CA0AF}" sibTransId="{A8729B23-CE65-4909-B598-C33F2A67EE7C}"/>
    <dgm:cxn modelId="{25438E31-89E4-4D42-B776-CB603112096F}" srcId="{8257DCDA-CDA5-4A7C-8411-16119D172326}" destId="{34DC581B-270B-4C2A-BAC5-EE0B955E13D8}" srcOrd="2" destOrd="0" parTransId="{BCCDB9E5-43AE-4A18-B945-8DE714792C28}" sibTransId="{F91B93A2-80E0-49C3-A975-D3DC7BE7781C}"/>
    <dgm:cxn modelId="{AC0CBC6C-6DE0-429B-A601-356CD36A9FFD}" type="presOf" srcId="{7211676E-AB72-42E2-95F6-9976B977952D}" destId="{4B146E40-9140-4483-A739-3E0BD478C2BF}" srcOrd="0" destOrd="0" presId="urn:microsoft.com/office/officeart/2018/2/layout/IconLabelList"/>
    <dgm:cxn modelId="{BA67C477-0B26-44C7-816A-3FB44EE5783E}" type="presOf" srcId="{F5EB4C67-601C-417B-B4F4-9EBEEEE2420D}" destId="{0729C7D7-151E-458E-8255-637383255854}" srcOrd="0" destOrd="0" presId="urn:microsoft.com/office/officeart/2018/2/layout/IconLabelList"/>
    <dgm:cxn modelId="{F756B9DB-FE78-48FA-8964-4F260E3042AA}" type="presOf" srcId="{8257DCDA-CDA5-4A7C-8411-16119D172326}" destId="{A7538D50-393D-4294-96ED-22092FF1C2A4}" srcOrd="0" destOrd="0" presId="urn:microsoft.com/office/officeart/2018/2/layout/IconLabelList"/>
    <dgm:cxn modelId="{F6D7EAFC-A202-4B10-9DB0-1B32ED97F8E6}" type="presOf" srcId="{34DC581B-270B-4C2A-BAC5-EE0B955E13D8}" destId="{C1D24EEB-5EFB-4255-8E4C-C5F7F9BE13BC}" srcOrd="0" destOrd="0" presId="urn:microsoft.com/office/officeart/2018/2/layout/IconLabelList"/>
    <dgm:cxn modelId="{AADA43F4-7218-4046-BFF0-6063C1FDCA15}" type="presParOf" srcId="{A7538D50-393D-4294-96ED-22092FF1C2A4}" destId="{525098AD-3C8B-4B94-80F9-FAF56CC70444}" srcOrd="0" destOrd="0" presId="urn:microsoft.com/office/officeart/2018/2/layout/IconLabelList"/>
    <dgm:cxn modelId="{F5E2CC34-A046-469A-894F-BD2DE87FE726}" type="presParOf" srcId="{525098AD-3C8B-4B94-80F9-FAF56CC70444}" destId="{A24B9D01-C78B-4E05-93C1-5E49C38432D5}" srcOrd="0" destOrd="0" presId="urn:microsoft.com/office/officeart/2018/2/layout/IconLabelList"/>
    <dgm:cxn modelId="{633C7F93-8902-47C1-998A-FC29D57F12D9}" type="presParOf" srcId="{525098AD-3C8B-4B94-80F9-FAF56CC70444}" destId="{D88B31E8-8B1A-40B1-8A70-E5C409086CD1}" srcOrd="1" destOrd="0" presId="urn:microsoft.com/office/officeart/2018/2/layout/IconLabelList"/>
    <dgm:cxn modelId="{C136ECB6-5504-4ED0-ABA9-5F182C29596A}" type="presParOf" srcId="{525098AD-3C8B-4B94-80F9-FAF56CC70444}" destId="{0729C7D7-151E-458E-8255-637383255854}" srcOrd="2" destOrd="0" presId="urn:microsoft.com/office/officeart/2018/2/layout/IconLabelList"/>
    <dgm:cxn modelId="{C774EF0A-CCA7-4A76-98FC-EAD3E8958724}" type="presParOf" srcId="{A7538D50-393D-4294-96ED-22092FF1C2A4}" destId="{3CB146A3-6F96-4BB1-ACC8-30EB618B6C65}" srcOrd="1" destOrd="0" presId="urn:microsoft.com/office/officeart/2018/2/layout/IconLabelList"/>
    <dgm:cxn modelId="{6F83D672-10C4-4AB0-99F9-42E52701AD18}" type="presParOf" srcId="{A7538D50-393D-4294-96ED-22092FF1C2A4}" destId="{C4B28D99-92C2-4253-BB63-80AB73DE6E62}" srcOrd="2" destOrd="0" presId="urn:microsoft.com/office/officeart/2018/2/layout/IconLabelList"/>
    <dgm:cxn modelId="{7E4CEF6E-4533-4451-B2A5-C43B057B6612}" type="presParOf" srcId="{C4B28D99-92C2-4253-BB63-80AB73DE6E62}" destId="{2905DE6F-F844-46DA-8932-015557A6FB7C}" srcOrd="0" destOrd="0" presId="urn:microsoft.com/office/officeart/2018/2/layout/IconLabelList"/>
    <dgm:cxn modelId="{212D70C1-1009-4B0F-A0CF-81E201E9E752}" type="presParOf" srcId="{C4B28D99-92C2-4253-BB63-80AB73DE6E62}" destId="{EF0829CA-226F-4A7E-A7CC-4AB9B7F39025}" srcOrd="1" destOrd="0" presId="urn:microsoft.com/office/officeart/2018/2/layout/IconLabelList"/>
    <dgm:cxn modelId="{930577B9-FE04-4E13-9A37-7500E2AF4E7E}" type="presParOf" srcId="{C4B28D99-92C2-4253-BB63-80AB73DE6E62}" destId="{4B146E40-9140-4483-A739-3E0BD478C2BF}" srcOrd="2" destOrd="0" presId="urn:microsoft.com/office/officeart/2018/2/layout/IconLabelList"/>
    <dgm:cxn modelId="{097592BE-3DEC-4C3D-9725-42270846301F}" type="presParOf" srcId="{A7538D50-393D-4294-96ED-22092FF1C2A4}" destId="{8F302F35-FC11-487C-BEA1-B173DF408318}" srcOrd="3" destOrd="0" presId="urn:microsoft.com/office/officeart/2018/2/layout/IconLabelList"/>
    <dgm:cxn modelId="{95F12A91-6410-4328-B401-705A2221E99B}" type="presParOf" srcId="{A7538D50-393D-4294-96ED-22092FF1C2A4}" destId="{BFF66C2D-F83A-4B01-A64B-74B71178E617}" srcOrd="4" destOrd="0" presId="urn:microsoft.com/office/officeart/2018/2/layout/IconLabelList"/>
    <dgm:cxn modelId="{0792FDA7-F434-41A9-8654-8E7D167582E5}" type="presParOf" srcId="{BFF66C2D-F83A-4B01-A64B-74B71178E617}" destId="{C957E239-0BBA-42E6-8AB0-EC10A0F2FCEB}" srcOrd="0" destOrd="0" presId="urn:microsoft.com/office/officeart/2018/2/layout/IconLabelList"/>
    <dgm:cxn modelId="{53E06AAF-C64A-446C-86CE-829B3BB9C721}" type="presParOf" srcId="{BFF66C2D-F83A-4B01-A64B-74B71178E617}" destId="{04A73D27-CA04-41E6-A34F-700A48ECF9DB}" srcOrd="1" destOrd="0" presId="urn:microsoft.com/office/officeart/2018/2/layout/IconLabelList"/>
    <dgm:cxn modelId="{ABEC646E-9567-44B2-8E52-4A4C536599EA}" type="presParOf" srcId="{BFF66C2D-F83A-4B01-A64B-74B71178E617}" destId="{C1D24EEB-5EFB-4255-8E4C-C5F7F9BE13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364FEE-0F49-4B6F-8208-7A8551A1A142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C6F679-887F-4A5C-BBFA-09368820BF27}">
      <dgm:prSet/>
      <dgm:spPr/>
      <dgm:t>
        <a:bodyPr/>
        <a:lstStyle/>
        <a:p>
          <a:r>
            <a:rPr lang="en-US" dirty="0"/>
            <a:t>Trying to correctly use the functions like floor</a:t>
          </a:r>
        </a:p>
      </dgm:t>
    </dgm:pt>
    <dgm:pt modelId="{1232BE4F-2358-468B-89DF-A79A0DFF1747}" type="parTrans" cxnId="{7C02C063-2181-4307-AE31-06BDFDB4731E}">
      <dgm:prSet/>
      <dgm:spPr/>
      <dgm:t>
        <a:bodyPr/>
        <a:lstStyle/>
        <a:p>
          <a:endParaRPr lang="en-US"/>
        </a:p>
      </dgm:t>
    </dgm:pt>
    <dgm:pt modelId="{099E3D83-E164-4C31-ABB6-23223F38FEEA}" type="sibTrans" cxnId="{7C02C063-2181-4307-AE31-06BDFDB4731E}">
      <dgm:prSet/>
      <dgm:spPr/>
      <dgm:t>
        <a:bodyPr/>
        <a:lstStyle/>
        <a:p>
          <a:endParaRPr lang="en-US"/>
        </a:p>
      </dgm:t>
    </dgm:pt>
    <dgm:pt modelId="{D933CCA5-902E-4691-AE4C-C871C26A1B6B}">
      <dgm:prSet/>
      <dgm:spPr/>
      <dgm:t>
        <a:bodyPr/>
        <a:lstStyle/>
        <a:p>
          <a:r>
            <a:rPr lang="en-US"/>
            <a:t>Struggling to add diversity to the sketch</a:t>
          </a:r>
        </a:p>
      </dgm:t>
    </dgm:pt>
    <dgm:pt modelId="{662B7731-3F2C-4028-AFE8-189A173A39F3}" type="parTrans" cxnId="{580CCB34-845B-4383-8749-BBB52FF2FB26}">
      <dgm:prSet/>
      <dgm:spPr/>
      <dgm:t>
        <a:bodyPr/>
        <a:lstStyle/>
        <a:p>
          <a:endParaRPr lang="en-US"/>
        </a:p>
      </dgm:t>
    </dgm:pt>
    <dgm:pt modelId="{C424A617-6773-434A-B7CE-851390DD696D}" type="sibTrans" cxnId="{580CCB34-845B-4383-8749-BBB52FF2FB26}">
      <dgm:prSet/>
      <dgm:spPr/>
      <dgm:t>
        <a:bodyPr/>
        <a:lstStyle/>
        <a:p>
          <a:endParaRPr lang="en-US"/>
        </a:p>
      </dgm:t>
    </dgm:pt>
    <dgm:pt modelId="{0EF2577E-2463-4E17-A117-7AAFDEBE28D8}">
      <dgm:prSet/>
      <dgm:spPr/>
      <dgm:t>
        <a:bodyPr/>
        <a:lstStyle/>
        <a:p>
          <a:r>
            <a:rPr lang="en-US"/>
            <a:t>`Struggling to let items run periodically</a:t>
          </a:r>
        </a:p>
      </dgm:t>
    </dgm:pt>
    <dgm:pt modelId="{BA111E29-8CC4-4CDF-B206-C0C194746942}" type="parTrans" cxnId="{92AFCF9D-1C7D-410D-93F5-A483A06CD2C2}">
      <dgm:prSet/>
      <dgm:spPr/>
      <dgm:t>
        <a:bodyPr/>
        <a:lstStyle/>
        <a:p>
          <a:endParaRPr lang="en-US"/>
        </a:p>
      </dgm:t>
    </dgm:pt>
    <dgm:pt modelId="{AD500AC7-3946-47F9-85C2-C9C62B32D663}" type="sibTrans" cxnId="{92AFCF9D-1C7D-410D-93F5-A483A06CD2C2}">
      <dgm:prSet/>
      <dgm:spPr/>
      <dgm:t>
        <a:bodyPr/>
        <a:lstStyle/>
        <a:p>
          <a:endParaRPr lang="en-US"/>
        </a:p>
      </dgm:t>
    </dgm:pt>
    <dgm:pt modelId="{14072CB3-1A0A-496E-9380-54036072EE55}" type="pres">
      <dgm:prSet presAssocID="{36364FEE-0F49-4B6F-8208-7A8551A1A142}" presName="outerComposite" presStyleCnt="0">
        <dgm:presLayoutVars>
          <dgm:chMax val="5"/>
          <dgm:dir/>
          <dgm:resizeHandles val="exact"/>
        </dgm:presLayoutVars>
      </dgm:prSet>
      <dgm:spPr/>
    </dgm:pt>
    <dgm:pt modelId="{37A24105-DC79-41D2-A341-2F3631D21896}" type="pres">
      <dgm:prSet presAssocID="{36364FEE-0F49-4B6F-8208-7A8551A1A142}" presName="dummyMaxCanvas" presStyleCnt="0">
        <dgm:presLayoutVars/>
      </dgm:prSet>
      <dgm:spPr/>
    </dgm:pt>
    <dgm:pt modelId="{01967F5B-208D-4DA2-A54F-6323A18B5561}" type="pres">
      <dgm:prSet presAssocID="{36364FEE-0F49-4B6F-8208-7A8551A1A142}" presName="ThreeNodes_1" presStyleLbl="node1" presStyleIdx="0" presStyleCnt="3">
        <dgm:presLayoutVars>
          <dgm:bulletEnabled val="1"/>
        </dgm:presLayoutVars>
      </dgm:prSet>
      <dgm:spPr/>
    </dgm:pt>
    <dgm:pt modelId="{70328D44-8ECC-4B23-9963-6C2C4F57EE0F}" type="pres">
      <dgm:prSet presAssocID="{36364FEE-0F49-4B6F-8208-7A8551A1A142}" presName="ThreeNodes_2" presStyleLbl="node1" presStyleIdx="1" presStyleCnt="3">
        <dgm:presLayoutVars>
          <dgm:bulletEnabled val="1"/>
        </dgm:presLayoutVars>
      </dgm:prSet>
      <dgm:spPr/>
    </dgm:pt>
    <dgm:pt modelId="{22F22F21-ADCD-48EF-8BFB-A60816C7DBE8}" type="pres">
      <dgm:prSet presAssocID="{36364FEE-0F49-4B6F-8208-7A8551A1A142}" presName="ThreeNodes_3" presStyleLbl="node1" presStyleIdx="2" presStyleCnt="3">
        <dgm:presLayoutVars>
          <dgm:bulletEnabled val="1"/>
        </dgm:presLayoutVars>
      </dgm:prSet>
      <dgm:spPr/>
    </dgm:pt>
    <dgm:pt modelId="{6C5055EF-065F-49F0-872E-D4569E18A72B}" type="pres">
      <dgm:prSet presAssocID="{36364FEE-0F49-4B6F-8208-7A8551A1A142}" presName="ThreeConn_1-2" presStyleLbl="fgAccFollowNode1" presStyleIdx="0" presStyleCnt="2">
        <dgm:presLayoutVars>
          <dgm:bulletEnabled val="1"/>
        </dgm:presLayoutVars>
      </dgm:prSet>
      <dgm:spPr/>
    </dgm:pt>
    <dgm:pt modelId="{3A73AC0A-6D78-44C0-8E1F-689236B5C46B}" type="pres">
      <dgm:prSet presAssocID="{36364FEE-0F49-4B6F-8208-7A8551A1A142}" presName="ThreeConn_2-3" presStyleLbl="fgAccFollowNode1" presStyleIdx="1" presStyleCnt="2">
        <dgm:presLayoutVars>
          <dgm:bulletEnabled val="1"/>
        </dgm:presLayoutVars>
      </dgm:prSet>
      <dgm:spPr/>
    </dgm:pt>
    <dgm:pt modelId="{757D5BE1-2D1A-4171-B661-E8AF878A6951}" type="pres">
      <dgm:prSet presAssocID="{36364FEE-0F49-4B6F-8208-7A8551A1A142}" presName="ThreeNodes_1_text" presStyleLbl="node1" presStyleIdx="2" presStyleCnt="3">
        <dgm:presLayoutVars>
          <dgm:bulletEnabled val="1"/>
        </dgm:presLayoutVars>
      </dgm:prSet>
      <dgm:spPr/>
    </dgm:pt>
    <dgm:pt modelId="{6F58ED27-3822-43F6-BA44-3E5458C36966}" type="pres">
      <dgm:prSet presAssocID="{36364FEE-0F49-4B6F-8208-7A8551A1A142}" presName="ThreeNodes_2_text" presStyleLbl="node1" presStyleIdx="2" presStyleCnt="3">
        <dgm:presLayoutVars>
          <dgm:bulletEnabled val="1"/>
        </dgm:presLayoutVars>
      </dgm:prSet>
      <dgm:spPr/>
    </dgm:pt>
    <dgm:pt modelId="{573A28D1-8E30-4F70-8204-CFEDE039E0B1}" type="pres">
      <dgm:prSet presAssocID="{36364FEE-0F49-4B6F-8208-7A8551A1A14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80CCB34-845B-4383-8749-BBB52FF2FB26}" srcId="{36364FEE-0F49-4B6F-8208-7A8551A1A142}" destId="{D933CCA5-902E-4691-AE4C-C871C26A1B6B}" srcOrd="1" destOrd="0" parTransId="{662B7731-3F2C-4028-AFE8-189A173A39F3}" sibTransId="{C424A617-6773-434A-B7CE-851390DD696D}"/>
    <dgm:cxn modelId="{7C02C063-2181-4307-AE31-06BDFDB4731E}" srcId="{36364FEE-0F49-4B6F-8208-7A8551A1A142}" destId="{32C6F679-887F-4A5C-BBFA-09368820BF27}" srcOrd="0" destOrd="0" parTransId="{1232BE4F-2358-468B-89DF-A79A0DFF1747}" sibTransId="{099E3D83-E164-4C31-ABB6-23223F38FEEA}"/>
    <dgm:cxn modelId="{2EFE0548-78DD-4A7A-B201-EB13AFC97FD4}" type="presOf" srcId="{0EF2577E-2463-4E17-A117-7AAFDEBE28D8}" destId="{22F22F21-ADCD-48EF-8BFB-A60816C7DBE8}" srcOrd="0" destOrd="0" presId="urn:microsoft.com/office/officeart/2005/8/layout/vProcess5"/>
    <dgm:cxn modelId="{D2C3F254-BF3B-45AE-928C-D8182B87119E}" type="presOf" srcId="{0EF2577E-2463-4E17-A117-7AAFDEBE28D8}" destId="{573A28D1-8E30-4F70-8204-CFEDE039E0B1}" srcOrd="1" destOrd="0" presId="urn:microsoft.com/office/officeart/2005/8/layout/vProcess5"/>
    <dgm:cxn modelId="{CF9C6D8A-DFF1-425D-A608-16D0DE5412E7}" type="presOf" srcId="{D933CCA5-902E-4691-AE4C-C871C26A1B6B}" destId="{70328D44-8ECC-4B23-9963-6C2C4F57EE0F}" srcOrd="0" destOrd="0" presId="urn:microsoft.com/office/officeart/2005/8/layout/vProcess5"/>
    <dgm:cxn modelId="{92AFCF9D-1C7D-410D-93F5-A483A06CD2C2}" srcId="{36364FEE-0F49-4B6F-8208-7A8551A1A142}" destId="{0EF2577E-2463-4E17-A117-7AAFDEBE28D8}" srcOrd="2" destOrd="0" parTransId="{BA111E29-8CC4-4CDF-B206-C0C194746942}" sibTransId="{AD500AC7-3946-47F9-85C2-C9C62B32D663}"/>
    <dgm:cxn modelId="{513E3AA8-9A29-4FFE-BECC-E25C423B4EF9}" type="presOf" srcId="{C424A617-6773-434A-B7CE-851390DD696D}" destId="{3A73AC0A-6D78-44C0-8E1F-689236B5C46B}" srcOrd="0" destOrd="0" presId="urn:microsoft.com/office/officeart/2005/8/layout/vProcess5"/>
    <dgm:cxn modelId="{D65991AF-2BA4-49E5-BD84-771C54CAE085}" type="presOf" srcId="{32C6F679-887F-4A5C-BBFA-09368820BF27}" destId="{01967F5B-208D-4DA2-A54F-6323A18B5561}" srcOrd="0" destOrd="0" presId="urn:microsoft.com/office/officeart/2005/8/layout/vProcess5"/>
    <dgm:cxn modelId="{E6CB24B5-BF46-4533-8823-E94DF93F8CDE}" type="presOf" srcId="{D933CCA5-902E-4691-AE4C-C871C26A1B6B}" destId="{6F58ED27-3822-43F6-BA44-3E5458C36966}" srcOrd="1" destOrd="0" presId="urn:microsoft.com/office/officeart/2005/8/layout/vProcess5"/>
    <dgm:cxn modelId="{045A05D5-9ED2-4265-B163-519D29BBEDE0}" type="presOf" srcId="{36364FEE-0F49-4B6F-8208-7A8551A1A142}" destId="{14072CB3-1A0A-496E-9380-54036072EE55}" srcOrd="0" destOrd="0" presId="urn:microsoft.com/office/officeart/2005/8/layout/vProcess5"/>
    <dgm:cxn modelId="{9BB50CE7-CEF7-45D7-B4E6-02F1411BF8EC}" type="presOf" srcId="{32C6F679-887F-4A5C-BBFA-09368820BF27}" destId="{757D5BE1-2D1A-4171-B661-E8AF878A6951}" srcOrd="1" destOrd="0" presId="urn:microsoft.com/office/officeart/2005/8/layout/vProcess5"/>
    <dgm:cxn modelId="{BE0FB3FD-E7C8-4ADF-A990-4539F91E14D3}" type="presOf" srcId="{099E3D83-E164-4C31-ABB6-23223F38FEEA}" destId="{6C5055EF-065F-49F0-872E-D4569E18A72B}" srcOrd="0" destOrd="0" presId="urn:microsoft.com/office/officeart/2005/8/layout/vProcess5"/>
    <dgm:cxn modelId="{EADB7D9F-B86E-45EA-9BB4-A14CF60244A5}" type="presParOf" srcId="{14072CB3-1A0A-496E-9380-54036072EE55}" destId="{37A24105-DC79-41D2-A341-2F3631D21896}" srcOrd="0" destOrd="0" presId="urn:microsoft.com/office/officeart/2005/8/layout/vProcess5"/>
    <dgm:cxn modelId="{BE332289-65DB-463C-B6E2-D849997832B2}" type="presParOf" srcId="{14072CB3-1A0A-496E-9380-54036072EE55}" destId="{01967F5B-208D-4DA2-A54F-6323A18B5561}" srcOrd="1" destOrd="0" presId="urn:microsoft.com/office/officeart/2005/8/layout/vProcess5"/>
    <dgm:cxn modelId="{18ECF229-8754-4077-B054-CE7F014742AC}" type="presParOf" srcId="{14072CB3-1A0A-496E-9380-54036072EE55}" destId="{70328D44-8ECC-4B23-9963-6C2C4F57EE0F}" srcOrd="2" destOrd="0" presId="urn:microsoft.com/office/officeart/2005/8/layout/vProcess5"/>
    <dgm:cxn modelId="{3ADEE527-99B3-4EAE-A4B2-541D33C65FEE}" type="presParOf" srcId="{14072CB3-1A0A-496E-9380-54036072EE55}" destId="{22F22F21-ADCD-48EF-8BFB-A60816C7DBE8}" srcOrd="3" destOrd="0" presId="urn:microsoft.com/office/officeart/2005/8/layout/vProcess5"/>
    <dgm:cxn modelId="{D212DEE8-4138-481B-A92A-7C1815A359F6}" type="presParOf" srcId="{14072CB3-1A0A-496E-9380-54036072EE55}" destId="{6C5055EF-065F-49F0-872E-D4569E18A72B}" srcOrd="4" destOrd="0" presId="urn:microsoft.com/office/officeart/2005/8/layout/vProcess5"/>
    <dgm:cxn modelId="{F46EE084-361A-47AA-AE5C-B6B9EE0234B5}" type="presParOf" srcId="{14072CB3-1A0A-496E-9380-54036072EE55}" destId="{3A73AC0A-6D78-44C0-8E1F-689236B5C46B}" srcOrd="5" destOrd="0" presId="urn:microsoft.com/office/officeart/2005/8/layout/vProcess5"/>
    <dgm:cxn modelId="{B27103C8-217C-436B-BECE-95B600ED8C9C}" type="presParOf" srcId="{14072CB3-1A0A-496E-9380-54036072EE55}" destId="{757D5BE1-2D1A-4171-B661-E8AF878A6951}" srcOrd="6" destOrd="0" presId="urn:microsoft.com/office/officeart/2005/8/layout/vProcess5"/>
    <dgm:cxn modelId="{9D76B965-2E45-426B-A335-FD983F5DA7C0}" type="presParOf" srcId="{14072CB3-1A0A-496E-9380-54036072EE55}" destId="{6F58ED27-3822-43F6-BA44-3E5458C36966}" srcOrd="7" destOrd="0" presId="urn:microsoft.com/office/officeart/2005/8/layout/vProcess5"/>
    <dgm:cxn modelId="{0A3DCB0A-C32E-47FE-A735-5A9B346137F9}" type="presParOf" srcId="{14072CB3-1A0A-496E-9380-54036072EE55}" destId="{573A28D1-8E30-4F70-8204-CFEDE039E0B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436730-934F-4E0B-8AF5-C9163C00793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084800-15CE-475C-A52F-6408DF6B1546}">
      <dgm:prSet/>
      <dgm:spPr/>
      <dgm:t>
        <a:bodyPr/>
        <a:lstStyle/>
        <a:p>
          <a:pPr>
            <a:defRPr cap="all"/>
          </a:pPr>
          <a:r>
            <a:rPr lang="en-US"/>
            <a:t>Try to make the sketch more related to the original idea</a:t>
          </a:r>
        </a:p>
      </dgm:t>
    </dgm:pt>
    <dgm:pt modelId="{FEA8CA01-DBBD-4E0A-8DE1-5B6ED1A2D120}" type="parTrans" cxnId="{78CE8958-0B84-402E-A016-8FA5A52AB6BA}">
      <dgm:prSet/>
      <dgm:spPr/>
      <dgm:t>
        <a:bodyPr/>
        <a:lstStyle/>
        <a:p>
          <a:endParaRPr lang="en-US"/>
        </a:p>
      </dgm:t>
    </dgm:pt>
    <dgm:pt modelId="{846D253B-4E02-4878-A268-657C302F18BE}" type="sibTrans" cxnId="{78CE8958-0B84-402E-A016-8FA5A52AB6BA}">
      <dgm:prSet/>
      <dgm:spPr/>
      <dgm:t>
        <a:bodyPr/>
        <a:lstStyle/>
        <a:p>
          <a:endParaRPr lang="en-US"/>
        </a:p>
      </dgm:t>
    </dgm:pt>
    <dgm:pt modelId="{B449C798-DFB0-4F07-B29B-B6424C01D15F}">
      <dgm:prSet/>
      <dgm:spPr/>
      <dgm:t>
        <a:bodyPr/>
        <a:lstStyle/>
        <a:p>
          <a:pPr>
            <a:defRPr cap="all"/>
          </a:pPr>
          <a:r>
            <a:rPr lang="en-US"/>
            <a:t>Try to achieve more interactions between items</a:t>
          </a:r>
        </a:p>
      </dgm:t>
    </dgm:pt>
    <dgm:pt modelId="{FFF202E3-BCB6-4E5F-9B94-C05B437ED65F}" type="parTrans" cxnId="{46E8EC09-544D-4E2A-8360-D7AAAB9E5EBB}">
      <dgm:prSet/>
      <dgm:spPr/>
      <dgm:t>
        <a:bodyPr/>
        <a:lstStyle/>
        <a:p>
          <a:endParaRPr lang="en-US"/>
        </a:p>
      </dgm:t>
    </dgm:pt>
    <dgm:pt modelId="{710738E2-48C9-4EBF-92D6-313659511243}" type="sibTrans" cxnId="{46E8EC09-544D-4E2A-8360-D7AAAB9E5EBB}">
      <dgm:prSet/>
      <dgm:spPr/>
      <dgm:t>
        <a:bodyPr/>
        <a:lstStyle/>
        <a:p>
          <a:endParaRPr lang="en-US"/>
        </a:p>
      </dgm:t>
    </dgm:pt>
    <dgm:pt modelId="{ACB5AB7D-5197-4D4D-B126-AB2342E31571}">
      <dgm:prSet/>
      <dgm:spPr/>
      <dgm:t>
        <a:bodyPr/>
        <a:lstStyle/>
        <a:p>
          <a:pPr>
            <a:defRPr cap="all"/>
          </a:pPr>
          <a:r>
            <a:rPr lang="en-US"/>
            <a:t>Try to do more creative and easy-understanding sketches</a:t>
          </a:r>
        </a:p>
      </dgm:t>
    </dgm:pt>
    <dgm:pt modelId="{1B074A6B-118B-4C2E-BBA4-BBB7A1A83855}" type="parTrans" cxnId="{D93F4888-7CCC-45FA-9413-875CB6320BDC}">
      <dgm:prSet/>
      <dgm:spPr/>
      <dgm:t>
        <a:bodyPr/>
        <a:lstStyle/>
        <a:p>
          <a:endParaRPr lang="en-US"/>
        </a:p>
      </dgm:t>
    </dgm:pt>
    <dgm:pt modelId="{416C2A6E-E0A8-4C1A-8720-A1CC3E1CD899}" type="sibTrans" cxnId="{D93F4888-7CCC-45FA-9413-875CB6320BDC}">
      <dgm:prSet/>
      <dgm:spPr/>
      <dgm:t>
        <a:bodyPr/>
        <a:lstStyle/>
        <a:p>
          <a:endParaRPr lang="en-US"/>
        </a:p>
      </dgm:t>
    </dgm:pt>
    <dgm:pt modelId="{39D252C1-7634-4F61-8279-609143CB1C6C}" type="pres">
      <dgm:prSet presAssocID="{0F436730-934F-4E0B-8AF5-C9163C007937}" presName="root" presStyleCnt="0">
        <dgm:presLayoutVars>
          <dgm:dir/>
          <dgm:resizeHandles val="exact"/>
        </dgm:presLayoutVars>
      </dgm:prSet>
      <dgm:spPr/>
    </dgm:pt>
    <dgm:pt modelId="{BC6B6A47-0BBF-4E7E-BD43-5A1255D59D79}" type="pres">
      <dgm:prSet presAssocID="{84084800-15CE-475C-A52F-6408DF6B1546}" presName="compNode" presStyleCnt="0"/>
      <dgm:spPr/>
    </dgm:pt>
    <dgm:pt modelId="{7C3674A7-D2C4-45B6-96A4-47F636262D1D}" type="pres">
      <dgm:prSet presAssocID="{84084800-15CE-475C-A52F-6408DF6B154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313C6AB-ED9B-4148-8F47-FC6D0114BBAD}" type="pres">
      <dgm:prSet presAssocID="{84084800-15CE-475C-A52F-6408DF6B15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铅笔"/>
        </a:ext>
      </dgm:extLst>
    </dgm:pt>
    <dgm:pt modelId="{BDB903A3-294E-4643-9B1F-18224F7456B7}" type="pres">
      <dgm:prSet presAssocID="{84084800-15CE-475C-A52F-6408DF6B1546}" presName="spaceRect" presStyleCnt="0"/>
      <dgm:spPr/>
    </dgm:pt>
    <dgm:pt modelId="{B444ABE8-75C3-4EA7-8C98-427889D44D4E}" type="pres">
      <dgm:prSet presAssocID="{84084800-15CE-475C-A52F-6408DF6B1546}" presName="textRect" presStyleLbl="revTx" presStyleIdx="0" presStyleCnt="3">
        <dgm:presLayoutVars>
          <dgm:chMax val="1"/>
          <dgm:chPref val="1"/>
        </dgm:presLayoutVars>
      </dgm:prSet>
      <dgm:spPr/>
    </dgm:pt>
    <dgm:pt modelId="{9DD21D38-20B3-4243-A0E1-A905C1522263}" type="pres">
      <dgm:prSet presAssocID="{846D253B-4E02-4878-A268-657C302F18BE}" presName="sibTrans" presStyleCnt="0"/>
      <dgm:spPr/>
    </dgm:pt>
    <dgm:pt modelId="{62000E2C-E50A-49FE-AF10-9E80683EE53E}" type="pres">
      <dgm:prSet presAssocID="{B449C798-DFB0-4F07-B29B-B6424C01D15F}" presName="compNode" presStyleCnt="0"/>
      <dgm:spPr/>
    </dgm:pt>
    <dgm:pt modelId="{29FC0B9E-0573-4539-AB6C-2C895CCADD5D}" type="pres">
      <dgm:prSet presAssocID="{B449C798-DFB0-4F07-B29B-B6424C01D15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E9B8E1-3C7C-4F42-9E57-B13659FD1DDB}" type="pres">
      <dgm:prSet presAssocID="{B449C798-DFB0-4F07-B29B-B6424C01D1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2CEF8323-EBB2-4711-99E2-EB3047BE8959}" type="pres">
      <dgm:prSet presAssocID="{B449C798-DFB0-4F07-B29B-B6424C01D15F}" presName="spaceRect" presStyleCnt="0"/>
      <dgm:spPr/>
    </dgm:pt>
    <dgm:pt modelId="{5EEFFDFF-9051-411A-AD5A-CB6B99BB89F6}" type="pres">
      <dgm:prSet presAssocID="{B449C798-DFB0-4F07-B29B-B6424C01D15F}" presName="textRect" presStyleLbl="revTx" presStyleIdx="1" presStyleCnt="3">
        <dgm:presLayoutVars>
          <dgm:chMax val="1"/>
          <dgm:chPref val="1"/>
        </dgm:presLayoutVars>
      </dgm:prSet>
      <dgm:spPr/>
    </dgm:pt>
    <dgm:pt modelId="{DC96C381-96A9-44A7-8A87-E1B3D5E7DC0D}" type="pres">
      <dgm:prSet presAssocID="{710738E2-48C9-4EBF-92D6-313659511243}" presName="sibTrans" presStyleCnt="0"/>
      <dgm:spPr/>
    </dgm:pt>
    <dgm:pt modelId="{F1655F93-6082-40E3-8256-F4A5D57184F9}" type="pres">
      <dgm:prSet presAssocID="{ACB5AB7D-5197-4D4D-B126-AB2342E31571}" presName="compNode" presStyleCnt="0"/>
      <dgm:spPr/>
    </dgm:pt>
    <dgm:pt modelId="{7A62E383-F0A6-4CD3-8662-675578EED936}" type="pres">
      <dgm:prSet presAssocID="{ACB5AB7D-5197-4D4D-B126-AB2342E3157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A2A5D92-5164-46FF-B601-77CE758786E4}" type="pres">
      <dgm:prSet presAssocID="{ACB5AB7D-5197-4D4D-B126-AB2342E315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1E818ED5-A9E6-495A-9AC8-26D119AD064F}" type="pres">
      <dgm:prSet presAssocID="{ACB5AB7D-5197-4D4D-B126-AB2342E31571}" presName="spaceRect" presStyleCnt="0"/>
      <dgm:spPr/>
    </dgm:pt>
    <dgm:pt modelId="{96053F28-FDB6-4B5D-A659-1A63F6087ECC}" type="pres">
      <dgm:prSet presAssocID="{ACB5AB7D-5197-4D4D-B126-AB2342E3157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E8EC09-544D-4E2A-8360-D7AAAB9E5EBB}" srcId="{0F436730-934F-4E0B-8AF5-C9163C007937}" destId="{B449C798-DFB0-4F07-B29B-B6424C01D15F}" srcOrd="1" destOrd="0" parTransId="{FFF202E3-BCB6-4E5F-9B94-C05B437ED65F}" sibTransId="{710738E2-48C9-4EBF-92D6-313659511243}"/>
    <dgm:cxn modelId="{B6B65763-DD72-4B58-BFFF-38DD819B9A4A}" type="presOf" srcId="{ACB5AB7D-5197-4D4D-B126-AB2342E31571}" destId="{96053F28-FDB6-4B5D-A659-1A63F6087ECC}" srcOrd="0" destOrd="0" presId="urn:microsoft.com/office/officeart/2018/5/layout/IconLeafLabelList"/>
    <dgm:cxn modelId="{78CE8958-0B84-402E-A016-8FA5A52AB6BA}" srcId="{0F436730-934F-4E0B-8AF5-C9163C007937}" destId="{84084800-15CE-475C-A52F-6408DF6B1546}" srcOrd="0" destOrd="0" parTransId="{FEA8CA01-DBBD-4E0A-8DE1-5B6ED1A2D120}" sibTransId="{846D253B-4E02-4878-A268-657C302F18BE}"/>
    <dgm:cxn modelId="{D93F4888-7CCC-45FA-9413-875CB6320BDC}" srcId="{0F436730-934F-4E0B-8AF5-C9163C007937}" destId="{ACB5AB7D-5197-4D4D-B126-AB2342E31571}" srcOrd="2" destOrd="0" parTransId="{1B074A6B-118B-4C2E-BBA4-BBB7A1A83855}" sibTransId="{416C2A6E-E0A8-4C1A-8720-A1CC3E1CD899}"/>
    <dgm:cxn modelId="{65AFB89D-D218-4A69-A938-DBCE57017FED}" type="presOf" srcId="{84084800-15CE-475C-A52F-6408DF6B1546}" destId="{B444ABE8-75C3-4EA7-8C98-427889D44D4E}" srcOrd="0" destOrd="0" presId="urn:microsoft.com/office/officeart/2018/5/layout/IconLeafLabelList"/>
    <dgm:cxn modelId="{0922F9C8-3831-4C86-BD2D-6518CBF416A9}" type="presOf" srcId="{0F436730-934F-4E0B-8AF5-C9163C007937}" destId="{39D252C1-7634-4F61-8279-609143CB1C6C}" srcOrd="0" destOrd="0" presId="urn:microsoft.com/office/officeart/2018/5/layout/IconLeafLabelList"/>
    <dgm:cxn modelId="{58B2A8FC-5917-4DA3-9BC3-F0D307899FB0}" type="presOf" srcId="{B449C798-DFB0-4F07-B29B-B6424C01D15F}" destId="{5EEFFDFF-9051-411A-AD5A-CB6B99BB89F6}" srcOrd="0" destOrd="0" presId="urn:microsoft.com/office/officeart/2018/5/layout/IconLeafLabelList"/>
    <dgm:cxn modelId="{8C20BB96-29A4-4321-8D63-C5C5A3F6FAC7}" type="presParOf" srcId="{39D252C1-7634-4F61-8279-609143CB1C6C}" destId="{BC6B6A47-0BBF-4E7E-BD43-5A1255D59D79}" srcOrd="0" destOrd="0" presId="urn:microsoft.com/office/officeart/2018/5/layout/IconLeafLabelList"/>
    <dgm:cxn modelId="{52342AC1-0962-41AF-95DF-CEEA99284FB1}" type="presParOf" srcId="{BC6B6A47-0BBF-4E7E-BD43-5A1255D59D79}" destId="{7C3674A7-D2C4-45B6-96A4-47F636262D1D}" srcOrd="0" destOrd="0" presId="urn:microsoft.com/office/officeart/2018/5/layout/IconLeafLabelList"/>
    <dgm:cxn modelId="{5B49AD4C-BADD-465A-BEB2-05882E9A7D64}" type="presParOf" srcId="{BC6B6A47-0BBF-4E7E-BD43-5A1255D59D79}" destId="{5313C6AB-ED9B-4148-8F47-FC6D0114BBAD}" srcOrd="1" destOrd="0" presId="urn:microsoft.com/office/officeart/2018/5/layout/IconLeafLabelList"/>
    <dgm:cxn modelId="{4071E85B-B190-4532-AF6A-7A43D96680CB}" type="presParOf" srcId="{BC6B6A47-0BBF-4E7E-BD43-5A1255D59D79}" destId="{BDB903A3-294E-4643-9B1F-18224F7456B7}" srcOrd="2" destOrd="0" presId="urn:microsoft.com/office/officeart/2018/5/layout/IconLeafLabelList"/>
    <dgm:cxn modelId="{C69551D4-F8A6-4627-9571-1781B12788A2}" type="presParOf" srcId="{BC6B6A47-0BBF-4E7E-BD43-5A1255D59D79}" destId="{B444ABE8-75C3-4EA7-8C98-427889D44D4E}" srcOrd="3" destOrd="0" presId="urn:microsoft.com/office/officeart/2018/5/layout/IconLeafLabelList"/>
    <dgm:cxn modelId="{65B3FEC1-8E1E-4886-8912-F29FEA04DEF6}" type="presParOf" srcId="{39D252C1-7634-4F61-8279-609143CB1C6C}" destId="{9DD21D38-20B3-4243-A0E1-A905C1522263}" srcOrd="1" destOrd="0" presId="urn:microsoft.com/office/officeart/2018/5/layout/IconLeafLabelList"/>
    <dgm:cxn modelId="{132B17FD-E8BC-43DC-BA43-3EEB760A16F5}" type="presParOf" srcId="{39D252C1-7634-4F61-8279-609143CB1C6C}" destId="{62000E2C-E50A-49FE-AF10-9E80683EE53E}" srcOrd="2" destOrd="0" presId="urn:microsoft.com/office/officeart/2018/5/layout/IconLeafLabelList"/>
    <dgm:cxn modelId="{392CAFEE-DA0B-46FE-8CDA-B77C10526EB4}" type="presParOf" srcId="{62000E2C-E50A-49FE-AF10-9E80683EE53E}" destId="{29FC0B9E-0573-4539-AB6C-2C895CCADD5D}" srcOrd="0" destOrd="0" presId="urn:microsoft.com/office/officeart/2018/5/layout/IconLeafLabelList"/>
    <dgm:cxn modelId="{BDE3C5AB-C82A-4DA5-8AF5-85358F761CA3}" type="presParOf" srcId="{62000E2C-E50A-49FE-AF10-9E80683EE53E}" destId="{8DE9B8E1-3C7C-4F42-9E57-B13659FD1DDB}" srcOrd="1" destOrd="0" presId="urn:microsoft.com/office/officeart/2018/5/layout/IconLeafLabelList"/>
    <dgm:cxn modelId="{A946AE02-ABD6-41DC-9BB0-7DB600867428}" type="presParOf" srcId="{62000E2C-E50A-49FE-AF10-9E80683EE53E}" destId="{2CEF8323-EBB2-4711-99E2-EB3047BE8959}" srcOrd="2" destOrd="0" presId="urn:microsoft.com/office/officeart/2018/5/layout/IconLeafLabelList"/>
    <dgm:cxn modelId="{6B3B41AB-C284-4705-974B-5435D8ADB77F}" type="presParOf" srcId="{62000E2C-E50A-49FE-AF10-9E80683EE53E}" destId="{5EEFFDFF-9051-411A-AD5A-CB6B99BB89F6}" srcOrd="3" destOrd="0" presId="urn:microsoft.com/office/officeart/2018/5/layout/IconLeafLabelList"/>
    <dgm:cxn modelId="{4CF68504-5DC8-4C35-84E0-F13DD0E0CBB5}" type="presParOf" srcId="{39D252C1-7634-4F61-8279-609143CB1C6C}" destId="{DC96C381-96A9-44A7-8A87-E1B3D5E7DC0D}" srcOrd="3" destOrd="0" presId="urn:microsoft.com/office/officeart/2018/5/layout/IconLeafLabelList"/>
    <dgm:cxn modelId="{22EDB8F8-0C0B-4639-92AE-416DA3449F0A}" type="presParOf" srcId="{39D252C1-7634-4F61-8279-609143CB1C6C}" destId="{F1655F93-6082-40E3-8256-F4A5D57184F9}" srcOrd="4" destOrd="0" presId="urn:microsoft.com/office/officeart/2018/5/layout/IconLeafLabelList"/>
    <dgm:cxn modelId="{F4B28BF2-E8D8-451E-BA6E-052646542535}" type="presParOf" srcId="{F1655F93-6082-40E3-8256-F4A5D57184F9}" destId="{7A62E383-F0A6-4CD3-8662-675578EED936}" srcOrd="0" destOrd="0" presId="urn:microsoft.com/office/officeart/2018/5/layout/IconLeafLabelList"/>
    <dgm:cxn modelId="{2E555D37-E5FF-44A5-BA1E-069B09B33C20}" type="presParOf" srcId="{F1655F93-6082-40E3-8256-F4A5D57184F9}" destId="{0A2A5D92-5164-46FF-B601-77CE758786E4}" srcOrd="1" destOrd="0" presId="urn:microsoft.com/office/officeart/2018/5/layout/IconLeafLabelList"/>
    <dgm:cxn modelId="{BDDC36E7-9322-453F-82B7-63317073907A}" type="presParOf" srcId="{F1655F93-6082-40E3-8256-F4A5D57184F9}" destId="{1E818ED5-A9E6-495A-9AC8-26D119AD064F}" srcOrd="2" destOrd="0" presId="urn:microsoft.com/office/officeart/2018/5/layout/IconLeafLabelList"/>
    <dgm:cxn modelId="{0D30D7E5-866B-437C-B7D7-7CDBA0A25E35}" type="presParOf" srcId="{F1655F93-6082-40E3-8256-F4A5D57184F9}" destId="{96053F28-FDB6-4B5D-A659-1A63F6087EC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2C469-9E30-4C1F-B74B-2284EC302923}">
      <dsp:nvSpPr>
        <dsp:cNvPr id="0" name=""/>
        <dsp:cNvSpPr/>
      </dsp:nvSpPr>
      <dsp:spPr>
        <a:xfrm>
          <a:off x="2433737" y="9150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B561B-2558-430D-AC5A-AB0EFF07EAE7}">
      <dsp:nvSpPr>
        <dsp:cNvPr id="0" name=""/>
        <dsp:cNvSpPr/>
      </dsp:nvSpPr>
      <dsp:spPr>
        <a:xfrm>
          <a:off x="2901737" y="55950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0215C-FA48-47BD-A213-6D8AF5BEC9D3}">
      <dsp:nvSpPr>
        <dsp:cNvPr id="0" name=""/>
        <dsp:cNvSpPr/>
      </dsp:nvSpPr>
      <dsp:spPr>
        <a:xfrm>
          <a:off x="1731737" y="29715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Click on the mouse</a:t>
          </a:r>
        </a:p>
      </dsp:txBody>
      <dsp:txXfrm>
        <a:off x="1731737" y="2971506"/>
        <a:ext cx="3600000" cy="720000"/>
      </dsp:txXfrm>
    </dsp:sp>
    <dsp:sp modelId="{054FEDDB-9516-4EF0-8BDF-3014A1BDE575}">
      <dsp:nvSpPr>
        <dsp:cNvPr id="0" name=""/>
        <dsp:cNvSpPr/>
      </dsp:nvSpPr>
      <dsp:spPr>
        <a:xfrm>
          <a:off x="6663737" y="9150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9BBFA-D3D5-4689-A057-6CED7708CAEE}">
      <dsp:nvSpPr>
        <dsp:cNvPr id="0" name=""/>
        <dsp:cNvSpPr/>
      </dsp:nvSpPr>
      <dsp:spPr>
        <a:xfrm>
          <a:off x="7131737" y="55950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BFC39-F783-48A7-AC93-2062CEB202CA}">
      <dsp:nvSpPr>
        <dsp:cNvPr id="0" name=""/>
        <dsp:cNvSpPr/>
      </dsp:nvSpPr>
      <dsp:spPr>
        <a:xfrm>
          <a:off x="5961737" y="29715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Move the mouse</a:t>
          </a:r>
        </a:p>
      </dsp:txBody>
      <dsp:txXfrm>
        <a:off x="5961737" y="2971506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B9D01-C78B-4E05-93C1-5E49C38432D5}">
      <dsp:nvSpPr>
        <dsp:cNvPr id="0" name=""/>
        <dsp:cNvSpPr/>
      </dsp:nvSpPr>
      <dsp:spPr>
        <a:xfrm>
          <a:off x="1049962" y="598807"/>
          <a:ext cx="1477490" cy="1477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9C7D7-151E-458E-8255-637383255854}">
      <dsp:nvSpPr>
        <dsp:cNvPr id="0" name=""/>
        <dsp:cNvSpPr/>
      </dsp:nvSpPr>
      <dsp:spPr>
        <a:xfrm>
          <a:off x="147051" y="2464205"/>
          <a:ext cx="328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Learned how to create different scenes</a:t>
          </a:r>
        </a:p>
      </dsp:txBody>
      <dsp:txXfrm>
        <a:off x="147051" y="2464205"/>
        <a:ext cx="3283312" cy="720000"/>
      </dsp:txXfrm>
    </dsp:sp>
    <dsp:sp modelId="{2905DE6F-F844-46DA-8932-015557A6FB7C}">
      <dsp:nvSpPr>
        <dsp:cNvPr id="0" name=""/>
        <dsp:cNvSpPr/>
      </dsp:nvSpPr>
      <dsp:spPr>
        <a:xfrm>
          <a:off x="4907854" y="598807"/>
          <a:ext cx="1477490" cy="1477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46E40-9140-4483-A739-3E0BD478C2BF}">
      <dsp:nvSpPr>
        <dsp:cNvPr id="0" name=""/>
        <dsp:cNvSpPr/>
      </dsp:nvSpPr>
      <dsp:spPr>
        <a:xfrm>
          <a:off x="4004943" y="2464205"/>
          <a:ext cx="328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Learned how to make shadow of items</a:t>
          </a:r>
        </a:p>
      </dsp:txBody>
      <dsp:txXfrm>
        <a:off x="4004943" y="2464205"/>
        <a:ext cx="3283312" cy="720000"/>
      </dsp:txXfrm>
    </dsp:sp>
    <dsp:sp modelId="{C957E239-0BBA-42E6-8AB0-EC10A0F2FCEB}">
      <dsp:nvSpPr>
        <dsp:cNvPr id="0" name=""/>
        <dsp:cNvSpPr/>
      </dsp:nvSpPr>
      <dsp:spPr>
        <a:xfrm>
          <a:off x="8765746" y="598807"/>
          <a:ext cx="1477490" cy="1477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24EEB-5EFB-4255-8E4C-C5F7F9BE13BC}">
      <dsp:nvSpPr>
        <dsp:cNvPr id="0" name=""/>
        <dsp:cNvSpPr/>
      </dsp:nvSpPr>
      <dsp:spPr>
        <a:xfrm>
          <a:off x="7862835" y="2464205"/>
          <a:ext cx="328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Learned how to let an item disappear in some time</a:t>
          </a:r>
        </a:p>
      </dsp:txBody>
      <dsp:txXfrm>
        <a:off x="7862835" y="2464205"/>
        <a:ext cx="328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67F5B-208D-4DA2-A54F-6323A18B5561}">
      <dsp:nvSpPr>
        <dsp:cNvPr id="0" name=""/>
        <dsp:cNvSpPr/>
      </dsp:nvSpPr>
      <dsp:spPr>
        <a:xfrm>
          <a:off x="0" y="0"/>
          <a:ext cx="9599453" cy="11349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Trying to correctly use the functions like floor</a:t>
          </a:r>
        </a:p>
      </dsp:txBody>
      <dsp:txXfrm>
        <a:off x="33240" y="33240"/>
        <a:ext cx="8374804" cy="1068423"/>
      </dsp:txXfrm>
    </dsp:sp>
    <dsp:sp modelId="{70328D44-8ECC-4B23-9963-6C2C4F57EE0F}">
      <dsp:nvSpPr>
        <dsp:cNvPr id="0" name=""/>
        <dsp:cNvSpPr/>
      </dsp:nvSpPr>
      <dsp:spPr>
        <a:xfrm>
          <a:off x="847010" y="1324054"/>
          <a:ext cx="9599453" cy="1134903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Struggling to add diversity to the sketch</a:t>
          </a:r>
        </a:p>
      </dsp:txBody>
      <dsp:txXfrm>
        <a:off x="880250" y="1357294"/>
        <a:ext cx="7948275" cy="1068423"/>
      </dsp:txXfrm>
    </dsp:sp>
    <dsp:sp modelId="{22F22F21-ADCD-48EF-8BFB-A60816C7DBE8}">
      <dsp:nvSpPr>
        <dsp:cNvPr id="0" name=""/>
        <dsp:cNvSpPr/>
      </dsp:nvSpPr>
      <dsp:spPr>
        <a:xfrm>
          <a:off x="1694021" y="2648108"/>
          <a:ext cx="9599453" cy="113490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`Struggling to let items run periodically</a:t>
          </a:r>
        </a:p>
      </dsp:txBody>
      <dsp:txXfrm>
        <a:off x="1727261" y="2681348"/>
        <a:ext cx="7948275" cy="1068423"/>
      </dsp:txXfrm>
    </dsp:sp>
    <dsp:sp modelId="{6C5055EF-065F-49F0-872E-D4569E18A72B}">
      <dsp:nvSpPr>
        <dsp:cNvPr id="0" name=""/>
        <dsp:cNvSpPr/>
      </dsp:nvSpPr>
      <dsp:spPr>
        <a:xfrm>
          <a:off x="8861766" y="860635"/>
          <a:ext cx="737687" cy="737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027746" y="860635"/>
        <a:ext cx="405727" cy="555109"/>
      </dsp:txXfrm>
    </dsp:sp>
    <dsp:sp modelId="{3A73AC0A-6D78-44C0-8E1F-689236B5C46B}">
      <dsp:nvSpPr>
        <dsp:cNvPr id="0" name=""/>
        <dsp:cNvSpPr/>
      </dsp:nvSpPr>
      <dsp:spPr>
        <a:xfrm>
          <a:off x="9708777" y="2177123"/>
          <a:ext cx="737687" cy="737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9874757" y="2177123"/>
        <a:ext cx="405727" cy="555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674A7-D2C4-45B6-96A4-47F636262D1D}">
      <dsp:nvSpPr>
        <dsp:cNvPr id="0" name=""/>
        <dsp:cNvSpPr/>
      </dsp:nvSpPr>
      <dsp:spPr>
        <a:xfrm>
          <a:off x="734987" y="204005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3C6AB-ED9B-4148-8F47-FC6D0114BBAD}">
      <dsp:nvSpPr>
        <dsp:cNvPr id="0" name=""/>
        <dsp:cNvSpPr/>
      </dsp:nvSpPr>
      <dsp:spPr>
        <a:xfrm>
          <a:off x="1166424" y="635443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4ABE8-75C3-4EA7-8C98-427889D44D4E}">
      <dsp:nvSpPr>
        <dsp:cNvPr id="0" name=""/>
        <dsp:cNvSpPr/>
      </dsp:nvSpPr>
      <dsp:spPr>
        <a:xfrm>
          <a:off x="87831" y="2859006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Try to make the sketch more related to the original idea</a:t>
          </a:r>
        </a:p>
      </dsp:txBody>
      <dsp:txXfrm>
        <a:off x="87831" y="2859006"/>
        <a:ext cx="3318750" cy="720000"/>
      </dsp:txXfrm>
    </dsp:sp>
    <dsp:sp modelId="{29FC0B9E-0573-4539-AB6C-2C895CCADD5D}">
      <dsp:nvSpPr>
        <dsp:cNvPr id="0" name=""/>
        <dsp:cNvSpPr/>
      </dsp:nvSpPr>
      <dsp:spPr>
        <a:xfrm>
          <a:off x="4634518" y="204005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9B8E1-3C7C-4F42-9E57-B13659FD1DDB}">
      <dsp:nvSpPr>
        <dsp:cNvPr id="0" name=""/>
        <dsp:cNvSpPr/>
      </dsp:nvSpPr>
      <dsp:spPr>
        <a:xfrm>
          <a:off x="5065956" y="635443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FFDFF-9051-411A-AD5A-CB6B99BB89F6}">
      <dsp:nvSpPr>
        <dsp:cNvPr id="0" name=""/>
        <dsp:cNvSpPr/>
      </dsp:nvSpPr>
      <dsp:spPr>
        <a:xfrm>
          <a:off x="3987362" y="2859006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Try to achieve more interactions between items</a:t>
          </a:r>
        </a:p>
      </dsp:txBody>
      <dsp:txXfrm>
        <a:off x="3987362" y="2859006"/>
        <a:ext cx="3318750" cy="720000"/>
      </dsp:txXfrm>
    </dsp:sp>
    <dsp:sp modelId="{7A62E383-F0A6-4CD3-8662-675578EED936}">
      <dsp:nvSpPr>
        <dsp:cNvPr id="0" name=""/>
        <dsp:cNvSpPr/>
      </dsp:nvSpPr>
      <dsp:spPr>
        <a:xfrm>
          <a:off x="8534050" y="204005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A5D92-5164-46FF-B601-77CE758786E4}">
      <dsp:nvSpPr>
        <dsp:cNvPr id="0" name=""/>
        <dsp:cNvSpPr/>
      </dsp:nvSpPr>
      <dsp:spPr>
        <a:xfrm>
          <a:off x="8965487" y="635443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53F28-FDB6-4B5D-A659-1A63F6087ECC}">
      <dsp:nvSpPr>
        <dsp:cNvPr id="0" name=""/>
        <dsp:cNvSpPr/>
      </dsp:nvSpPr>
      <dsp:spPr>
        <a:xfrm>
          <a:off x="7886893" y="2859006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Try to do more creative and easy-understanding sketches</a:t>
          </a:r>
        </a:p>
      </dsp:txBody>
      <dsp:txXfrm>
        <a:off x="7886893" y="2859006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/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November 10,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2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November 10,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1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November 10,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November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15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lIns="109728" tIns="109728" rIns="109728" bIns="91440" anchor="ctr"/>
          <a:lstStyle>
            <a:lvl1pPr>
              <a:defRPr sz="950" cap="none" spc="15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November 10,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10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i="0" kern="1200" spc="2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 spc="13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 spc="13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 spc="13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 spc="13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 spc="13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C49A26-D5AC-F230-A15D-41FB117A3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000" dirty="0"/>
              <a:t>Space Windmill</a:t>
            </a:r>
            <a:br>
              <a:rPr lang="en-US" altLang="zh-CN" sz="5000" dirty="0"/>
            </a:br>
            <a:endParaRPr lang="zh-CN" altLang="en-US" sz="5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E7FE8D-06A5-CBAB-1341-D918FDDE7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zh-CN" sz="5400"/>
          </a:p>
          <a:p>
            <a:pPr>
              <a:lnSpc>
                <a:spcPct val="110000"/>
              </a:lnSpc>
            </a:pPr>
            <a:endParaRPr lang="en-US" altLang="zh-CN" sz="5400"/>
          </a:p>
          <a:p>
            <a:pPr>
              <a:lnSpc>
                <a:spcPct val="110000"/>
              </a:lnSpc>
            </a:pPr>
            <a:r>
              <a:rPr lang="en-US" altLang="zh-CN" sz="5400"/>
              <a:t>Jerry</a:t>
            </a:r>
            <a:endParaRPr lang="zh-CN" altLang="en-US" sz="5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墙上挂着一幅画&#10;&#10;低可信度描述已自动生成">
            <a:extLst>
              <a:ext uri="{FF2B5EF4-FFF2-40B4-BE49-F238E27FC236}">
                <a16:creationId xmlns:a16="http://schemas.microsoft.com/office/drawing/2014/main" id="{C5991B0F-586C-A3AC-7BA9-52812545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69" r="-1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8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035B2B-E2FC-BF0E-D7AB-ED59A388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400"/>
              <a:t>Instructions</a:t>
            </a:r>
            <a:endParaRPr lang="zh-CN" altLang="en-US" sz="5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9B4E9E7-D393-866D-B60C-62A18412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78004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6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53D2-5DC1-7C02-D6B0-A46FDDF3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Achieved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E6EFD56-1DEC-952A-71BF-C5A9F50870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056" y="1735200"/>
          <a:ext cx="11293200" cy="378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73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A19A63-E356-7E3F-9CC2-6BF457B2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400"/>
              <a:t>Struggling</a:t>
            </a:r>
            <a:endParaRPr lang="zh-CN" altLang="en-US" sz="5400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8B51AF20-BFDD-E733-943F-41EB3AAC8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312398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05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1313C4-539D-3AA1-7F31-5544B987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400"/>
              <a:t>Improvement in the future</a:t>
            </a:r>
            <a:endParaRPr lang="zh-CN" altLang="en-US" sz="5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2C02D5A-1F22-EA5E-F6BC-7E20A2D7B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507223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581861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Arial</vt:lpstr>
      <vt:lpstr>Calibri Light</vt:lpstr>
      <vt:lpstr>ThinLineVTI</vt:lpstr>
      <vt:lpstr>Space Windmill </vt:lpstr>
      <vt:lpstr>Instructions</vt:lpstr>
      <vt:lpstr>Achieved</vt:lpstr>
      <vt:lpstr>Struggling</vt:lpstr>
      <vt:lpstr>Improvement in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Windmill </dc:title>
  <dc:creator>徐 佳奕</dc:creator>
  <cp:lastModifiedBy>徐 佳奕</cp:lastModifiedBy>
  <cp:revision>1</cp:revision>
  <dcterms:created xsi:type="dcterms:W3CDTF">2022-11-09T01:02:00Z</dcterms:created>
  <dcterms:modified xsi:type="dcterms:W3CDTF">2022-11-10T12:58:44Z</dcterms:modified>
</cp:coreProperties>
</file>