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7" r:id="rId4"/>
    <p:sldId id="264" r:id="rId5"/>
    <p:sldId id="265" r:id="rId6"/>
    <p:sldId id="278" r:id="rId7"/>
    <p:sldId id="266" r:id="rId8"/>
    <p:sldId id="267" r:id="rId9"/>
    <p:sldId id="279" r:id="rId10"/>
    <p:sldId id="268" r:id="rId11"/>
    <p:sldId id="269" r:id="rId12"/>
    <p:sldId id="270" r:id="rId13"/>
    <p:sldId id="261" r:id="rId14"/>
    <p:sldId id="273" r:id="rId15"/>
    <p:sldId id="274" r:id="rId16"/>
    <p:sldId id="275" r:id="rId17"/>
    <p:sldId id="277" r:id="rId18"/>
    <p:sldId id="271" r:id="rId19"/>
    <p:sldId id="272" r:id="rId20"/>
    <p:sldId id="280" r:id="rId21"/>
    <p:sldId id="26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80" autoAdjust="0"/>
  </p:normalViewPr>
  <p:slideViewPr>
    <p:cSldViewPr snapToGrid="0">
      <p:cViewPr varScale="1">
        <p:scale>
          <a:sx n="90" d="100"/>
          <a:sy n="90" d="100"/>
        </p:scale>
        <p:origin x="84" y="1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4433-9894-4477-9B1E-61BBF47033A1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BC43-7485-4F6C-86B9-BF93B86F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312912" y="0"/>
            <a:ext cx="85974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6369" t="-11784" r="-7157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40" y="1400452"/>
            <a:ext cx="860044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6089" y="2004459"/>
            <a:ext cx="793441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6089" y="2838092"/>
            <a:ext cx="793441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2238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146089" y="624296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5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825500"/>
            <a:ext cx="9539301" cy="478154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58019"/>
              <a:ext cx="8600440" cy="2651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jwc_logo"/>
          <p:cNvGrpSpPr/>
          <p:nvPr userDrawn="1"/>
        </p:nvGrpSpPr>
        <p:grpSpPr>
          <a:xfrm>
            <a:off x="1146089" y="624296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066007" y="2432050"/>
            <a:ext cx="8909844" cy="2471738"/>
          </a:xfrm>
        </p:spPr>
        <p:txBody>
          <a:bodyPr/>
          <a:lstStyle>
            <a:lvl1pPr marL="266700" indent="-266700">
              <a:buFont typeface="Arial" panose="020B0604020202020204" pitchFamily="34" charset="0"/>
              <a:buChar char="•"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0" name="矩形 39"/>
          <p:cNvSpPr/>
          <p:nvPr userDrawn="1"/>
        </p:nvSpPr>
        <p:spPr>
          <a:xfrm>
            <a:off x="722384" y="1332206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1066006" y="1216332"/>
            <a:ext cx="8909844" cy="1021080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90739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2305227"/>
            <a:ext cx="9539301" cy="192825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42955"/>
              <a:ext cx="8600440" cy="2566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08158" y="2774484"/>
            <a:ext cx="7726680" cy="833633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单击编辑小节标题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08158" y="3617738"/>
            <a:ext cx="7726680" cy="40991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146089" y="624296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27075" y="2800739"/>
            <a:ext cx="898525" cy="883066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88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79"/>
            <a:chOff x="685800" y="1400452"/>
            <a:chExt cx="8600440" cy="2709269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6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jwc_logo"/>
          <p:cNvGrpSpPr/>
          <p:nvPr userDrawn="1"/>
        </p:nvGrpSpPr>
        <p:grpSpPr>
          <a:xfrm>
            <a:off x="815889" y="637631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5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034" y="606265"/>
            <a:ext cx="10555326" cy="65606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4651081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8" name="矩形 37"/>
          <p:cNvSpPr/>
          <p:nvPr userDrawn="1"/>
        </p:nvSpPr>
        <p:spPr>
          <a:xfrm>
            <a:off x="722384" y="704310"/>
            <a:ext cx="144255" cy="4439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81"/>
            <a:chOff x="685800" y="1400452"/>
            <a:chExt cx="8600440" cy="2709270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7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jwc_logo"/>
          <p:cNvGrpSpPr/>
          <p:nvPr userDrawn="1"/>
        </p:nvGrpSpPr>
        <p:grpSpPr>
          <a:xfrm>
            <a:off x="815889" y="637631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5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711201"/>
            <a:ext cx="10546192" cy="522352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386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jwc_logo"/>
          <p:cNvGrpSpPr/>
          <p:nvPr userDrawn="1"/>
        </p:nvGrpSpPr>
        <p:grpSpPr>
          <a:xfrm>
            <a:off x="815889" y="637631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5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277"/>
          <a:stretch/>
        </p:blipFill>
        <p:spPr>
          <a:xfrm>
            <a:off x="7677150" y="-2621"/>
            <a:ext cx="451485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956064" y="0"/>
            <a:ext cx="67782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504000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2182" t="-11784" r="-11344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1443990" y="1400452"/>
            <a:ext cx="677418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63639" y="2004459"/>
            <a:ext cx="597226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63639" y="2838092"/>
            <a:ext cx="597226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43993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520739" y="624296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49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FAE3-B6A6-4F8C-A3EE-9B3A5A9AB4F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800" y="6356349"/>
            <a:ext cx="412750" cy="36512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B74D221-F78E-4CE2-B90E-39C483F45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50" r:id="rId4"/>
    <p:sldLayoutId id="2147483663" r:id="rId5"/>
    <p:sldLayoutId id="2147483664" r:id="rId6"/>
    <p:sldLayoutId id="214748366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MDFS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6088" y="2917159"/>
            <a:ext cx="7934411" cy="49061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徐奥 关浩祥 谭骏飞 赵子毅 牛午甲</a:t>
            </a:r>
          </a:p>
        </p:txBody>
      </p:sp>
    </p:spTree>
    <p:extLst>
      <p:ext uri="{BB962C8B-B14F-4D97-AF65-F5344CB8AC3E}">
        <p14:creationId xmlns:p14="http://schemas.microsoft.com/office/powerpoint/2010/main" val="294039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监控对于 </a:t>
            </a:r>
            <a:r>
              <a:rPr lang="en-US" altLang="zh-CN" dirty="0" err="1"/>
              <a:t>DisGraFS</a:t>
            </a:r>
            <a:r>
              <a:rPr lang="en-US" altLang="zh-CN" dirty="0"/>
              <a:t> </a:t>
            </a:r>
            <a:r>
              <a:rPr lang="zh-CN" altLang="en-US" dirty="0"/>
              <a:t>的作用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D79520-3FE9-46AB-8F56-9E1E6BA36134}"/>
              </a:ext>
            </a:extLst>
          </p:cNvPr>
          <p:cNvSpPr txBox="1"/>
          <p:nvPr/>
        </p:nvSpPr>
        <p:spPr>
          <a:xfrm>
            <a:off x="7732383" y="2408851"/>
            <a:ext cx="394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除了之前提到的，还有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解决了日志分散的问题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定位影响稳定性的模块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204F46-11DC-4A5E-B468-5AA38C6C76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5" r="8929" b="21755"/>
          <a:stretch/>
        </p:blipFill>
        <p:spPr>
          <a:xfrm>
            <a:off x="1214827" y="1650062"/>
            <a:ext cx="6047599" cy="35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3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项目分为四个步骤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47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1. </a:t>
            </a:r>
            <a:r>
              <a:rPr lang="zh-CN" altLang="en-US" dirty="0"/>
              <a:t>复现 </a:t>
            </a:r>
            <a:r>
              <a:rPr lang="en-US" altLang="zh-CN" dirty="0" err="1"/>
              <a:t>DisGraFS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87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4522C4-0C07-4F4F-94BC-22FFF8A6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1" y="184198"/>
            <a:ext cx="9097007" cy="65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4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4522C4-0C07-4F4F-94BC-22FFF8A6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1" y="184198"/>
            <a:ext cx="9097007" cy="65372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8880F4B-A491-4E27-9F5B-E4BB268FC4CC}"/>
              </a:ext>
            </a:extLst>
          </p:cNvPr>
          <p:cNvSpPr/>
          <p:nvPr/>
        </p:nvSpPr>
        <p:spPr>
          <a:xfrm>
            <a:off x="5238307" y="2466753"/>
            <a:ext cx="1658679" cy="2006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57EB03-776B-41AD-8E24-824713CBD05C}"/>
              </a:ext>
            </a:extLst>
          </p:cNvPr>
          <p:cNvSpPr/>
          <p:nvPr/>
        </p:nvSpPr>
        <p:spPr>
          <a:xfrm>
            <a:off x="5238307" y="2636874"/>
            <a:ext cx="1715386" cy="2006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F06A16-DCAA-4C50-BE14-7F09AC39778D}"/>
              </a:ext>
            </a:extLst>
          </p:cNvPr>
          <p:cNvSpPr txBox="1"/>
          <p:nvPr/>
        </p:nvSpPr>
        <p:spPr>
          <a:xfrm>
            <a:off x="5741581" y="3141991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</a:rPr>
              <a:t>Main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   +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neo4j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3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4522C4-0C07-4F4F-94BC-22FFF8A6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1" y="184198"/>
            <a:ext cx="9097007" cy="65372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F3AE503-B371-459A-924D-B8426BA6D8CE}"/>
              </a:ext>
            </a:extLst>
          </p:cNvPr>
          <p:cNvSpPr/>
          <p:nvPr/>
        </p:nvSpPr>
        <p:spPr>
          <a:xfrm>
            <a:off x="1715385" y="368594"/>
            <a:ext cx="3898605" cy="33315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9BC2AF-35CB-4EDF-8828-FA68D83F97EB}"/>
              </a:ext>
            </a:extLst>
          </p:cNvPr>
          <p:cNvSpPr/>
          <p:nvPr/>
        </p:nvSpPr>
        <p:spPr>
          <a:xfrm>
            <a:off x="5061098" y="5337545"/>
            <a:ext cx="2069804" cy="1240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24096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4522C4-0C07-4F4F-94BC-22FFF8A6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1" y="184198"/>
            <a:ext cx="9097007" cy="65372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F3AE503-B371-459A-924D-B8426BA6D8CE}"/>
              </a:ext>
            </a:extLst>
          </p:cNvPr>
          <p:cNvSpPr/>
          <p:nvPr/>
        </p:nvSpPr>
        <p:spPr>
          <a:xfrm>
            <a:off x="5259572" y="4366438"/>
            <a:ext cx="1665768" cy="793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30505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4522C4-0C07-4F4F-94BC-22FFF8A6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1" y="184198"/>
            <a:ext cx="9097007" cy="65372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F3AE503-B371-459A-924D-B8426BA6D8CE}"/>
              </a:ext>
            </a:extLst>
          </p:cNvPr>
          <p:cNvSpPr/>
          <p:nvPr/>
        </p:nvSpPr>
        <p:spPr>
          <a:xfrm>
            <a:off x="6500037" y="404038"/>
            <a:ext cx="4146697" cy="3324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00C708-D686-40FF-813D-809FBC20B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574" y="3863163"/>
            <a:ext cx="2934276" cy="25907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F84D113-B675-4539-99E0-330A3FBE9021}"/>
              </a:ext>
            </a:extLst>
          </p:cNvPr>
          <p:cNvSpPr/>
          <p:nvPr/>
        </p:nvSpPr>
        <p:spPr>
          <a:xfrm>
            <a:off x="8786574" y="3861241"/>
            <a:ext cx="2934276" cy="2590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A5B20E-1220-49D1-B80C-B8CE0B0B3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542" y="423705"/>
            <a:ext cx="4635051" cy="27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0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2. </a:t>
            </a:r>
            <a:r>
              <a:rPr lang="zh-CN" altLang="en-US" dirty="0"/>
              <a:t>部署监控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2088A7-118E-4379-B9B4-63AD55B5D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5" y="1701209"/>
            <a:ext cx="6311352" cy="39481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522980-17D7-4A4D-AB8C-29A1BE00409C}"/>
              </a:ext>
            </a:extLst>
          </p:cNvPr>
          <p:cNvSpPr txBox="1"/>
          <p:nvPr/>
        </p:nvSpPr>
        <p:spPr>
          <a:xfrm>
            <a:off x="7619546" y="2228671"/>
            <a:ext cx="394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Prometheus</a:t>
            </a: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InfluxDB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Grafana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8DE771-091E-4801-A97E-7813EB1E58B4}"/>
              </a:ext>
            </a:extLst>
          </p:cNvPr>
          <p:cNvSpPr/>
          <p:nvPr/>
        </p:nvSpPr>
        <p:spPr>
          <a:xfrm>
            <a:off x="871870" y="1566530"/>
            <a:ext cx="6535479" cy="4132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4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3. </a:t>
            </a:r>
            <a:r>
              <a:rPr lang="zh-CN" altLang="en-US" dirty="0"/>
              <a:t>搭建远程分布式存储集群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234E6B-82D6-4568-B910-0ABD40876305}"/>
              </a:ext>
            </a:extLst>
          </p:cNvPr>
          <p:cNvSpPr txBox="1"/>
          <p:nvPr/>
        </p:nvSpPr>
        <p:spPr>
          <a:xfrm>
            <a:off x="6945357" y="2228671"/>
            <a:ext cx="4614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运用容器，部署在云服务器上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存储集群与索引服务器进行信息交互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39B682-9F73-4C70-8280-D51CAEA7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11" y="1525700"/>
            <a:ext cx="5162929" cy="40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0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066006" y="2225811"/>
            <a:ext cx="8637975" cy="341585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What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分布式监控，</a:t>
            </a:r>
            <a:r>
              <a:rPr lang="en-US" altLang="zh-CN" dirty="0" err="1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DisGraFS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Why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监控的意义，监控对于 </a:t>
            </a:r>
            <a:r>
              <a:rPr lang="en-US" altLang="zh-CN" dirty="0" err="1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DisGraFS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的意义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How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step 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复现 </a:t>
            </a:r>
            <a:r>
              <a:rPr lang="en-US" altLang="zh-CN" dirty="0" err="1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DisGraFS</a:t>
            </a: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  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step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部署监控组件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	  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step 3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部署远程存储集群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	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	    step 4.    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优化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DisGraFS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的稳定性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 </a:t>
            </a:r>
          </a:p>
          <a:p>
            <a:pPr marL="1371600" lvl="3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18529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4. </a:t>
            </a:r>
            <a:r>
              <a:rPr lang="zh-CN" altLang="en-US" dirty="0"/>
              <a:t>优化 </a:t>
            </a:r>
            <a:r>
              <a:rPr lang="en-US" altLang="zh-CN" dirty="0" err="1"/>
              <a:t>DisGraFS</a:t>
            </a:r>
            <a:r>
              <a:rPr lang="en-US" altLang="zh-CN" dirty="0"/>
              <a:t> </a:t>
            </a:r>
            <a:r>
              <a:rPr lang="zh-CN" altLang="en-US" dirty="0"/>
              <a:t>的稳定性等问题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234E6B-82D6-4568-B910-0ABD40876305}"/>
              </a:ext>
            </a:extLst>
          </p:cNvPr>
          <p:cNvSpPr txBox="1"/>
          <p:nvPr/>
        </p:nvSpPr>
        <p:spPr>
          <a:xfrm>
            <a:off x="961034" y="1569704"/>
            <a:ext cx="941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最后，是我们项目的第四步，我们将根据监控采集到的结果，定位哪些节点存在问题，优化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DisGraFS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，主要是其稳定性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4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42705207-3FB8-4058-A4EB-6C2005AA9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3639" y="3019082"/>
            <a:ext cx="7726680" cy="409918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Q &amp; A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126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什么是分布式监控，</a:t>
            </a:r>
            <a:r>
              <a:rPr lang="en-US" altLang="zh-CN" sz="2000" b="1" dirty="0" err="1"/>
              <a:t>DisGraFS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实现了什么，存在什么问题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09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分布式监控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43B4D9-52F5-43B8-A4A0-4CE3F66431C8}"/>
              </a:ext>
            </a:extLst>
          </p:cNvPr>
          <p:cNvSpPr txBox="1"/>
          <p:nvPr/>
        </p:nvSpPr>
        <p:spPr>
          <a:xfrm>
            <a:off x="7634358" y="2046514"/>
            <a:ext cx="358747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部署在分布式系统内的监控组件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监视各节点的状态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数据处理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呈现状态信息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ADD4B0-3965-4A05-9047-CDBEEB75A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68" y="1548105"/>
            <a:ext cx="6545650" cy="38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8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DisGraFS</a:t>
            </a:r>
            <a:r>
              <a:rPr lang="en-US" altLang="zh-CN" dirty="0"/>
              <a:t> </a:t>
            </a:r>
            <a:r>
              <a:rPr lang="zh-CN" altLang="en-US" dirty="0"/>
              <a:t>实现了什么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01DEF7-BD59-42B8-8D96-22BBE562DB0B}"/>
              </a:ext>
            </a:extLst>
          </p:cNvPr>
          <p:cNvSpPr txBox="1"/>
          <p:nvPr/>
        </p:nvSpPr>
        <p:spPr>
          <a:xfrm>
            <a:off x="7825921" y="2322284"/>
            <a:ext cx="3940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分布式图文件系统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五个模块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B0CBB5-43BC-40C7-AC91-EBEF53730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72" y="1308240"/>
            <a:ext cx="6278700" cy="45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3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DisGraFS</a:t>
            </a:r>
            <a:r>
              <a:rPr lang="en-US" altLang="zh-CN" dirty="0"/>
              <a:t> </a:t>
            </a:r>
            <a:r>
              <a:rPr lang="zh-CN" altLang="en-US" dirty="0"/>
              <a:t>存在哪些问题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01DEF7-BD59-42B8-8D96-22BBE562DB0B}"/>
              </a:ext>
            </a:extLst>
          </p:cNvPr>
          <p:cNvSpPr txBox="1"/>
          <p:nvPr/>
        </p:nvSpPr>
        <p:spPr>
          <a:xfrm>
            <a:off x="7598735" y="2322284"/>
            <a:ext cx="4167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远程存储集群实际没有实现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可运维问题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可用行问题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B0CBB5-43BC-40C7-AC91-EBEF53730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72" y="1308240"/>
            <a:ext cx="6278700" cy="45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4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监控的意义，监控对于 </a:t>
            </a:r>
            <a:r>
              <a:rPr lang="en-US" altLang="zh-CN" sz="2000" b="1" dirty="0" err="1"/>
              <a:t>DisGraFS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的意义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90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远程存储节点的作用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-1540803" y="934295"/>
            <a:ext cx="10546192" cy="46510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79834A-4783-4635-8DEF-4547EC92F353}"/>
              </a:ext>
            </a:extLst>
          </p:cNvPr>
          <p:cNvSpPr txBox="1"/>
          <p:nvPr/>
        </p:nvSpPr>
        <p:spPr>
          <a:xfrm>
            <a:off x="7288291" y="2086054"/>
            <a:ext cx="3940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用户使用起来优雅便捷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对监控提出了更高要求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30B057-E74B-45C4-8F29-E9494CCA64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62" y="1512384"/>
            <a:ext cx="5683302" cy="36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1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监控的作用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-1540803" y="934295"/>
            <a:ext cx="10546192" cy="46510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79834A-4783-4635-8DEF-4547EC92F353}"/>
              </a:ext>
            </a:extLst>
          </p:cNvPr>
          <p:cNvSpPr txBox="1"/>
          <p:nvPr/>
        </p:nvSpPr>
        <p:spPr>
          <a:xfrm>
            <a:off x="7281203" y="2000994"/>
            <a:ext cx="39406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远程通信的监控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远程节点状态的监控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掌握系统的实时状态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发现影响性能和稳定性的模块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预知可能的故障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及时报警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B1C48F-A0D0-4F33-8EB2-8C7BDB6C2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7" y="1582366"/>
            <a:ext cx="6231392" cy="349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5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05">
      <a:dk1>
        <a:srgbClr val="323F4F"/>
      </a:dk1>
      <a:lt1>
        <a:sysClr val="window" lastClr="FFFFFF"/>
      </a:lt1>
      <a:dk2>
        <a:srgbClr val="44546A"/>
      </a:dk2>
      <a:lt2>
        <a:srgbClr val="E7E6E6"/>
      </a:lt2>
      <a:accent1>
        <a:srgbClr val="123B64"/>
      </a:accent1>
      <a:accent2>
        <a:srgbClr val="3798EC"/>
      </a:accent2>
      <a:accent3>
        <a:srgbClr val="FFCB0E"/>
      </a:accent3>
      <a:accent4>
        <a:srgbClr val="D7244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344</Words>
  <Application>Microsoft Office PowerPoint</Application>
  <PresentationFormat>宽屏</PresentationFormat>
  <Paragraphs>82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楷体</vt:lpstr>
      <vt:lpstr>Arial</vt:lpstr>
      <vt:lpstr>Calibri</vt:lpstr>
      <vt:lpstr>Candara</vt:lpstr>
      <vt:lpstr>Office 主题​​</vt:lpstr>
      <vt:lpstr>MDFS</vt:lpstr>
      <vt:lpstr>目录</vt:lpstr>
      <vt:lpstr>WHAT</vt:lpstr>
      <vt:lpstr>分布式监控</vt:lpstr>
      <vt:lpstr>DisGraFS 实现了什么</vt:lpstr>
      <vt:lpstr>DisGraFS 存在哪些问题</vt:lpstr>
      <vt:lpstr>WHY</vt:lpstr>
      <vt:lpstr>远程存储节点的作用</vt:lpstr>
      <vt:lpstr>监控的作用</vt:lpstr>
      <vt:lpstr>监控对于 DisGraFS 的作用</vt:lpstr>
      <vt:lpstr>HOW</vt:lpstr>
      <vt:lpstr>Step 1. 复现 DisGraFS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Step 2. 部署监控</vt:lpstr>
      <vt:lpstr>Step 3. 搭建远程分布式存储集群</vt:lpstr>
      <vt:lpstr>Step 4. 优化 DisGraFS 的稳定性等问题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教务处PPT模板005</dc:title>
  <dc:creator>现代教育技术中心</dc:creator>
  <cp:lastModifiedBy>xu ao</cp:lastModifiedBy>
  <cp:revision>46</cp:revision>
  <dcterms:modified xsi:type="dcterms:W3CDTF">2022-04-20T02:12:30Z</dcterms:modified>
</cp:coreProperties>
</file>