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ao" initials="xa" lastIdx="2" clrIdx="0">
    <p:extLst>
      <p:ext uri="{19B8F6BF-5375-455C-9EA6-DF929625EA0E}">
        <p15:presenceInfo xmlns:p15="http://schemas.microsoft.com/office/powerpoint/2012/main" userId="151c6ca5f44485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6130D-21F2-4AEA-99E3-87E45639CD2A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EA156-F816-4526-BE7C-4CFB73426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9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EA156-F816-4526-BE7C-4CFB734262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9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EA156-F816-4526-BE7C-4CFB734262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2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870B9-1209-4CB5-E511-369C3F7DB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40E1B6-D825-2BD3-B3F0-792D89489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AF7DC-42FC-C911-B48A-ADD62A88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498B-1FC2-4204-AD88-BC0EABBB5F71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D6327-5C2C-F38A-80C4-8BC425E4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A426F-A249-6B77-0924-8E535336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2A61-5EEA-44F9-801D-49467AB8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98B44-916A-F3E2-70FA-523DEC87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E35201-4384-5251-C33C-4C6F2BE7B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87FC5-D03F-8F0E-0A1E-7AE43DDA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498B-1FC2-4204-AD88-BC0EABBB5F71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CF057-DD50-254D-B584-1F9C5EE9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9989F-F16A-8561-F273-30D95E43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2A61-5EEA-44F9-801D-49467AB8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8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0165CE-BAC5-030A-688E-5D2213EC5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574978-E990-9CD7-CB41-04CFFA59A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B2CF2-BEC6-A28D-2CD8-7B8A686B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498B-1FC2-4204-AD88-BC0EABBB5F71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5DB01-DE26-A50E-D55B-307D6901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5E585-C67F-0338-1DC5-F261459A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2A61-5EEA-44F9-801D-49467AB8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1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00F97-B1B6-CE1C-3F72-459D3BEB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7FA1B-0EAA-F2F4-64F2-D9073CB7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F7568-69CB-4E83-410A-7C8E2FF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498B-1FC2-4204-AD88-BC0EABBB5F71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66603-9FD8-0E16-6036-0A9BB346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D2F41-9C5C-C444-6652-947DBD30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2A61-5EEA-44F9-801D-49467AB8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1173-4D49-F92A-976D-B5F80FCF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396C8-3C92-E4A2-1E48-0A48785F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29615-3EBC-5744-DED5-4042CD9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498B-1FC2-4204-AD88-BC0EABBB5F71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723A9-DA38-D142-AD3E-0265E787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E5227-52A5-B292-44B7-DDD7B9A6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2A61-5EEA-44F9-801D-49467AB8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44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7E691-808E-E731-E0DB-24ABC308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A8463-02AF-6BD5-9C59-CD4B16417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D9C01-60EA-ED48-1296-4AFD73572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A38427-6942-5178-47C0-737B6B23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498B-1FC2-4204-AD88-BC0EABBB5F71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54096-696B-4701-F5A9-5124D84A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64ED4-83F3-AEFC-0533-B68599B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2A61-5EEA-44F9-801D-49467AB8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3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C1D53-320E-09C4-EC82-1D1C3138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7D656A-5F3C-EA04-D849-408276A9F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BE7C8A-53F0-30F9-F49D-E6CDD2B5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8D1CA9-1685-ECCC-1B53-2742352FE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BE7854-5276-6F16-2590-ECD8E704C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43D19E-B3D0-0BF8-B564-A1CC649E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498B-1FC2-4204-AD88-BC0EABBB5F71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C7DAE9-F30D-12AE-2B2C-538E0AAE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B73976-35C3-B63A-2EE0-E1FE4994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2A61-5EEA-44F9-801D-49467AB8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2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869A5-0DF6-CE69-5F39-7CB1E9DD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54B92D-D365-C4B1-9FB7-68871E44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498B-1FC2-4204-AD88-BC0EABBB5F71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45BFA0-66FA-6515-822C-A04AC609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FA3D0C-28DC-FF4D-D1AA-D1E8C175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2A61-5EEA-44F9-801D-49467AB8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64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C1E193-7F6F-AC4B-F6A0-2EAF45CD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498B-1FC2-4204-AD88-BC0EABBB5F71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A878E-6FD0-E118-6953-8F3A1173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C84BB-0733-9975-2CD8-3319B12D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2A61-5EEA-44F9-801D-49467AB8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28BEE-82A9-15D8-80D4-47C725BB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9440B-0A8E-EAAA-2598-CFAC2379B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848D4-FF46-E428-7110-56870008F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B2FA97-2D16-C6B5-2192-A4AFA0A7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498B-1FC2-4204-AD88-BC0EABBB5F71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B594F-33BA-8A35-BE3F-890CEC89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B6FB3-5CD6-ED74-5B3C-C12B5F35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2A61-5EEA-44F9-801D-49467AB8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DEB8C-E367-28DF-963D-6D25A530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D0C148-5561-2561-2BA3-08EB670A3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EB6AA-1140-08DE-9728-123A6F579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A778B-95C7-9D5F-BB45-2C1211CF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498B-1FC2-4204-AD88-BC0EABBB5F71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2133E-CC6D-0729-CB0A-61897E22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7E46D-34DA-A8EB-84AA-76C93B8E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2A61-5EEA-44F9-801D-49467AB8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998198-5B52-2023-8858-B4F23BE7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7B0EF-A08A-34D9-83C1-B9C2027A8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34908-20F1-F2DE-1470-A698BBD06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498B-1FC2-4204-AD88-BC0EABBB5F71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5664D-AB8E-5D03-4ED7-AEBB83178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0DFFF-289A-27E5-046A-36CD92A55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2A61-5EEA-44F9-801D-49467AB8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9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39F9EE-A3DD-097A-27CB-F08A60EF31FB}"/>
              </a:ext>
            </a:extLst>
          </p:cNvPr>
          <p:cNvSpPr/>
          <p:nvPr/>
        </p:nvSpPr>
        <p:spPr>
          <a:xfrm>
            <a:off x="858559" y="1964332"/>
            <a:ext cx="9855976" cy="4397496"/>
          </a:xfrm>
          <a:prstGeom prst="roundRect">
            <a:avLst/>
          </a:prstGeom>
          <a:ln w="1905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C1DC89-0E48-6328-6057-F58FAEC2EF04}"/>
              </a:ext>
            </a:extLst>
          </p:cNvPr>
          <p:cNvSpPr/>
          <p:nvPr/>
        </p:nvSpPr>
        <p:spPr>
          <a:xfrm>
            <a:off x="4690663" y="5154262"/>
            <a:ext cx="1765979" cy="830638"/>
          </a:xfrm>
          <a:prstGeom prst="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E2311E"/>
                </a:solidFill>
                <a:latin typeface="Comic Sans MS" panose="030F0702030302020204" pitchFamily="66" charset="0"/>
              </a:rPr>
              <a:t>web</a:t>
            </a:r>
            <a:endParaRPr lang="zh-CN" altLang="en-US" sz="2400" dirty="0">
              <a:solidFill>
                <a:srgbClr val="E2311E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21DD1B-0D57-D109-6939-E43E87D8EDD7}"/>
              </a:ext>
            </a:extLst>
          </p:cNvPr>
          <p:cNvSpPr/>
          <p:nvPr/>
        </p:nvSpPr>
        <p:spPr>
          <a:xfrm>
            <a:off x="4690663" y="2507621"/>
            <a:ext cx="1765979" cy="830638"/>
          </a:xfrm>
          <a:prstGeom prst="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server</a:t>
            </a:r>
            <a:endParaRPr lang="zh-CN" altLang="en-US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9B9AC5-7401-9039-0FBC-4442AC862EC6}"/>
              </a:ext>
            </a:extLst>
          </p:cNvPr>
          <p:cNvSpPr/>
          <p:nvPr/>
        </p:nvSpPr>
        <p:spPr>
          <a:xfrm>
            <a:off x="1262245" y="2507621"/>
            <a:ext cx="1765979" cy="830638"/>
          </a:xfrm>
          <a:prstGeom prst="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storage</a:t>
            </a:r>
            <a:endParaRPr lang="zh-CN" altLang="en-US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A8ED0A-7F3A-C9BE-5F39-951036DE9B31}"/>
              </a:ext>
            </a:extLst>
          </p:cNvPr>
          <p:cNvSpPr/>
          <p:nvPr/>
        </p:nvSpPr>
        <p:spPr>
          <a:xfrm>
            <a:off x="8528584" y="4323624"/>
            <a:ext cx="1765979" cy="830638"/>
          </a:xfrm>
          <a:prstGeom prst="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Ray</a:t>
            </a:r>
            <a:endParaRPr lang="zh-CN" altLang="en-US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4CEEC0-04F1-7ACB-8DF4-5EA0890E0C6F}"/>
              </a:ext>
            </a:extLst>
          </p:cNvPr>
          <p:cNvSpPr/>
          <p:nvPr/>
        </p:nvSpPr>
        <p:spPr>
          <a:xfrm>
            <a:off x="8528584" y="2507621"/>
            <a:ext cx="1765979" cy="830638"/>
          </a:xfrm>
          <a:prstGeom prst="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neo4j</a:t>
            </a:r>
            <a:endParaRPr lang="zh-CN" altLang="en-US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919C5EE-9080-4343-A317-FDE240FE4A0D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028224" y="2922940"/>
            <a:ext cx="16624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266A7D-E6D7-8E1D-E055-FEB2B919D0D7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5573653" y="3338259"/>
            <a:ext cx="0" cy="1816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F151B29-A0AF-7711-9850-257ABB1BB945}"/>
              </a:ext>
            </a:extLst>
          </p:cNvPr>
          <p:cNvCxnSpPr>
            <a:cxnSpLocks/>
          </p:cNvCxnSpPr>
          <p:nvPr/>
        </p:nvCxnSpPr>
        <p:spPr>
          <a:xfrm flipV="1">
            <a:off x="6456642" y="3376941"/>
            <a:ext cx="2071942" cy="1777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63E54D5C-D565-5E77-A66D-525AAE325173}"/>
              </a:ext>
            </a:extLst>
          </p:cNvPr>
          <p:cNvCxnSpPr>
            <a:stCxn id="6" idx="2"/>
            <a:endCxn id="4" idx="1"/>
          </p:cNvCxnSpPr>
          <p:nvPr/>
        </p:nvCxnSpPr>
        <p:spPr>
          <a:xfrm rot="16200000" flipH="1">
            <a:off x="2302288" y="3181206"/>
            <a:ext cx="2231322" cy="2545428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F8D9D9D8-6CE4-BE9D-B65A-86EEDBDB28DA}"/>
              </a:ext>
            </a:extLst>
          </p:cNvPr>
          <p:cNvCxnSpPr>
            <a:stCxn id="4" idx="3"/>
            <a:endCxn id="7" idx="2"/>
          </p:cNvCxnSpPr>
          <p:nvPr/>
        </p:nvCxnSpPr>
        <p:spPr>
          <a:xfrm flipV="1">
            <a:off x="6456642" y="5154262"/>
            <a:ext cx="2954932" cy="415319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1F86A6D-5850-AD2B-DDF2-5301A328263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411574" y="3338258"/>
            <a:ext cx="16287" cy="985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箭头: 上下 24">
            <a:extLst>
              <a:ext uri="{FF2B5EF4-FFF2-40B4-BE49-F238E27FC236}">
                <a16:creationId xmlns:a16="http://schemas.microsoft.com/office/drawing/2014/main" id="{EB770AE0-ADCD-9250-B222-2B395E492B97}"/>
              </a:ext>
            </a:extLst>
          </p:cNvPr>
          <p:cNvSpPr/>
          <p:nvPr/>
        </p:nvSpPr>
        <p:spPr>
          <a:xfrm>
            <a:off x="5406129" y="1444892"/>
            <a:ext cx="321086" cy="51944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7A21F7-EB20-5C41-86CB-462738213279}"/>
              </a:ext>
            </a:extLst>
          </p:cNvPr>
          <p:cNvSpPr/>
          <p:nvPr/>
        </p:nvSpPr>
        <p:spPr>
          <a:xfrm>
            <a:off x="4683683" y="590405"/>
            <a:ext cx="1765979" cy="830638"/>
          </a:xfrm>
          <a:prstGeom prst="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monitor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01697FC-9AC4-1574-DCF9-21E325E62E7B}"/>
              </a:ext>
            </a:extLst>
          </p:cNvPr>
          <p:cNvSpPr/>
          <p:nvPr/>
        </p:nvSpPr>
        <p:spPr>
          <a:xfrm>
            <a:off x="2233650" y="1614160"/>
            <a:ext cx="4453336" cy="3629679"/>
          </a:xfrm>
          <a:prstGeom prst="roundRect">
            <a:avLst/>
          </a:prstGeom>
          <a:noFill/>
          <a:ln w="19050"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420B15-305B-694E-AC29-84DC1472E95C}"/>
              </a:ext>
            </a:extLst>
          </p:cNvPr>
          <p:cNvSpPr/>
          <p:nvPr/>
        </p:nvSpPr>
        <p:spPr>
          <a:xfrm>
            <a:off x="3474369" y="3991481"/>
            <a:ext cx="2074270" cy="830638"/>
          </a:xfrm>
          <a:prstGeom prst="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storage</a:t>
            </a:r>
            <a:endParaRPr lang="zh-CN" altLang="en-US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054449-BB4A-20A5-0310-7A1631E2F6BA}"/>
              </a:ext>
            </a:extLst>
          </p:cNvPr>
          <p:cNvSpPr/>
          <p:nvPr/>
        </p:nvSpPr>
        <p:spPr>
          <a:xfrm>
            <a:off x="3474369" y="1960259"/>
            <a:ext cx="2074270" cy="830638"/>
          </a:xfrm>
          <a:prstGeom prst="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tagging</a:t>
            </a:r>
            <a:endParaRPr lang="zh-CN" altLang="en-US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4D40497-EAAB-4BCE-AB2D-52EA0BEE6BC4}"/>
              </a:ext>
            </a:extLst>
          </p:cNvPr>
          <p:cNvSpPr/>
          <p:nvPr/>
        </p:nvSpPr>
        <p:spPr>
          <a:xfrm rot="16200000">
            <a:off x="4139522" y="4835790"/>
            <a:ext cx="743966" cy="73291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67D62A2-C43B-09C4-5BB2-91EB185D003C}"/>
              </a:ext>
            </a:extLst>
          </p:cNvPr>
          <p:cNvSpPr/>
          <p:nvPr/>
        </p:nvSpPr>
        <p:spPr>
          <a:xfrm>
            <a:off x="3298119" y="5582374"/>
            <a:ext cx="2440729" cy="8306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C36C4E-F0C2-8B39-ECA9-92A6E8F1AF92}"/>
              </a:ext>
            </a:extLst>
          </p:cNvPr>
          <p:cNvSpPr txBox="1"/>
          <p:nvPr/>
        </p:nvSpPr>
        <p:spPr>
          <a:xfrm>
            <a:off x="3683773" y="5782820"/>
            <a:ext cx="2235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File form web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00CEB7-EC00-B64C-FE40-4DD14278A77A}"/>
              </a:ext>
            </a:extLst>
          </p:cNvPr>
          <p:cNvCxnSpPr>
            <a:cxnSpLocks/>
          </p:cNvCxnSpPr>
          <p:nvPr/>
        </p:nvCxnSpPr>
        <p:spPr>
          <a:xfrm flipV="1">
            <a:off x="3985667" y="2799041"/>
            <a:ext cx="0" cy="118546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C245D23-F8C7-7C28-4EA2-31B57650B4B1}"/>
              </a:ext>
            </a:extLst>
          </p:cNvPr>
          <p:cNvSpPr txBox="1"/>
          <p:nvPr/>
        </p:nvSpPr>
        <p:spPr>
          <a:xfrm>
            <a:off x="2714859" y="3190870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watchdog</a:t>
            </a:r>
            <a:endParaRPr lang="zh-CN" alt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3C8E4DF-7AFC-0F57-96D5-FA38487DA8BA}"/>
              </a:ext>
            </a:extLst>
          </p:cNvPr>
          <p:cNvCxnSpPr>
            <a:cxnSpLocks/>
          </p:cNvCxnSpPr>
          <p:nvPr/>
        </p:nvCxnSpPr>
        <p:spPr>
          <a:xfrm>
            <a:off x="5059446" y="2795440"/>
            <a:ext cx="0" cy="11960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B377035-B757-2651-65DD-B92A16D788BB}"/>
              </a:ext>
            </a:extLst>
          </p:cNvPr>
          <p:cNvSpPr txBox="1"/>
          <p:nvPr/>
        </p:nvSpPr>
        <p:spPr>
          <a:xfrm>
            <a:off x="5059446" y="3190870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delete</a:t>
            </a:r>
            <a:endParaRPr lang="zh-CN" alt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15ED1DF1-F75E-A1A0-BA42-1072D118269A}"/>
              </a:ext>
            </a:extLst>
          </p:cNvPr>
          <p:cNvSpPr/>
          <p:nvPr/>
        </p:nvSpPr>
        <p:spPr>
          <a:xfrm rot="10800000">
            <a:off x="4350089" y="1263408"/>
            <a:ext cx="322829" cy="696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AEEDB4C-FD97-F463-64CF-53487E8728AC}"/>
              </a:ext>
            </a:extLst>
          </p:cNvPr>
          <p:cNvSpPr/>
          <p:nvPr/>
        </p:nvSpPr>
        <p:spPr>
          <a:xfrm>
            <a:off x="3128270" y="395864"/>
            <a:ext cx="2721097" cy="8306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F05772-00C4-752A-CCBE-AEF8DDBB0897}"/>
              </a:ext>
            </a:extLst>
          </p:cNvPr>
          <p:cNvSpPr txBox="1"/>
          <p:nvPr/>
        </p:nvSpPr>
        <p:spPr>
          <a:xfrm>
            <a:off x="3375300" y="611963"/>
            <a:ext cx="2931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Tag info to neo4j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DB62533-76A4-1B96-C871-6E3E0BA48B44}"/>
              </a:ext>
            </a:extLst>
          </p:cNvPr>
          <p:cNvSpPr txBox="1"/>
          <p:nvPr/>
        </p:nvSpPr>
        <p:spPr>
          <a:xfrm>
            <a:off x="6899177" y="2551837"/>
            <a:ext cx="41809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用户上传的文件，拷贝一份传给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Ray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Ray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websockets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接收文件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watchdog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监控到文件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Ray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实现分布式计算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打标信息传给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neo4j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图数据库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删除已打标的文件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2340A07-47F9-EF87-88EE-53665C22D854}"/>
              </a:ext>
            </a:extLst>
          </p:cNvPr>
          <p:cNvSpPr txBox="1"/>
          <p:nvPr/>
        </p:nvSpPr>
        <p:spPr>
          <a:xfrm>
            <a:off x="1111870" y="3129315"/>
            <a:ext cx="1184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Ray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4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27E7A6B9-C706-A16E-716C-45E2457F63C0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185183" y="2443983"/>
            <a:ext cx="1259273" cy="542211"/>
          </a:xfrm>
          <a:prstGeom prst="bentConnector3">
            <a:avLst>
              <a:gd name="adj1" fmla="val 1001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形 10" descr="监视器">
            <a:extLst>
              <a:ext uri="{FF2B5EF4-FFF2-40B4-BE49-F238E27FC236}">
                <a16:creationId xmlns:a16="http://schemas.microsoft.com/office/drawing/2014/main" id="{E80E6C1E-5ED2-DE37-3B3A-48AD6411B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4328" y="5235115"/>
            <a:ext cx="728208" cy="728208"/>
          </a:xfrm>
          <a:prstGeom prst="rect">
            <a:avLst/>
          </a:prstGeom>
        </p:spPr>
      </p:pic>
      <p:pic>
        <p:nvPicPr>
          <p:cNvPr id="15" name="图形 14" descr="计算机">
            <a:extLst>
              <a:ext uri="{FF2B5EF4-FFF2-40B4-BE49-F238E27FC236}">
                <a16:creationId xmlns:a16="http://schemas.microsoft.com/office/drawing/2014/main" id="{F4E8B39E-BB75-DA39-8CA5-6E711FF025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539"/>
          <a:stretch/>
        </p:blipFill>
        <p:spPr>
          <a:xfrm>
            <a:off x="1968405" y="1491985"/>
            <a:ext cx="557251" cy="1665398"/>
          </a:xfrm>
          <a:prstGeom prst="rect">
            <a:avLst/>
          </a:prstGeom>
        </p:spPr>
      </p:pic>
      <p:pic>
        <p:nvPicPr>
          <p:cNvPr id="16" name="图形 15" descr="计算机">
            <a:extLst>
              <a:ext uri="{FF2B5EF4-FFF2-40B4-BE49-F238E27FC236}">
                <a16:creationId xmlns:a16="http://schemas.microsoft.com/office/drawing/2014/main" id="{B88DBFFB-0263-DBBB-C7C1-F7C7AF6F5B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539"/>
          <a:stretch/>
        </p:blipFill>
        <p:spPr>
          <a:xfrm>
            <a:off x="2643152" y="1491985"/>
            <a:ext cx="557251" cy="1665398"/>
          </a:xfrm>
          <a:prstGeom prst="rect">
            <a:avLst/>
          </a:prstGeom>
        </p:spPr>
      </p:pic>
      <p:pic>
        <p:nvPicPr>
          <p:cNvPr id="18" name="图形 17" descr="计算机">
            <a:extLst>
              <a:ext uri="{FF2B5EF4-FFF2-40B4-BE49-F238E27FC236}">
                <a16:creationId xmlns:a16="http://schemas.microsoft.com/office/drawing/2014/main" id="{2C6B4D8C-E6A7-CA45-61D5-655BE94DB4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6539"/>
          <a:stretch/>
        </p:blipFill>
        <p:spPr>
          <a:xfrm>
            <a:off x="1291331" y="1491985"/>
            <a:ext cx="557251" cy="1665398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模型 21" descr="Tetragonal Prism And Base Grey">
                <a:extLst>
                  <a:ext uri="{FF2B5EF4-FFF2-40B4-BE49-F238E27FC236}">
                    <a16:creationId xmlns:a16="http://schemas.microsoft.com/office/drawing/2014/main" id="{4423682F-E0D6-D4C2-3278-CF6E656F3A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118050"/>
                  </p:ext>
                </p:extLst>
              </p:nvPr>
            </p:nvGraphicFramePr>
            <p:xfrm>
              <a:off x="5241212" y="2988488"/>
              <a:ext cx="731185" cy="1465830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731185" cy="1465830"/>
                    </a:xfrm>
                    <a:prstGeom prst="rect">
                      <a:avLst/>
                    </a:prstGeom>
                  </am3d:spPr>
                  <am3d:camera>
                    <am3d:pos x="0" y="0" z="5286504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8639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5184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模型 21" descr="Tetragonal Prism And Base Grey">
                <a:extLst>
                  <a:ext uri="{FF2B5EF4-FFF2-40B4-BE49-F238E27FC236}">
                    <a16:creationId xmlns:a16="http://schemas.microsoft.com/office/drawing/2014/main" id="{4423682F-E0D6-D4C2-3278-CF6E656F3A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41212" y="2988488"/>
                <a:ext cx="731185" cy="146583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图形 22" descr="计算机">
            <a:extLst>
              <a:ext uri="{FF2B5EF4-FFF2-40B4-BE49-F238E27FC236}">
                <a16:creationId xmlns:a16="http://schemas.microsoft.com/office/drawing/2014/main" id="{21EAC963-A5D2-98A9-98B4-058A53BC45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539"/>
          <a:stretch/>
        </p:blipFill>
        <p:spPr>
          <a:xfrm>
            <a:off x="3320226" y="1491985"/>
            <a:ext cx="557251" cy="1665398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38460F8-7E5B-54D2-EFF3-4C655FB43694}"/>
              </a:ext>
            </a:extLst>
          </p:cNvPr>
          <p:cNvSpPr/>
          <p:nvPr/>
        </p:nvSpPr>
        <p:spPr>
          <a:xfrm>
            <a:off x="1291331" y="3045527"/>
            <a:ext cx="2644295" cy="141523"/>
          </a:xfrm>
          <a:prstGeom prst="rect">
            <a:avLst/>
          </a:prstGeom>
          <a:solidFill>
            <a:schemeClr val="accent6"/>
          </a:solidFill>
          <a:ln w="575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形 28" descr="计算机">
            <a:extLst>
              <a:ext uri="{FF2B5EF4-FFF2-40B4-BE49-F238E27FC236}">
                <a16:creationId xmlns:a16="http://schemas.microsoft.com/office/drawing/2014/main" id="{84FC78CC-6916-99C7-DF2D-53B69A12EA4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6539"/>
          <a:stretch/>
        </p:blipFill>
        <p:spPr>
          <a:xfrm>
            <a:off x="8199601" y="1432652"/>
            <a:ext cx="557251" cy="1665398"/>
          </a:xfrm>
          <a:prstGeom prst="rect">
            <a:avLst/>
          </a:prstGeom>
        </p:spPr>
      </p:pic>
      <p:pic>
        <p:nvPicPr>
          <p:cNvPr id="30" name="图形 29" descr="计算机">
            <a:extLst>
              <a:ext uri="{FF2B5EF4-FFF2-40B4-BE49-F238E27FC236}">
                <a16:creationId xmlns:a16="http://schemas.microsoft.com/office/drawing/2014/main" id="{F3A9643B-CF8D-7EC1-2C51-0BE811A9937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6539"/>
          <a:stretch/>
        </p:blipFill>
        <p:spPr>
          <a:xfrm>
            <a:off x="8874348" y="1432652"/>
            <a:ext cx="557251" cy="1665398"/>
          </a:xfrm>
          <a:prstGeom prst="rect">
            <a:avLst/>
          </a:prstGeom>
        </p:spPr>
      </p:pic>
      <p:pic>
        <p:nvPicPr>
          <p:cNvPr id="31" name="图形 30" descr="计算机">
            <a:extLst>
              <a:ext uri="{FF2B5EF4-FFF2-40B4-BE49-F238E27FC236}">
                <a16:creationId xmlns:a16="http://schemas.microsoft.com/office/drawing/2014/main" id="{3E9477BF-11C6-1997-24C0-A0673B92C6B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66539"/>
          <a:stretch/>
        </p:blipFill>
        <p:spPr>
          <a:xfrm>
            <a:off x="7522527" y="1432652"/>
            <a:ext cx="557251" cy="1665398"/>
          </a:xfrm>
          <a:prstGeom prst="rect">
            <a:avLst/>
          </a:prstGeom>
        </p:spPr>
      </p:pic>
      <p:pic>
        <p:nvPicPr>
          <p:cNvPr id="32" name="图形 31" descr="计算机">
            <a:extLst>
              <a:ext uri="{FF2B5EF4-FFF2-40B4-BE49-F238E27FC236}">
                <a16:creationId xmlns:a16="http://schemas.microsoft.com/office/drawing/2014/main" id="{C8137F5F-97A1-CC8A-B730-DA5D2601D6D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6539"/>
          <a:stretch/>
        </p:blipFill>
        <p:spPr>
          <a:xfrm>
            <a:off x="9551422" y="1432652"/>
            <a:ext cx="557251" cy="1665398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816FA3BD-32F0-3EF1-955A-2E03C49B8BA6}"/>
              </a:ext>
            </a:extLst>
          </p:cNvPr>
          <p:cNvSpPr/>
          <p:nvPr/>
        </p:nvSpPr>
        <p:spPr>
          <a:xfrm>
            <a:off x="7522527" y="2986194"/>
            <a:ext cx="2644295" cy="141523"/>
          </a:xfrm>
          <a:prstGeom prst="rect">
            <a:avLst/>
          </a:prstGeom>
          <a:solidFill>
            <a:schemeClr val="accent1"/>
          </a:solidFill>
          <a:ln w="575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形 34" descr="循环流程图">
            <a:extLst>
              <a:ext uri="{FF2B5EF4-FFF2-40B4-BE49-F238E27FC236}">
                <a16:creationId xmlns:a16="http://schemas.microsoft.com/office/drawing/2014/main" id="{2E919B1B-1B0C-A1F7-0957-4BD95FB642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352" y="4430431"/>
            <a:ext cx="787561" cy="787561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89B33B69-B31E-0E6E-6BE2-656808121C16}"/>
              </a:ext>
            </a:extLst>
          </p:cNvPr>
          <p:cNvSpPr/>
          <p:nvPr/>
        </p:nvSpPr>
        <p:spPr>
          <a:xfrm>
            <a:off x="1065055" y="1316367"/>
            <a:ext cx="3120128" cy="22552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FCF6972-7ACD-D99E-B8FD-75F0DB4044FB}"/>
              </a:ext>
            </a:extLst>
          </p:cNvPr>
          <p:cNvSpPr/>
          <p:nvPr/>
        </p:nvSpPr>
        <p:spPr>
          <a:xfrm>
            <a:off x="7231670" y="1316367"/>
            <a:ext cx="3120128" cy="22552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D35AC30-E277-CDD1-A554-3CB4A757D0A3}"/>
              </a:ext>
            </a:extLst>
          </p:cNvPr>
          <p:cNvSpPr txBox="1"/>
          <p:nvPr/>
        </p:nvSpPr>
        <p:spPr>
          <a:xfrm>
            <a:off x="1910396" y="328815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分布式存储集群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EEFF626-C495-B56F-D6AE-16F55FCC98C8}"/>
              </a:ext>
            </a:extLst>
          </p:cNvPr>
          <p:cNvSpPr txBox="1"/>
          <p:nvPr/>
        </p:nvSpPr>
        <p:spPr>
          <a:xfrm>
            <a:off x="8153638" y="326382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分布式计算集群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07FE813-EB20-68A2-2A6A-06642FD1F9A2}"/>
              </a:ext>
            </a:extLst>
          </p:cNvPr>
          <p:cNvSpPr txBox="1"/>
          <p:nvPr/>
        </p:nvSpPr>
        <p:spPr>
          <a:xfrm>
            <a:off x="5843072" y="36096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索引服务器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2B0FCC-0341-FF3B-D91C-E3597C49953D}"/>
              </a:ext>
            </a:extLst>
          </p:cNvPr>
          <p:cNvSpPr txBox="1"/>
          <p:nvPr/>
        </p:nvSpPr>
        <p:spPr>
          <a:xfrm>
            <a:off x="5235509" y="590388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网页端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D1B3DB6-3C19-EA3D-3B3B-D46019125D02}"/>
              </a:ext>
            </a:extLst>
          </p:cNvPr>
          <p:cNvSpPr txBox="1"/>
          <p:nvPr/>
        </p:nvSpPr>
        <p:spPr>
          <a:xfrm>
            <a:off x="7082054" y="50766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图数据库</a:t>
            </a:r>
          </a:p>
        </p:txBody>
      </p:sp>
      <p:pic>
        <p:nvPicPr>
          <p:cNvPr id="45" name="图形 44" descr="闪电">
            <a:extLst>
              <a:ext uri="{FF2B5EF4-FFF2-40B4-BE49-F238E27FC236}">
                <a16:creationId xmlns:a16="http://schemas.microsoft.com/office/drawing/2014/main" id="{0E66D658-7A26-4BD5-9BF4-5037FEEDAD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46896" y="4558270"/>
            <a:ext cx="356447" cy="356447"/>
          </a:xfrm>
          <a:prstGeom prst="rect">
            <a:avLst/>
          </a:prstGeom>
        </p:spPr>
      </p:pic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51DF6CA-841B-C483-CBC1-EA7534FB746F}"/>
              </a:ext>
            </a:extLst>
          </p:cNvPr>
          <p:cNvCxnSpPr>
            <a:stCxn id="11" idx="1"/>
            <a:endCxn id="45" idx="2"/>
          </p:cNvCxnSpPr>
          <p:nvPr/>
        </p:nvCxnSpPr>
        <p:spPr>
          <a:xfrm rot="10800000">
            <a:off x="2625120" y="4914717"/>
            <a:ext cx="2629208" cy="684502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6DC75AFE-B7D5-A370-F4D5-5B5CC0B869B7}"/>
              </a:ext>
            </a:extLst>
          </p:cNvPr>
          <p:cNvCxnSpPr>
            <a:cxnSpLocks/>
          </p:cNvCxnSpPr>
          <p:nvPr/>
        </p:nvCxnSpPr>
        <p:spPr>
          <a:xfrm rot="5400000">
            <a:off x="7005908" y="3813395"/>
            <a:ext cx="762452" cy="2809197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 descr="闪电">
            <a:extLst>
              <a:ext uri="{FF2B5EF4-FFF2-40B4-BE49-F238E27FC236}">
                <a16:creationId xmlns:a16="http://schemas.microsoft.com/office/drawing/2014/main" id="{42B20AEE-9662-D5F2-B449-E244D551111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13509" y="4480320"/>
            <a:ext cx="356447" cy="356447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40098E6-1E1A-B003-C204-E1909CCBD26F}"/>
              </a:ext>
            </a:extLst>
          </p:cNvPr>
          <p:cNvCxnSpPr>
            <a:stCxn id="45" idx="0"/>
            <a:endCxn id="36" idx="2"/>
          </p:cNvCxnSpPr>
          <p:nvPr/>
        </p:nvCxnSpPr>
        <p:spPr>
          <a:xfrm flipH="1" flipV="1">
            <a:off x="2625119" y="3571598"/>
            <a:ext cx="1" cy="98667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9C6AD05-11F8-5BA1-D917-8F8F9F8CB6C6}"/>
              </a:ext>
            </a:extLst>
          </p:cNvPr>
          <p:cNvCxnSpPr>
            <a:cxnSpLocks/>
            <a:stCxn id="56" idx="0"/>
            <a:endCxn id="37" idx="2"/>
          </p:cNvCxnSpPr>
          <p:nvPr/>
        </p:nvCxnSpPr>
        <p:spPr>
          <a:xfrm flipV="1">
            <a:off x="8791733" y="3571598"/>
            <a:ext cx="1" cy="9087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56D1B50-AAD1-4D8A-64F5-93BB77842DFA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7526133" y="3609691"/>
            <a:ext cx="0" cy="820740"/>
          </a:xfrm>
          <a:prstGeom prst="straightConnector1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F9E4B42-EEFF-D8DD-CFAA-D561856188F5}"/>
              </a:ext>
            </a:extLst>
          </p:cNvPr>
          <p:cNvCxnSpPr>
            <a:cxnSpLocks/>
            <a:stCxn id="22" idx="2"/>
            <a:endCxn id="11" idx="0"/>
          </p:cNvCxnSpPr>
          <p:nvPr/>
        </p:nvCxnSpPr>
        <p:spPr>
          <a:xfrm>
            <a:off x="5606805" y="4454318"/>
            <a:ext cx="11627" cy="780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3C69B051-3E0D-4EBF-E009-BA938A05F2E7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712116" y="4824212"/>
            <a:ext cx="1420236" cy="393780"/>
          </a:xfrm>
          <a:prstGeom prst="bentConnector3">
            <a:avLst>
              <a:gd name="adj1" fmla="val 834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1426D365-75C3-9555-2984-0186AD1ADA9C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5" t="17956" r="12766" b="30793"/>
          <a:stretch/>
        </p:blipFill>
        <p:spPr>
          <a:xfrm>
            <a:off x="4678683" y="442259"/>
            <a:ext cx="1879497" cy="562691"/>
          </a:xfrm>
          <a:prstGeom prst="rect">
            <a:avLst/>
          </a:prstGeom>
        </p:spPr>
      </p:pic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72A0A3FF-E3A2-86C8-54A3-47ECAF60259F}"/>
              </a:ext>
            </a:extLst>
          </p:cNvPr>
          <p:cNvCxnSpPr>
            <a:cxnSpLocks/>
            <a:stCxn id="99" idx="2"/>
            <a:endCxn id="22" idx="0"/>
          </p:cNvCxnSpPr>
          <p:nvPr/>
        </p:nvCxnSpPr>
        <p:spPr>
          <a:xfrm flipH="1">
            <a:off x="5606805" y="1004950"/>
            <a:ext cx="11627" cy="198353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D86185BF-0A0A-EA58-C603-3C8FF954D230}"/>
              </a:ext>
            </a:extLst>
          </p:cNvPr>
          <p:cNvCxnSpPr>
            <a:cxnSpLocks/>
            <a:stCxn id="99" idx="1"/>
            <a:endCxn id="36" idx="0"/>
          </p:cNvCxnSpPr>
          <p:nvPr/>
        </p:nvCxnSpPr>
        <p:spPr>
          <a:xfrm rot="10800000" flipV="1">
            <a:off x="2625119" y="723605"/>
            <a:ext cx="2053564" cy="592762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421A990D-426B-B824-3993-81DFA8FDAC20}"/>
              </a:ext>
            </a:extLst>
          </p:cNvPr>
          <p:cNvCxnSpPr>
            <a:cxnSpLocks/>
            <a:stCxn id="99" idx="3"/>
            <a:endCxn id="37" idx="0"/>
          </p:cNvCxnSpPr>
          <p:nvPr/>
        </p:nvCxnSpPr>
        <p:spPr>
          <a:xfrm>
            <a:off x="6558180" y="723605"/>
            <a:ext cx="2233554" cy="592762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21B2B06-80DA-4678-648D-2CECCE13AC46}"/>
              </a:ext>
            </a:extLst>
          </p:cNvPr>
          <p:cNvSpPr txBox="1"/>
          <p:nvPr/>
        </p:nvSpPr>
        <p:spPr>
          <a:xfrm>
            <a:off x="5584053" y="10072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分布式监控</a:t>
            </a:r>
          </a:p>
        </p:txBody>
      </p:sp>
    </p:spTree>
    <p:extLst>
      <p:ext uri="{BB962C8B-B14F-4D97-AF65-F5344CB8AC3E}">
        <p14:creationId xmlns:p14="http://schemas.microsoft.com/office/powerpoint/2010/main" val="118689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74</Words>
  <Application>Microsoft Office PowerPoint</Application>
  <PresentationFormat>宽屏</PresentationFormat>
  <Paragraphs>27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华文楷体</vt:lpstr>
      <vt:lpstr>楷体</vt:lpstr>
      <vt:lpstr>Arial</vt:lpstr>
      <vt:lpstr>Comic Sans MS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ao</dc:creator>
  <cp:lastModifiedBy>xu ao</cp:lastModifiedBy>
  <cp:revision>22</cp:revision>
  <dcterms:created xsi:type="dcterms:W3CDTF">2022-06-28T06:46:17Z</dcterms:created>
  <dcterms:modified xsi:type="dcterms:W3CDTF">2022-06-29T06:51:02Z</dcterms:modified>
</cp:coreProperties>
</file>