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2DA12-4C36-B6D2-C867-736D50F3A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F8E3DA-FCDE-058A-571F-A8E9016D0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80663-9F60-2937-3D87-9C0B7142D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37042-603D-7F34-B006-CD0A5606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8DC73-E94B-46F8-80ED-397B5399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7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B4D8E-7D9C-058C-E673-FC482BA6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7E81C9-7DC0-B746-8159-A88F9C618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97FDB-6B2A-7D54-3DBF-7FFBD7DD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FF6FA-DCE0-F012-4EBD-44DC41E3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A95CC-5945-07E1-3FCC-6BF2BEE7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94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C571B3-F1D3-7BC0-EA4C-2E7029DF7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FF6377-B6C9-B29D-B962-7487EE5D8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381C5-8CB0-295B-95AC-FF96B984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4C42CB-E15B-FF21-582F-CBFD5F3FD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C3230-7089-A0DD-E146-24C377C7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5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475CB-562B-8312-DBE2-B5ABCD4C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E94FA-BF34-9318-E624-02EB5DDE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9886E2-7C75-A344-04B1-09F4246E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8F326-6911-3BCD-3C8C-7B85FD04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FF11B3-2D5A-1713-0A42-B370F727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11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DB2E9-328D-6184-C482-1155CF92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87698-CDFD-4DDA-586A-7FAA3B1DC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D10D4E-548E-1EC9-3B7E-423645150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6DB19-2056-92CD-21FA-80DE9070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D36031-06C2-AB7F-26F9-6AC3AAE0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C3195-9197-5D87-3C65-262163EA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E586C-F099-5F15-39B8-55821EAAC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51F2D-4EA3-C4DE-1A84-837C65CD4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91F6C6-4C37-95D0-5C24-9F217E86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71084E-E71C-AFFD-74C5-64C7BC01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A1639F-6225-C371-AD60-F720CDD7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5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F6FF1-2369-B1CC-CCA8-13F5D526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205F8-3C68-CDBD-3F92-109BC24F7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A6C3E2-C014-85B0-63F0-8FB080279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D8CEAE-53DA-489E-D828-72DF6C129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449488-50F3-D5D0-3FCA-4E54F8109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F2B42-0B1A-14BD-E393-BC3E7DC2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6818E7-11D2-AD90-3BFE-E12E50FA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5CA7AF-8A9D-122E-F3AC-044C6204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82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6CED4-EE64-1633-8544-38B21295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284E05-942D-8292-F96B-26E43FDB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1B4902-4907-EDE7-8B3B-674925AE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3697E2-7E61-71A1-FBFF-99903C125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99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CC51EA-FCA2-CC11-5490-BE028366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05A06B-2ADC-3D95-18FC-A40C5E2EA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273F0-FDFA-E5BF-FEE5-DBF64399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C45C0-502D-BF0F-2D01-DE952F94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6EE1A6-D160-3911-B966-9B4A848A1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0FDCF-9021-0C43-23A2-34B0C62CB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65BE2-46A5-1117-75D8-D06FF315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B7B4D-B678-5298-DD6D-613705D0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CF219-0E4E-6714-EC42-D73AA508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4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E656A0-CF16-298E-4E1A-1647A8FCB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D2BEE-2D0D-079A-3EB6-4086F6B9A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843712-8DF9-A4D7-C1DB-709080C46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FF9D70-8892-A5F5-3D53-F31E3961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81CBDF-34E1-A0AA-CEE1-0ABA6DC79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DC612-CDE6-9EB1-FE6E-3A729C05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49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FEFAC50-C303-BA68-ABBB-F8102A29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A153E-D699-362D-3111-ADE767186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DCFC35-8C6B-491F-B70A-8002A0EBF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10851-6843-4037-832F-63194DEEEBA3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80BC2-BC93-0CB5-A04D-2731C5083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FF2A7-0A94-EA62-FCE7-5B0A80E47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E10E7-C51C-4C8B-924B-557EEBD3D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1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C73088BE-7DC9-3363-958F-3926D8E3ECB3}"/>
              </a:ext>
            </a:extLst>
          </p:cNvPr>
          <p:cNvGrpSpPr/>
          <p:nvPr/>
        </p:nvGrpSpPr>
        <p:grpSpPr>
          <a:xfrm>
            <a:off x="778960" y="1605280"/>
            <a:ext cx="10634080" cy="2946400"/>
            <a:chOff x="778960" y="1605280"/>
            <a:chExt cx="10634080" cy="2946400"/>
          </a:xfrm>
        </p:grpSpPr>
        <p:pic>
          <p:nvPicPr>
            <p:cNvPr id="1028" name="Picture 4" descr="Abstract Background Photos, Download The BEST Free Abstract Background  Stock Photos &amp; HD Images">
              <a:extLst>
                <a:ext uri="{FF2B5EF4-FFF2-40B4-BE49-F238E27FC236}">
                  <a16:creationId xmlns:a16="http://schemas.microsoft.com/office/drawing/2014/main" id="{07DE9F26-162D-39CC-A4A5-2BFBE3FB4F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4" r="35796"/>
            <a:stretch/>
          </p:blipFill>
          <p:spPr bwMode="auto">
            <a:xfrm rot="5400000">
              <a:off x="4622800" y="-2238560"/>
              <a:ext cx="2946400" cy="10634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4D74C841-3BC6-AF19-C180-716B1EE514CD}"/>
                </a:ext>
              </a:extLst>
            </p:cNvPr>
            <p:cNvGrpSpPr/>
            <p:nvPr/>
          </p:nvGrpSpPr>
          <p:grpSpPr>
            <a:xfrm>
              <a:off x="3336637" y="2283552"/>
              <a:ext cx="1569660" cy="1569660"/>
              <a:chOff x="5588000" y="1838632"/>
              <a:chExt cx="2591128" cy="2591128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265FD7B1-6906-336D-536B-CFCFDD9FEC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8000" y="1838632"/>
                <a:ext cx="2591128" cy="259112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4F0E778B-780C-EA11-D886-4BD574047C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8368" y="2221928"/>
                <a:ext cx="1970056" cy="1970056"/>
              </a:xfrm>
              <a:prstGeom prst="rect">
                <a:avLst/>
              </a:prstGeom>
              <a:effectLst>
                <a:outerShdw blurRad="114300" dist="63500" dir="16200000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B1FE900-1751-2606-FCA7-97427C20053B}"/>
                </a:ext>
              </a:extLst>
            </p:cNvPr>
            <p:cNvSpPr txBox="1"/>
            <p:nvPr/>
          </p:nvSpPr>
          <p:spPr>
            <a:xfrm>
              <a:off x="5070875" y="2283552"/>
              <a:ext cx="358151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9600" b="1" dirty="0"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48000">
                        <a:schemeClr val="accent1">
                          <a:lumMod val="50000"/>
                        </a:schemeClr>
                      </a:gs>
                      <a:gs pos="83000">
                        <a:schemeClr val="accent1">
                          <a:lumMod val="75000"/>
                        </a:schemeClr>
                      </a:gs>
                      <a:gs pos="100000">
                        <a:schemeClr val="bg2">
                          <a:lumMod val="10000"/>
                        </a:schemeClr>
                      </a:gs>
                    </a:gsLst>
                    <a:lin ang="78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anose="020B0602030504020804" pitchFamily="34" charset="0"/>
                </a:rPr>
                <a:t>Room</a:t>
              </a:r>
              <a:endParaRPr lang="zh-CN" altLang="en-US" sz="96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48000">
                      <a:schemeClr val="accent1">
                        <a:lumMod val="50000"/>
                      </a:schemeClr>
                    </a:gs>
                    <a:gs pos="83000">
                      <a:schemeClr val="accent1">
                        <a:lumMod val="75000"/>
                      </a:schemeClr>
                    </a:gs>
                    <a:gs pos="100000">
                      <a:schemeClr val="bg2">
                        <a:lumMod val="10000"/>
                      </a:schemeClr>
                    </a:gs>
                  </a:gsLst>
                  <a:lin ang="78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anose="020B06020305040208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45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Eras Medium ITC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Jiarui LI (20216422)</dc:creator>
  <cp:lastModifiedBy>Jiarui LI (20216422)</cp:lastModifiedBy>
  <cp:revision>1</cp:revision>
  <dcterms:created xsi:type="dcterms:W3CDTF">2023-04-23T11:56:39Z</dcterms:created>
  <dcterms:modified xsi:type="dcterms:W3CDTF">2023-04-23T12:13:42Z</dcterms:modified>
</cp:coreProperties>
</file>