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72" r:id="rId2"/>
    <p:sldId id="276" r:id="rId3"/>
    <p:sldId id="273" r:id="rId4"/>
    <p:sldId id="27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3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2021年10月20日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55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10F5-1FDB-4412-9DA5-0DC277F3AA47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BC4651-57C2-470C-8B46-4CD01B49519F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0C8DF69-A091-4224-9395-7EEA346FB0B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6E54-3F8D-429F-92B0-552EFC395570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2E8B-FC54-48F9-A7AF-9A7E3F43F4EC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8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294-16A4-4EBE-BAE1-F92EFB453A48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2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F135DD-489F-40F6-9DF5-0023BF78E97D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09C4-ED81-4BB2-901D-6F9161800EE0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3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EF3-3DB6-4A7C-AB4D-ACE4B86A9E82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4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27D5-6AF4-4517-AA98-65218CDB69F3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9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618-F0E5-4989-AF68-72D3D428384C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4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821B-84B2-4BCF-9103-D9BA6B63AE5A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9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DC9E-0ED5-49F5-AB3A-F546F39FF920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6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2021年10月20日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4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金頂開發討論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9A610-E8EC-40E6-AEDC-0F994B8E9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前提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子母棧板結合好才進行入庫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(1F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除外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)</a:t>
            </a:r>
          </a:p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出庫連同母板載走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(1F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除外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)</a:t>
            </a:r>
          </a:p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因子母棧板無標籤，故以承載的貨物料號作識別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6851" y="-248689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出庫流程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B41610A-A7F8-4C66-94CA-6C2766A28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60655"/>
            <a:ext cx="9474199" cy="5164106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A93ED094-FF8F-4372-B290-C29ED2D26D04}"/>
              </a:ext>
            </a:extLst>
          </p:cNvPr>
          <p:cNvSpPr/>
          <p:nvPr/>
        </p:nvSpPr>
        <p:spPr>
          <a:xfrm>
            <a:off x="2271860" y="3167406"/>
            <a:ext cx="933253" cy="2615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339A71FC-2A85-4A22-86E1-8224D01BB7A9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1677972" y="3298202"/>
            <a:ext cx="593889" cy="1104115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303E9D-12BB-4478-BF68-059C4A8DBB66}"/>
              </a:ext>
            </a:extLst>
          </p:cNvPr>
          <p:cNvSpPr txBox="1"/>
          <p:nvPr/>
        </p:nvSpPr>
        <p:spPr>
          <a:xfrm>
            <a:off x="716437" y="4479402"/>
            <a:ext cx="296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是否是人為挑選？若採系統挑選，挑選的邏輯依據為何？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5131" y="-250659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入庫流程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26F7E34-1DCD-4594-96C5-C5197114D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4" y="904974"/>
            <a:ext cx="10157271" cy="5700384"/>
          </a:xfr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563B8C4F-92E6-40A4-A455-623AA8A6F186}"/>
              </a:ext>
            </a:extLst>
          </p:cNvPr>
          <p:cNvSpPr/>
          <p:nvPr/>
        </p:nvSpPr>
        <p:spPr>
          <a:xfrm>
            <a:off x="1880554" y="2741263"/>
            <a:ext cx="824939" cy="26588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5914CA45-5E58-4D50-9A80-D01CDAF07509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 flipV="1">
            <a:off x="1286668" y="2874207"/>
            <a:ext cx="593887" cy="1101968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C8576A-55D6-4522-8062-73BF70F38B1C}"/>
              </a:ext>
            </a:extLst>
          </p:cNvPr>
          <p:cNvSpPr txBox="1"/>
          <p:nvPr/>
        </p:nvSpPr>
        <p:spPr>
          <a:xfrm>
            <a:off x="325130" y="4053260"/>
            <a:ext cx="309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是否是人為挑選？若採系統挑選，挑選的邏輯依據為何？</a:t>
            </a:r>
          </a:p>
        </p:txBody>
      </p:sp>
    </p:spTree>
    <p:extLst>
      <p:ext uri="{BB962C8B-B14F-4D97-AF65-F5344CB8AC3E}">
        <p14:creationId xmlns:p14="http://schemas.microsoft.com/office/powerpoint/2010/main" val="19406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待討論事項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1F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出庫需要雙子板堆疊的原因？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是固定雙子棧板出庫還是可以單一個子棧板？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若可以彈性選擇雙層還是單層子棧板</a:t>
            </a:r>
            <a:r>
              <a:rPr lang="zh-TW" altLang="en-US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出庫，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決定的依據是什麼？是依據料號</a:t>
            </a:r>
            <a:r>
              <a:rPr lang="zh-TW" altLang="en-US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還是人為決定？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72</TotalTime>
  <Words>141</Words>
  <Application>Microsoft Office PowerPoint</Application>
  <PresentationFormat>寬螢幕</PresentationFormat>
  <Paragraphs>18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細明體</vt:lpstr>
      <vt:lpstr>微軟正黑體</vt:lpstr>
      <vt:lpstr>新細明體</vt:lpstr>
      <vt:lpstr>Georgia</vt:lpstr>
      <vt:lpstr>Trebuchet MS</vt:lpstr>
      <vt:lpstr>Wingdings</vt:lpstr>
      <vt:lpstr>木刻字型</vt:lpstr>
      <vt:lpstr>金頂開發討論</vt:lpstr>
      <vt:lpstr>前提</vt:lpstr>
      <vt:lpstr>出庫流程</vt:lpstr>
      <vt:lpstr>入庫流程</vt:lpstr>
      <vt:lpstr>待討論事項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金頂開發討論</dc:title>
  <dc:creator>AQ5 110171 郭凡潁</dc:creator>
  <cp:lastModifiedBy>AQ5 110171 郭凡潁</cp:lastModifiedBy>
  <cp:revision>8</cp:revision>
  <dcterms:created xsi:type="dcterms:W3CDTF">2021-10-20T08:18:41Z</dcterms:created>
  <dcterms:modified xsi:type="dcterms:W3CDTF">2021-10-20T09:32:26Z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