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scantop.com.tw" TargetMode="External"/><Relationship Id="rId2" Type="http://schemas.openxmlformats.org/officeDocument/2006/relationships/hyperlink" Target="mailto:Nick@scantop.com.tw" TargetMode="External"/><Relationship Id="rId1" Type="http://schemas.openxmlformats.org/officeDocument/2006/relationships/hyperlink" Target="mailto:George@scantop.com.tw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Nick@scantop.com.tw" TargetMode="External"/><Relationship Id="rId2" Type="http://schemas.openxmlformats.org/officeDocument/2006/relationships/hyperlink" Target="mailto:John@scantop.com.tw" TargetMode="External"/><Relationship Id="rId1" Type="http://schemas.openxmlformats.org/officeDocument/2006/relationships/hyperlink" Target="mailto:George@scantop.com.t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2875B-DE45-40AE-AE74-63D961EC0A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347D8D8-E203-45CD-A329-4DE4033D35BD}">
      <dgm:prSet phldrT="[文字]" custT="1"/>
      <dgm:spPr/>
      <dgm:t>
        <a:bodyPr/>
        <a:lstStyle/>
        <a:p>
          <a:r>
            <a:rPr lang="zh-TW" altLang="en-US" sz="600" u="sng" dirty="0" smtClean="0"/>
            <a:t>盟立</a:t>
          </a:r>
          <a:endParaRPr lang="en-US" altLang="zh-TW" sz="600" u="sng" dirty="0" smtClean="0"/>
        </a:p>
        <a:p>
          <a:endParaRPr lang="en-US" altLang="zh-TW" sz="600" u="none" dirty="0" smtClean="0"/>
        </a:p>
      </dgm:t>
    </dgm:pt>
    <dgm:pt modelId="{7FAD9844-9015-4B30-A61D-FC7CBE0BB86E}" type="parTrans" cxnId="{EBAC947C-006F-4075-9BF9-ABB7CF9D0208}">
      <dgm:prSet/>
      <dgm:spPr/>
      <dgm:t>
        <a:bodyPr/>
        <a:lstStyle/>
        <a:p>
          <a:endParaRPr lang="zh-TW" altLang="en-US" sz="2000"/>
        </a:p>
      </dgm:t>
    </dgm:pt>
    <dgm:pt modelId="{E975AA10-197A-42CA-9C27-E635CABCAFF1}" type="sibTrans" cxnId="{EBAC947C-006F-4075-9BF9-ABB7CF9D0208}">
      <dgm:prSet/>
      <dgm:spPr/>
      <dgm:t>
        <a:bodyPr/>
        <a:lstStyle/>
        <a:p>
          <a:endParaRPr lang="zh-TW" altLang="en-US" sz="2000"/>
        </a:p>
      </dgm:t>
    </dgm:pt>
    <dgm:pt modelId="{4A64027E-8461-420A-ABF9-63E673ED537C}">
      <dgm:prSet phldrT="[文字]" custT="1"/>
      <dgm:spPr/>
      <dgm:t>
        <a:bodyPr/>
        <a:lstStyle/>
        <a:p>
          <a:r>
            <a:rPr lang="zh-TW" altLang="en-US" sz="600" u="sng" dirty="0" smtClean="0"/>
            <a:t>工程</a:t>
          </a:r>
          <a:endParaRPr lang="en-US" altLang="zh-TW" sz="600" u="sng" dirty="0" smtClean="0"/>
        </a:p>
        <a:p>
          <a:r>
            <a:rPr lang="zh-TW" altLang="en-US" sz="600" dirty="0" smtClean="0"/>
            <a:t>陳能誠經理 </a:t>
          </a:r>
          <a:endParaRPr lang="en-US" altLang="zh-TW" sz="600" dirty="0" smtClean="0"/>
        </a:p>
        <a:p>
          <a:r>
            <a:rPr lang="en-US" altLang="zh-TW" sz="600" dirty="0" smtClean="0"/>
            <a:t>ext:703-322</a:t>
          </a:r>
        </a:p>
        <a:p>
          <a:r>
            <a:rPr lang="en-US" altLang="zh-TW" sz="600" dirty="0" smtClean="0"/>
            <a:t>(</a:t>
          </a:r>
          <a:r>
            <a:rPr lang="zh-TW" altLang="en-US" sz="600" dirty="0" smtClean="0"/>
            <a:t>范圳彬處長</a:t>
          </a:r>
          <a:r>
            <a:rPr lang="en-US" altLang="zh-TW" sz="600" dirty="0" smtClean="0"/>
            <a:t>)</a:t>
          </a:r>
          <a:endParaRPr lang="zh-TW" altLang="en-US" sz="600" dirty="0"/>
        </a:p>
      </dgm:t>
    </dgm:pt>
    <dgm:pt modelId="{5A114D38-B3CB-457F-AFF6-11616DEF6C0F}" type="parTrans" cxnId="{F2A4A135-320D-4AFC-97FE-B0B3233A3EA0}">
      <dgm:prSet/>
      <dgm:spPr/>
      <dgm:t>
        <a:bodyPr/>
        <a:lstStyle/>
        <a:p>
          <a:endParaRPr lang="zh-TW" altLang="en-US" sz="2000"/>
        </a:p>
      </dgm:t>
    </dgm:pt>
    <dgm:pt modelId="{FD25AEAA-6D86-49DF-BD3D-2D7746BEF276}" type="sibTrans" cxnId="{F2A4A135-320D-4AFC-97FE-B0B3233A3EA0}">
      <dgm:prSet/>
      <dgm:spPr/>
      <dgm:t>
        <a:bodyPr/>
        <a:lstStyle/>
        <a:p>
          <a:endParaRPr lang="zh-TW" altLang="en-US" sz="2000"/>
        </a:p>
      </dgm:t>
    </dgm:pt>
    <dgm:pt modelId="{AA8DD95D-079F-46FE-8BE7-DEE489D2827F}">
      <dgm:prSet phldrT="[文字]" custT="1"/>
      <dgm:spPr/>
      <dgm:t>
        <a:bodyPr/>
        <a:lstStyle/>
        <a:p>
          <a:r>
            <a:rPr lang="zh-TW" altLang="en-US" sz="600" u="sng" dirty="0" smtClean="0"/>
            <a:t>電控</a:t>
          </a:r>
          <a:endParaRPr lang="en-US" altLang="zh-TW" sz="600" u="sng" dirty="0" smtClean="0"/>
        </a:p>
        <a:p>
          <a:r>
            <a:rPr lang="zh-TW" altLang="en-US" sz="600" dirty="0" smtClean="0"/>
            <a:t>鄭合益副處長 </a:t>
          </a:r>
          <a:endParaRPr lang="en-US" altLang="zh-TW" sz="600" dirty="0" smtClean="0"/>
        </a:p>
        <a:p>
          <a:r>
            <a:rPr lang="en-US" altLang="zh-TW" sz="600" dirty="0" smtClean="0"/>
            <a:t>ext:703-307</a:t>
          </a:r>
          <a:endParaRPr lang="zh-TW" altLang="en-US" sz="600" dirty="0"/>
        </a:p>
      </dgm:t>
    </dgm:pt>
    <dgm:pt modelId="{454F86C9-5489-4050-BBCA-C2B177448C4D}" type="parTrans" cxnId="{72FFAAD5-A2DE-40DC-B898-D9092E1F2E09}">
      <dgm:prSet/>
      <dgm:spPr/>
      <dgm:t>
        <a:bodyPr/>
        <a:lstStyle/>
        <a:p>
          <a:endParaRPr lang="zh-TW" altLang="en-US" sz="2000"/>
        </a:p>
      </dgm:t>
    </dgm:pt>
    <dgm:pt modelId="{B68B2E5C-132B-4E70-926E-9710706D333D}" type="sibTrans" cxnId="{72FFAAD5-A2DE-40DC-B898-D9092E1F2E09}">
      <dgm:prSet/>
      <dgm:spPr/>
      <dgm:t>
        <a:bodyPr/>
        <a:lstStyle/>
        <a:p>
          <a:endParaRPr lang="zh-TW" altLang="en-US" sz="2000"/>
        </a:p>
      </dgm:t>
    </dgm:pt>
    <dgm:pt modelId="{A19E71E4-FFFC-44DF-874E-6AE5E2DC6219}">
      <dgm:prSet phldrT="[文字]" custT="1"/>
      <dgm:spPr/>
      <dgm:t>
        <a:bodyPr/>
        <a:lstStyle/>
        <a:p>
          <a:r>
            <a:rPr lang="zh-TW" altLang="en-US" sz="600" u="sng" dirty="0" smtClean="0"/>
            <a:t>資訊</a:t>
          </a:r>
          <a:endParaRPr lang="en-US" altLang="zh-TW" sz="600" u="sng" dirty="0" smtClean="0"/>
        </a:p>
        <a:p>
          <a:r>
            <a:rPr lang="zh-TW" altLang="en-US" sz="600" u="none" dirty="0" smtClean="0"/>
            <a:t>陳銘源</a:t>
          </a:r>
          <a:endParaRPr lang="en-US" altLang="zh-TW" sz="600" u="none" dirty="0" smtClean="0"/>
        </a:p>
        <a:p>
          <a:r>
            <a:rPr lang="zh-TW" altLang="en-US" sz="600" dirty="0" smtClean="0"/>
            <a:t>郭凡潁</a:t>
          </a:r>
          <a:endParaRPr lang="zh-TW" altLang="en-US" sz="600" u="none" dirty="0"/>
        </a:p>
      </dgm:t>
    </dgm:pt>
    <dgm:pt modelId="{FECFD375-632C-4857-AC36-54076A1AF4AE}" type="parTrans" cxnId="{BA450A06-2E75-4053-800D-0EDB3CFDC902}">
      <dgm:prSet/>
      <dgm:spPr/>
      <dgm:t>
        <a:bodyPr/>
        <a:lstStyle/>
        <a:p>
          <a:endParaRPr lang="zh-TW" altLang="en-US" sz="2000"/>
        </a:p>
      </dgm:t>
    </dgm:pt>
    <dgm:pt modelId="{7842E90D-7E67-4C20-8455-5B205B000BD5}" type="sibTrans" cxnId="{BA450A06-2E75-4053-800D-0EDB3CFDC902}">
      <dgm:prSet/>
      <dgm:spPr/>
      <dgm:t>
        <a:bodyPr/>
        <a:lstStyle/>
        <a:p>
          <a:endParaRPr lang="zh-TW" altLang="en-US" sz="2000"/>
        </a:p>
      </dgm:t>
    </dgm:pt>
    <dgm:pt modelId="{44DC278B-1DCA-4C46-AB10-860CC9B2BFF8}">
      <dgm:prSet custT="1"/>
      <dgm:spPr/>
      <dgm:t>
        <a:bodyPr/>
        <a:lstStyle/>
        <a:p>
          <a:r>
            <a:rPr lang="zh-TW" altLang="en-US" sz="600" u="sng" dirty="0" smtClean="0"/>
            <a:t>業務</a:t>
          </a:r>
          <a:endParaRPr lang="en-US" altLang="zh-TW" sz="600" u="sng" dirty="0" smtClean="0"/>
        </a:p>
        <a:p>
          <a:r>
            <a:rPr lang="zh-TW" altLang="en-US" sz="600" dirty="0" smtClean="0"/>
            <a:t>邱泰詮 </a:t>
          </a:r>
          <a:endParaRPr lang="en-US" altLang="zh-TW" sz="600" dirty="0" smtClean="0"/>
        </a:p>
        <a:p>
          <a:r>
            <a:rPr lang="en-US" altLang="zh-TW" sz="600" dirty="0" smtClean="0"/>
            <a:t>ext:703-862</a:t>
          </a:r>
          <a:endParaRPr lang="zh-TW" altLang="en-US" sz="600" dirty="0"/>
        </a:p>
      </dgm:t>
    </dgm:pt>
    <dgm:pt modelId="{0EE55D28-8FCB-43E5-B14F-2BAA7A5EACD1}" type="parTrans" cxnId="{1BD5771B-01F3-449A-B9BB-4FAF646C14C0}">
      <dgm:prSet/>
      <dgm:spPr/>
      <dgm:t>
        <a:bodyPr/>
        <a:lstStyle/>
        <a:p>
          <a:endParaRPr lang="zh-TW" altLang="en-US" sz="2000"/>
        </a:p>
      </dgm:t>
    </dgm:pt>
    <dgm:pt modelId="{4C66608E-2CF7-4A52-858C-C5106D56278D}" type="sibTrans" cxnId="{1BD5771B-01F3-449A-B9BB-4FAF646C14C0}">
      <dgm:prSet/>
      <dgm:spPr/>
      <dgm:t>
        <a:bodyPr/>
        <a:lstStyle/>
        <a:p>
          <a:endParaRPr lang="zh-TW" altLang="en-US" sz="2000"/>
        </a:p>
      </dgm:t>
    </dgm:pt>
    <dgm:pt modelId="{89788E30-9D77-47CB-8700-1FE362A9624E}" type="pres">
      <dgm:prSet presAssocID="{D502875B-DE45-40AE-AE74-63D961EC0A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E6C3A0-2FFD-449C-BAB9-27B523233049}" type="pres">
      <dgm:prSet presAssocID="{B347D8D8-E203-45CD-A329-4DE4033D35BD}" presName="hierRoot1" presStyleCnt="0">
        <dgm:presLayoutVars>
          <dgm:hierBranch val="init"/>
        </dgm:presLayoutVars>
      </dgm:prSet>
      <dgm:spPr/>
    </dgm:pt>
    <dgm:pt modelId="{4D4916F3-2764-4DCB-B5B6-D631F77B6E04}" type="pres">
      <dgm:prSet presAssocID="{B347D8D8-E203-45CD-A329-4DE4033D35BD}" presName="rootComposite1" presStyleCnt="0"/>
      <dgm:spPr/>
    </dgm:pt>
    <dgm:pt modelId="{BDF56398-0C0B-4455-AD12-EE86F4A2A874}" type="pres">
      <dgm:prSet presAssocID="{B347D8D8-E203-45CD-A329-4DE4033D35BD}" presName="rootText1" presStyleLbl="node0" presStyleIdx="0" presStyleCnt="1" custLinFactNeighborX="-4892" custLinFactNeighborY="42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5F4869-0FED-45DC-95C4-ADFE482842A0}" type="pres">
      <dgm:prSet presAssocID="{B347D8D8-E203-45CD-A329-4DE4033D35BD}" presName="rootConnector1" presStyleLbl="node1" presStyleIdx="0" presStyleCnt="0"/>
      <dgm:spPr/>
    </dgm:pt>
    <dgm:pt modelId="{8DCFFA64-2B32-4B70-941B-B52E0982444D}" type="pres">
      <dgm:prSet presAssocID="{B347D8D8-E203-45CD-A329-4DE4033D35BD}" presName="hierChild2" presStyleCnt="0"/>
      <dgm:spPr/>
    </dgm:pt>
    <dgm:pt modelId="{A87A95EA-09E2-4E5A-888A-0E62A79E1EC5}" type="pres">
      <dgm:prSet presAssocID="{0EE55D28-8FCB-43E5-B14F-2BAA7A5EACD1}" presName="Name37" presStyleLbl="parChTrans1D2" presStyleIdx="0" presStyleCnt="4"/>
      <dgm:spPr/>
    </dgm:pt>
    <dgm:pt modelId="{7740BAF7-6AF5-4B4A-843C-DDC901D767B2}" type="pres">
      <dgm:prSet presAssocID="{44DC278B-1DCA-4C46-AB10-860CC9B2BFF8}" presName="hierRoot2" presStyleCnt="0">
        <dgm:presLayoutVars>
          <dgm:hierBranch val="init"/>
        </dgm:presLayoutVars>
      </dgm:prSet>
      <dgm:spPr/>
    </dgm:pt>
    <dgm:pt modelId="{2F9737E6-3851-435E-8DC4-288018E2F700}" type="pres">
      <dgm:prSet presAssocID="{44DC278B-1DCA-4C46-AB10-860CC9B2BFF8}" presName="rootComposite" presStyleCnt="0"/>
      <dgm:spPr/>
    </dgm:pt>
    <dgm:pt modelId="{4BA9E9F7-2098-4F38-A202-616FE3097E3E}" type="pres">
      <dgm:prSet presAssocID="{44DC278B-1DCA-4C46-AB10-860CC9B2BFF8}" presName="rootText" presStyleLbl="node2" presStyleIdx="0" presStyleCnt="4" custScaleY="130468">
        <dgm:presLayoutVars>
          <dgm:chPref val="3"/>
        </dgm:presLayoutVars>
      </dgm:prSet>
      <dgm:spPr/>
    </dgm:pt>
    <dgm:pt modelId="{F771F18D-C134-4A8F-B7D7-D16B1FE5272E}" type="pres">
      <dgm:prSet presAssocID="{44DC278B-1DCA-4C46-AB10-860CC9B2BFF8}" presName="rootConnector" presStyleLbl="node2" presStyleIdx="0" presStyleCnt="4"/>
      <dgm:spPr/>
    </dgm:pt>
    <dgm:pt modelId="{387F0508-10AC-445F-91D7-0EEC9257AC0D}" type="pres">
      <dgm:prSet presAssocID="{44DC278B-1DCA-4C46-AB10-860CC9B2BFF8}" presName="hierChild4" presStyleCnt="0"/>
      <dgm:spPr/>
    </dgm:pt>
    <dgm:pt modelId="{AAC7A9D4-71AB-421A-9CFC-3AE71E89F7EC}" type="pres">
      <dgm:prSet presAssocID="{44DC278B-1DCA-4C46-AB10-860CC9B2BFF8}" presName="hierChild5" presStyleCnt="0"/>
      <dgm:spPr/>
    </dgm:pt>
    <dgm:pt modelId="{5581985F-E28F-439E-AE8C-E2D28C389A3B}" type="pres">
      <dgm:prSet presAssocID="{5A114D38-B3CB-457F-AFF6-11616DEF6C0F}" presName="Name37" presStyleLbl="parChTrans1D2" presStyleIdx="1" presStyleCnt="4"/>
      <dgm:spPr/>
    </dgm:pt>
    <dgm:pt modelId="{D0DB7FAE-9BC0-45CB-9D22-D447AE659ADC}" type="pres">
      <dgm:prSet presAssocID="{4A64027E-8461-420A-ABF9-63E673ED537C}" presName="hierRoot2" presStyleCnt="0">
        <dgm:presLayoutVars>
          <dgm:hierBranch val="init"/>
        </dgm:presLayoutVars>
      </dgm:prSet>
      <dgm:spPr/>
    </dgm:pt>
    <dgm:pt modelId="{6A1242D7-2FBB-450D-8985-D0C82B4DA03B}" type="pres">
      <dgm:prSet presAssocID="{4A64027E-8461-420A-ABF9-63E673ED537C}" presName="rootComposite" presStyleCnt="0"/>
      <dgm:spPr/>
    </dgm:pt>
    <dgm:pt modelId="{8167B48B-AD1D-42B8-A90A-10790A182AC5}" type="pres">
      <dgm:prSet presAssocID="{4A64027E-8461-420A-ABF9-63E673ED537C}" presName="rootText" presStyleLbl="node2" presStyleIdx="1" presStyleCnt="4" custScaleY="1313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AC2679-1F60-491C-B341-A3C9270E76C1}" type="pres">
      <dgm:prSet presAssocID="{4A64027E-8461-420A-ABF9-63E673ED537C}" presName="rootConnector" presStyleLbl="node2" presStyleIdx="1" presStyleCnt="4"/>
      <dgm:spPr/>
    </dgm:pt>
    <dgm:pt modelId="{30C5D85A-563C-41A2-8618-B63C029DF856}" type="pres">
      <dgm:prSet presAssocID="{4A64027E-8461-420A-ABF9-63E673ED537C}" presName="hierChild4" presStyleCnt="0"/>
      <dgm:spPr/>
    </dgm:pt>
    <dgm:pt modelId="{D305F800-1921-40A7-95AB-366489E72EC7}" type="pres">
      <dgm:prSet presAssocID="{4A64027E-8461-420A-ABF9-63E673ED537C}" presName="hierChild5" presStyleCnt="0"/>
      <dgm:spPr/>
    </dgm:pt>
    <dgm:pt modelId="{69C6CEA3-073C-4674-B0DC-E572205D02EC}" type="pres">
      <dgm:prSet presAssocID="{454F86C9-5489-4050-BBCA-C2B177448C4D}" presName="Name37" presStyleLbl="parChTrans1D2" presStyleIdx="2" presStyleCnt="4"/>
      <dgm:spPr/>
    </dgm:pt>
    <dgm:pt modelId="{F629E561-EF1E-4681-B5F2-4E86F3E39ED1}" type="pres">
      <dgm:prSet presAssocID="{AA8DD95D-079F-46FE-8BE7-DEE489D2827F}" presName="hierRoot2" presStyleCnt="0">
        <dgm:presLayoutVars>
          <dgm:hierBranch val="init"/>
        </dgm:presLayoutVars>
      </dgm:prSet>
      <dgm:spPr/>
    </dgm:pt>
    <dgm:pt modelId="{D927801E-F33D-4454-8BDD-75AA5139553E}" type="pres">
      <dgm:prSet presAssocID="{AA8DD95D-079F-46FE-8BE7-DEE489D2827F}" presName="rootComposite" presStyleCnt="0"/>
      <dgm:spPr/>
    </dgm:pt>
    <dgm:pt modelId="{1301D94C-3005-442A-91F2-5DB98FB202C0}" type="pres">
      <dgm:prSet presAssocID="{AA8DD95D-079F-46FE-8BE7-DEE489D2827F}" presName="rootText" presStyleLbl="node2" presStyleIdx="2" presStyleCnt="4" custScaleY="130468">
        <dgm:presLayoutVars>
          <dgm:chPref val="3"/>
        </dgm:presLayoutVars>
      </dgm:prSet>
      <dgm:spPr/>
    </dgm:pt>
    <dgm:pt modelId="{1709EE52-4F03-4519-8A43-ACBF976389D6}" type="pres">
      <dgm:prSet presAssocID="{AA8DD95D-079F-46FE-8BE7-DEE489D2827F}" presName="rootConnector" presStyleLbl="node2" presStyleIdx="2" presStyleCnt="4"/>
      <dgm:spPr/>
    </dgm:pt>
    <dgm:pt modelId="{31854CC1-6E0D-4913-B066-544FB593B446}" type="pres">
      <dgm:prSet presAssocID="{AA8DD95D-079F-46FE-8BE7-DEE489D2827F}" presName="hierChild4" presStyleCnt="0"/>
      <dgm:spPr/>
    </dgm:pt>
    <dgm:pt modelId="{04EB74E9-8FFB-4B68-8DB0-9BBAD6575902}" type="pres">
      <dgm:prSet presAssocID="{AA8DD95D-079F-46FE-8BE7-DEE489D2827F}" presName="hierChild5" presStyleCnt="0"/>
      <dgm:spPr/>
    </dgm:pt>
    <dgm:pt modelId="{C5598F10-E966-405C-B78D-EF1ECF4FA936}" type="pres">
      <dgm:prSet presAssocID="{FECFD375-632C-4857-AC36-54076A1AF4AE}" presName="Name37" presStyleLbl="parChTrans1D2" presStyleIdx="3" presStyleCnt="4"/>
      <dgm:spPr/>
    </dgm:pt>
    <dgm:pt modelId="{5595F671-A0F8-443E-97BA-905B9D619D02}" type="pres">
      <dgm:prSet presAssocID="{A19E71E4-FFFC-44DF-874E-6AE5E2DC6219}" presName="hierRoot2" presStyleCnt="0">
        <dgm:presLayoutVars>
          <dgm:hierBranch val="init"/>
        </dgm:presLayoutVars>
      </dgm:prSet>
      <dgm:spPr/>
    </dgm:pt>
    <dgm:pt modelId="{41EAFE53-592E-4C39-91A4-873A1299FEC2}" type="pres">
      <dgm:prSet presAssocID="{A19E71E4-FFFC-44DF-874E-6AE5E2DC6219}" presName="rootComposite" presStyleCnt="0"/>
      <dgm:spPr/>
    </dgm:pt>
    <dgm:pt modelId="{C7376794-EA44-409F-95B2-3BFBDC62D0B8}" type="pres">
      <dgm:prSet presAssocID="{A19E71E4-FFFC-44DF-874E-6AE5E2DC6219}" presName="rootText" presStyleLbl="node2" presStyleIdx="3" presStyleCnt="4" custScaleY="1304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8C01E6-7D44-4CF9-9334-7FA5282CEE51}" type="pres">
      <dgm:prSet presAssocID="{A19E71E4-FFFC-44DF-874E-6AE5E2DC6219}" presName="rootConnector" presStyleLbl="node2" presStyleIdx="3" presStyleCnt="4"/>
      <dgm:spPr/>
    </dgm:pt>
    <dgm:pt modelId="{EDAF9DC4-0E82-4213-9A30-B1E2B8B080AF}" type="pres">
      <dgm:prSet presAssocID="{A19E71E4-FFFC-44DF-874E-6AE5E2DC6219}" presName="hierChild4" presStyleCnt="0"/>
      <dgm:spPr/>
    </dgm:pt>
    <dgm:pt modelId="{7E727C0D-B883-4105-BAC5-C82EA8A66F95}" type="pres">
      <dgm:prSet presAssocID="{A19E71E4-FFFC-44DF-874E-6AE5E2DC6219}" presName="hierChild5" presStyleCnt="0"/>
      <dgm:spPr/>
    </dgm:pt>
    <dgm:pt modelId="{64B0DFC0-6816-430F-ACE1-E27084A81762}" type="pres">
      <dgm:prSet presAssocID="{B347D8D8-E203-45CD-A329-4DE4033D35BD}" presName="hierChild3" presStyleCnt="0"/>
      <dgm:spPr/>
    </dgm:pt>
  </dgm:ptLst>
  <dgm:cxnLst>
    <dgm:cxn modelId="{BA450A06-2E75-4053-800D-0EDB3CFDC902}" srcId="{B347D8D8-E203-45CD-A329-4DE4033D35BD}" destId="{A19E71E4-FFFC-44DF-874E-6AE5E2DC6219}" srcOrd="3" destOrd="0" parTransId="{FECFD375-632C-4857-AC36-54076A1AF4AE}" sibTransId="{7842E90D-7E67-4C20-8455-5B205B000BD5}"/>
    <dgm:cxn modelId="{899974C2-D7C0-4A42-9D52-B707550B3D2D}" type="presOf" srcId="{4A64027E-8461-420A-ABF9-63E673ED537C}" destId="{8167B48B-AD1D-42B8-A90A-10790A182AC5}" srcOrd="0" destOrd="0" presId="urn:microsoft.com/office/officeart/2005/8/layout/orgChart1"/>
    <dgm:cxn modelId="{C055F5AF-61F0-4C30-A827-9D22CABFA64D}" type="presOf" srcId="{AA8DD95D-079F-46FE-8BE7-DEE489D2827F}" destId="{1709EE52-4F03-4519-8A43-ACBF976389D6}" srcOrd="1" destOrd="0" presId="urn:microsoft.com/office/officeart/2005/8/layout/orgChart1"/>
    <dgm:cxn modelId="{F1F66D51-A319-4041-8490-81331D0D94C2}" type="presOf" srcId="{4A64027E-8461-420A-ABF9-63E673ED537C}" destId="{81AC2679-1F60-491C-B341-A3C9270E76C1}" srcOrd="1" destOrd="0" presId="urn:microsoft.com/office/officeart/2005/8/layout/orgChart1"/>
    <dgm:cxn modelId="{B49D5402-7747-481B-9786-91DDA695B17F}" type="presOf" srcId="{B347D8D8-E203-45CD-A329-4DE4033D35BD}" destId="{C55F4869-0FED-45DC-95C4-ADFE482842A0}" srcOrd="1" destOrd="0" presId="urn:microsoft.com/office/officeart/2005/8/layout/orgChart1"/>
    <dgm:cxn modelId="{A5234A2E-2E3F-4AB5-94C7-2EBE482ABD1D}" type="presOf" srcId="{454F86C9-5489-4050-BBCA-C2B177448C4D}" destId="{69C6CEA3-073C-4674-B0DC-E572205D02EC}" srcOrd="0" destOrd="0" presId="urn:microsoft.com/office/officeart/2005/8/layout/orgChart1"/>
    <dgm:cxn modelId="{B31D12AF-2F1A-44FB-B64A-0E7FF4FC2CE7}" type="presOf" srcId="{B347D8D8-E203-45CD-A329-4DE4033D35BD}" destId="{BDF56398-0C0B-4455-AD12-EE86F4A2A874}" srcOrd="0" destOrd="0" presId="urn:microsoft.com/office/officeart/2005/8/layout/orgChart1"/>
    <dgm:cxn modelId="{AF4989ED-BCE9-4F4C-9E97-58702C158729}" type="presOf" srcId="{FECFD375-632C-4857-AC36-54076A1AF4AE}" destId="{C5598F10-E966-405C-B78D-EF1ECF4FA936}" srcOrd="0" destOrd="0" presId="urn:microsoft.com/office/officeart/2005/8/layout/orgChart1"/>
    <dgm:cxn modelId="{EBAC947C-006F-4075-9BF9-ABB7CF9D0208}" srcId="{D502875B-DE45-40AE-AE74-63D961EC0A1D}" destId="{B347D8D8-E203-45CD-A329-4DE4033D35BD}" srcOrd="0" destOrd="0" parTransId="{7FAD9844-9015-4B30-A61D-FC7CBE0BB86E}" sibTransId="{E975AA10-197A-42CA-9C27-E635CABCAFF1}"/>
    <dgm:cxn modelId="{124A1E94-0734-4036-BB4F-5CC2B4A28CBA}" type="presOf" srcId="{5A114D38-B3CB-457F-AFF6-11616DEF6C0F}" destId="{5581985F-E28F-439E-AE8C-E2D28C389A3B}" srcOrd="0" destOrd="0" presId="urn:microsoft.com/office/officeart/2005/8/layout/orgChart1"/>
    <dgm:cxn modelId="{72FFAAD5-A2DE-40DC-B898-D9092E1F2E09}" srcId="{B347D8D8-E203-45CD-A329-4DE4033D35BD}" destId="{AA8DD95D-079F-46FE-8BE7-DEE489D2827F}" srcOrd="2" destOrd="0" parTransId="{454F86C9-5489-4050-BBCA-C2B177448C4D}" sibTransId="{B68B2E5C-132B-4E70-926E-9710706D333D}"/>
    <dgm:cxn modelId="{019B7F66-5D0C-4C18-9B61-F35CBA99ADDC}" type="presOf" srcId="{A19E71E4-FFFC-44DF-874E-6AE5E2DC6219}" destId="{F18C01E6-7D44-4CF9-9334-7FA5282CEE51}" srcOrd="1" destOrd="0" presId="urn:microsoft.com/office/officeart/2005/8/layout/orgChart1"/>
    <dgm:cxn modelId="{0D6AA992-B495-4BD2-9178-7C9151AD4D03}" type="presOf" srcId="{AA8DD95D-079F-46FE-8BE7-DEE489D2827F}" destId="{1301D94C-3005-442A-91F2-5DB98FB202C0}" srcOrd="0" destOrd="0" presId="urn:microsoft.com/office/officeart/2005/8/layout/orgChart1"/>
    <dgm:cxn modelId="{1BD5771B-01F3-449A-B9BB-4FAF646C14C0}" srcId="{B347D8D8-E203-45CD-A329-4DE4033D35BD}" destId="{44DC278B-1DCA-4C46-AB10-860CC9B2BFF8}" srcOrd="0" destOrd="0" parTransId="{0EE55D28-8FCB-43E5-B14F-2BAA7A5EACD1}" sibTransId="{4C66608E-2CF7-4A52-858C-C5106D56278D}"/>
    <dgm:cxn modelId="{93DB4D33-529A-485B-AC2C-249C3C9055A9}" type="presOf" srcId="{A19E71E4-FFFC-44DF-874E-6AE5E2DC6219}" destId="{C7376794-EA44-409F-95B2-3BFBDC62D0B8}" srcOrd="0" destOrd="0" presId="urn:microsoft.com/office/officeart/2005/8/layout/orgChart1"/>
    <dgm:cxn modelId="{47607E33-FEF4-47EA-B9F8-1806914810C4}" type="presOf" srcId="{44DC278B-1DCA-4C46-AB10-860CC9B2BFF8}" destId="{F771F18D-C134-4A8F-B7D7-D16B1FE5272E}" srcOrd="1" destOrd="0" presId="urn:microsoft.com/office/officeart/2005/8/layout/orgChart1"/>
    <dgm:cxn modelId="{A093E189-5618-40B9-AA78-799DC9CA1D37}" type="presOf" srcId="{0EE55D28-8FCB-43E5-B14F-2BAA7A5EACD1}" destId="{A87A95EA-09E2-4E5A-888A-0E62A79E1EC5}" srcOrd="0" destOrd="0" presId="urn:microsoft.com/office/officeart/2005/8/layout/orgChart1"/>
    <dgm:cxn modelId="{F2A4A135-320D-4AFC-97FE-B0B3233A3EA0}" srcId="{B347D8D8-E203-45CD-A329-4DE4033D35BD}" destId="{4A64027E-8461-420A-ABF9-63E673ED537C}" srcOrd="1" destOrd="0" parTransId="{5A114D38-B3CB-457F-AFF6-11616DEF6C0F}" sibTransId="{FD25AEAA-6D86-49DF-BD3D-2D7746BEF276}"/>
    <dgm:cxn modelId="{85A4500D-DDD2-441E-8FDE-6371C4942149}" type="presOf" srcId="{44DC278B-1DCA-4C46-AB10-860CC9B2BFF8}" destId="{4BA9E9F7-2098-4F38-A202-616FE3097E3E}" srcOrd="0" destOrd="0" presId="urn:microsoft.com/office/officeart/2005/8/layout/orgChart1"/>
    <dgm:cxn modelId="{0BAC79FD-1798-45CC-B1F5-778EC3787656}" type="presOf" srcId="{D502875B-DE45-40AE-AE74-63D961EC0A1D}" destId="{89788E30-9D77-47CB-8700-1FE362A9624E}" srcOrd="0" destOrd="0" presId="urn:microsoft.com/office/officeart/2005/8/layout/orgChart1"/>
    <dgm:cxn modelId="{7C55AC7C-B3A1-4B59-BA08-8A75A55FB890}" type="presParOf" srcId="{89788E30-9D77-47CB-8700-1FE362A9624E}" destId="{97E6C3A0-2FFD-449C-BAB9-27B523233049}" srcOrd="0" destOrd="0" presId="urn:microsoft.com/office/officeart/2005/8/layout/orgChart1"/>
    <dgm:cxn modelId="{65887AF3-B12B-43C8-AE50-A31E94E3CC33}" type="presParOf" srcId="{97E6C3A0-2FFD-449C-BAB9-27B523233049}" destId="{4D4916F3-2764-4DCB-B5B6-D631F77B6E04}" srcOrd="0" destOrd="0" presId="urn:microsoft.com/office/officeart/2005/8/layout/orgChart1"/>
    <dgm:cxn modelId="{22CB156F-A349-4C39-B217-7CB7B4E11BEC}" type="presParOf" srcId="{4D4916F3-2764-4DCB-B5B6-D631F77B6E04}" destId="{BDF56398-0C0B-4455-AD12-EE86F4A2A874}" srcOrd="0" destOrd="0" presId="urn:microsoft.com/office/officeart/2005/8/layout/orgChart1"/>
    <dgm:cxn modelId="{0BF913A8-FA0B-4C67-84BA-27417BF8FA43}" type="presParOf" srcId="{4D4916F3-2764-4DCB-B5B6-D631F77B6E04}" destId="{C55F4869-0FED-45DC-95C4-ADFE482842A0}" srcOrd="1" destOrd="0" presId="urn:microsoft.com/office/officeart/2005/8/layout/orgChart1"/>
    <dgm:cxn modelId="{D8BC71BE-E309-4173-BA67-2F707E5E08E6}" type="presParOf" srcId="{97E6C3A0-2FFD-449C-BAB9-27B523233049}" destId="{8DCFFA64-2B32-4B70-941B-B52E0982444D}" srcOrd="1" destOrd="0" presId="urn:microsoft.com/office/officeart/2005/8/layout/orgChart1"/>
    <dgm:cxn modelId="{2FD1C1FF-F7F8-4F2C-BAFD-DE2786FFAAC5}" type="presParOf" srcId="{8DCFFA64-2B32-4B70-941B-B52E0982444D}" destId="{A87A95EA-09E2-4E5A-888A-0E62A79E1EC5}" srcOrd="0" destOrd="0" presId="urn:microsoft.com/office/officeart/2005/8/layout/orgChart1"/>
    <dgm:cxn modelId="{792BDF46-7EBB-4945-9956-FC67390EABE1}" type="presParOf" srcId="{8DCFFA64-2B32-4B70-941B-B52E0982444D}" destId="{7740BAF7-6AF5-4B4A-843C-DDC901D767B2}" srcOrd="1" destOrd="0" presId="urn:microsoft.com/office/officeart/2005/8/layout/orgChart1"/>
    <dgm:cxn modelId="{E8EA598C-214C-4A9D-BD1B-8E306D597EFF}" type="presParOf" srcId="{7740BAF7-6AF5-4B4A-843C-DDC901D767B2}" destId="{2F9737E6-3851-435E-8DC4-288018E2F700}" srcOrd="0" destOrd="0" presId="urn:microsoft.com/office/officeart/2005/8/layout/orgChart1"/>
    <dgm:cxn modelId="{31F14FCB-646E-4B0B-8F8B-864E0C85AAA0}" type="presParOf" srcId="{2F9737E6-3851-435E-8DC4-288018E2F700}" destId="{4BA9E9F7-2098-4F38-A202-616FE3097E3E}" srcOrd="0" destOrd="0" presId="urn:microsoft.com/office/officeart/2005/8/layout/orgChart1"/>
    <dgm:cxn modelId="{4E7CCD1F-5B22-440B-9FC2-607CB38092D0}" type="presParOf" srcId="{2F9737E6-3851-435E-8DC4-288018E2F700}" destId="{F771F18D-C134-4A8F-B7D7-D16B1FE5272E}" srcOrd="1" destOrd="0" presId="urn:microsoft.com/office/officeart/2005/8/layout/orgChart1"/>
    <dgm:cxn modelId="{9BA8C4A9-75A3-468D-AF9A-28D0741B74C9}" type="presParOf" srcId="{7740BAF7-6AF5-4B4A-843C-DDC901D767B2}" destId="{387F0508-10AC-445F-91D7-0EEC9257AC0D}" srcOrd="1" destOrd="0" presId="urn:microsoft.com/office/officeart/2005/8/layout/orgChart1"/>
    <dgm:cxn modelId="{E11D198A-7374-4402-8F30-30A0E6949717}" type="presParOf" srcId="{7740BAF7-6AF5-4B4A-843C-DDC901D767B2}" destId="{AAC7A9D4-71AB-421A-9CFC-3AE71E89F7EC}" srcOrd="2" destOrd="0" presId="urn:microsoft.com/office/officeart/2005/8/layout/orgChart1"/>
    <dgm:cxn modelId="{F73DEFC0-D383-433C-ADF1-0BCD6072B31B}" type="presParOf" srcId="{8DCFFA64-2B32-4B70-941B-B52E0982444D}" destId="{5581985F-E28F-439E-AE8C-E2D28C389A3B}" srcOrd="2" destOrd="0" presId="urn:microsoft.com/office/officeart/2005/8/layout/orgChart1"/>
    <dgm:cxn modelId="{7BD25D3A-7447-48D0-815E-D7FD2D9632B6}" type="presParOf" srcId="{8DCFFA64-2B32-4B70-941B-B52E0982444D}" destId="{D0DB7FAE-9BC0-45CB-9D22-D447AE659ADC}" srcOrd="3" destOrd="0" presId="urn:microsoft.com/office/officeart/2005/8/layout/orgChart1"/>
    <dgm:cxn modelId="{278A8248-08E2-40F1-9863-39B85312615E}" type="presParOf" srcId="{D0DB7FAE-9BC0-45CB-9D22-D447AE659ADC}" destId="{6A1242D7-2FBB-450D-8985-D0C82B4DA03B}" srcOrd="0" destOrd="0" presId="urn:microsoft.com/office/officeart/2005/8/layout/orgChart1"/>
    <dgm:cxn modelId="{4746EBCA-48EE-4F36-9DD3-431BFBE0ACC7}" type="presParOf" srcId="{6A1242D7-2FBB-450D-8985-D0C82B4DA03B}" destId="{8167B48B-AD1D-42B8-A90A-10790A182AC5}" srcOrd="0" destOrd="0" presId="urn:microsoft.com/office/officeart/2005/8/layout/orgChart1"/>
    <dgm:cxn modelId="{7F621700-491E-44FF-AF74-876930D6004F}" type="presParOf" srcId="{6A1242D7-2FBB-450D-8985-D0C82B4DA03B}" destId="{81AC2679-1F60-491C-B341-A3C9270E76C1}" srcOrd="1" destOrd="0" presId="urn:microsoft.com/office/officeart/2005/8/layout/orgChart1"/>
    <dgm:cxn modelId="{1832AC0F-8588-4BD3-BF02-49954019D4E1}" type="presParOf" srcId="{D0DB7FAE-9BC0-45CB-9D22-D447AE659ADC}" destId="{30C5D85A-563C-41A2-8618-B63C029DF856}" srcOrd="1" destOrd="0" presId="urn:microsoft.com/office/officeart/2005/8/layout/orgChart1"/>
    <dgm:cxn modelId="{51F9C9BD-0696-492B-9CDA-C955572A51A6}" type="presParOf" srcId="{D0DB7FAE-9BC0-45CB-9D22-D447AE659ADC}" destId="{D305F800-1921-40A7-95AB-366489E72EC7}" srcOrd="2" destOrd="0" presId="urn:microsoft.com/office/officeart/2005/8/layout/orgChart1"/>
    <dgm:cxn modelId="{13F04A17-3DAC-4F14-A3E4-399D7E2FA11C}" type="presParOf" srcId="{8DCFFA64-2B32-4B70-941B-B52E0982444D}" destId="{69C6CEA3-073C-4674-B0DC-E572205D02EC}" srcOrd="4" destOrd="0" presId="urn:microsoft.com/office/officeart/2005/8/layout/orgChart1"/>
    <dgm:cxn modelId="{AB037964-70AB-4D97-8CBF-2744806B2497}" type="presParOf" srcId="{8DCFFA64-2B32-4B70-941B-B52E0982444D}" destId="{F629E561-EF1E-4681-B5F2-4E86F3E39ED1}" srcOrd="5" destOrd="0" presId="urn:microsoft.com/office/officeart/2005/8/layout/orgChart1"/>
    <dgm:cxn modelId="{4AF95EF4-33BD-46AD-A08D-CC582448C9F5}" type="presParOf" srcId="{F629E561-EF1E-4681-B5F2-4E86F3E39ED1}" destId="{D927801E-F33D-4454-8BDD-75AA5139553E}" srcOrd="0" destOrd="0" presId="urn:microsoft.com/office/officeart/2005/8/layout/orgChart1"/>
    <dgm:cxn modelId="{277288DF-7E25-4C68-A4A2-F7D10FB9C100}" type="presParOf" srcId="{D927801E-F33D-4454-8BDD-75AA5139553E}" destId="{1301D94C-3005-442A-91F2-5DB98FB202C0}" srcOrd="0" destOrd="0" presId="urn:microsoft.com/office/officeart/2005/8/layout/orgChart1"/>
    <dgm:cxn modelId="{BF179E0C-73A3-449A-A0EA-698A00BFB175}" type="presParOf" srcId="{D927801E-F33D-4454-8BDD-75AA5139553E}" destId="{1709EE52-4F03-4519-8A43-ACBF976389D6}" srcOrd="1" destOrd="0" presId="urn:microsoft.com/office/officeart/2005/8/layout/orgChart1"/>
    <dgm:cxn modelId="{0F685812-254C-44BB-8FB7-2CC7284015AB}" type="presParOf" srcId="{F629E561-EF1E-4681-B5F2-4E86F3E39ED1}" destId="{31854CC1-6E0D-4913-B066-544FB593B446}" srcOrd="1" destOrd="0" presId="urn:microsoft.com/office/officeart/2005/8/layout/orgChart1"/>
    <dgm:cxn modelId="{F27C3A58-7BF7-4808-969E-E9D619D89CFA}" type="presParOf" srcId="{F629E561-EF1E-4681-B5F2-4E86F3E39ED1}" destId="{04EB74E9-8FFB-4B68-8DB0-9BBAD6575902}" srcOrd="2" destOrd="0" presId="urn:microsoft.com/office/officeart/2005/8/layout/orgChart1"/>
    <dgm:cxn modelId="{56DE9479-B01F-4743-94E4-B11582E94B80}" type="presParOf" srcId="{8DCFFA64-2B32-4B70-941B-B52E0982444D}" destId="{C5598F10-E966-405C-B78D-EF1ECF4FA936}" srcOrd="6" destOrd="0" presId="urn:microsoft.com/office/officeart/2005/8/layout/orgChart1"/>
    <dgm:cxn modelId="{BB601D79-9E2A-4E33-9850-D4CF259CBD7C}" type="presParOf" srcId="{8DCFFA64-2B32-4B70-941B-B52E0982444D}" destId="{5595F671-A0F8-443E-97BA-905B9D619D02}" srcOrd="7" destOrd="0" presId="urn:microsoft.com/office/officeart/2005/8/layout/orgChart1"/>
    <dgm:cxn modelId="{97DB0FE7-3AE1-4801-BB73-E2EA49B17F0A}" type="presParOf" srcId="{5595F671-A0F8-443E-97BA-905B9D619D02}" destId="{41EAFE53-592E-4C39-91A4-873A1299FEC2}" srcOrd="0" destOrd="0" presId="urn:microsoft.com/office/officeart/2005/8/layout/orgChart1"/>
    <dgm:cxn modelId="{FE81497A-2343-4F28-80EC-65B640634CDF}" type="presParOf" srcId="{41EAFE53-592E-4C39-91A4-873A1299FEC2}" destId="{C7376794-EA44-409F-95B2-3BFBDC62D0B8}" srcOrd="0" destOrd="0" presId="urn:microsoft.com/office/officeart/2005/8/layout/orgChart1"/>
    <dgm:cxn modelId="{7123CAF5-15D1-4A4F-8294-AC38E14E7B3A}" type="presParOf" srcId="{41EAFE53-592E-4C39-91A4-873A1299FEC2}" destId="{F18C01E6-7D44-4CF9-9334-7FA5282CEE51}" srcOrd="1" destOrd="0" presId="urn:microsoft.com/office/officeart/2005/8/layout/orgChart1"/>
    <dgm:cxn modelId="{9D9BA7AC-E5CA-40C5-98E6-C6092A218D45}" type="presParOf" srcId="{5595F671-A0F8-443E-97BA-905B9D619D02}" destId="{EDAF9DC4-0E82-4213-9A30-B1E2B8B080AF}" srcOrd="1" destOrd="0" presId="urn:microsoft.com/office/officeart/2005/8/layout/orgChart1"/>
    <dgm:cxn modelId="{BA0E4473-DB39-4183-B583-54A54F7A7B17}" type="presParOf" srcId="{5595F671-A0F8-443E-97BA-905B9D619D02}" destId="{7E727C0D-B883-4105-BAC5-C82EA8A66F95}" srcOrd="2" destOrd="0" presId="urn:microsoft.com/office/officeart/2005/8/layout/orgChart1"/>
    <dgm:cxn modelId="{C0CA66EF-DE63-4C98-9BC5-18187E18C924}" type="presParOf" srcId="{97E6C3A0-2FFD-449C-BAB9-27B523233049}" destId="{64B0DFC0-6816-430F-ACE1-E27084A817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02875B-DE45-40AE-AE74-63D961EC0A1D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B347D8D8-E203-45CD-A329-4DE4033D35BD}">
      <dgm:prSet phldrT="[文字]" custT="1"/>
      <dgm:spPr/>
      <dgm:t>
        <a:bodyPr/>
        <a:lstStyle/>
        <a:p>
          <a:r>
            <a:rPr lang="zh-TW" altLang="en-US" sz="600" u="sng" dirty="0" smtClean="0"/>
            <a:t>金頂實業</a:t>
          </a:r>
          <a:endParaRPr lang="en-US" altLang="zh-TW" sz="600" u="sng" dirty="0" smtClean="0"/>
        </a:p>
        <a:p>
          <a:r>
            <a:rPr lang="zh-TW" altLang="en-US" sz="600" u="none" dirty="0" smtClean="0"/>
            <a:t>董事長 張傳枝</a:t>
          </a:r>
          <a:endParaRPr lang="en-US" altLang="zh-TW" sz="600" u="none" dirty="0" smtClean="0"/>
        </a:p>
        <a:p>
          <a:r>
            <a:rPr lang="en-US" altLang="zh-TW" sz="600" u="none" dirty="0" smtClean="0"/>
            <a:t>02-2957-3478 ext:11</a:t>
          </a:r>
        </a:p>
        <a:p>
          <a:r>
            <a:rPr lang="en-US" altLang="zh-TW" sz="600" u="none" dirty="0" smtClean="0"/>
            <a:t>0932-307218</a:t>
          </a:r>
        </a:p>
        <a:p>
          <a:r>
            <a:rPr lang="en-US" altLang="zh-TW" sz="600" u="none" dirty="0" smtClean="0">
              <a:hlinkClick xmlns:r="http://schemas.openxmlformats.org/officeDocument/2006/relationships" r:id="rId1"/>
            </a:rPr>
            <a:t>George@scantop.com.tw</a:t>
          </a:r>
          <a:endParaRPr lang="en-US" altLang="zh-TW" sz="600" u="none" dirty="0" smtClean="0"/>
        </a:p>
        <a:p>
          <a:endParaRPr lang="en-US" altLang="zh-TW" sz="600" u="none" dirty="0" smtClean="0"/>
        </a:p>
      </dgm:t>
    </dgm:pt>
    <dgm:pt modelId="{7FAD9844-9015-4B30-A61D-FC7CBE0BB86E}" type="parTrans" cxnId="{EBAC947C-006F-4075-9BF9-ABB7CF9D0208}">
      <dgm:prSet/>
      <dgm:spPr/>
      <dgm:t>
        <a:bodyPr/>
        <a:lstStyle/>
        <a:p>
          <a:endParaRPr lang="zh-TW" altLang="en-US" sz="2000"/>
        </a:p>
      </dgm:t>
    </dgm:pt>
    <dgm:pt modelId="{E975AA10-197A-42CA-9C27-E635CABCAFF1}" type="sibTrans" cxnId="{EBAC947C-006F-4075-9BF9-ABB7CF9D0208}">
      <dgm:prSet/>
      <dgm:spPr/>
      <dgm:t>
        <a:bodyPr/>
        <a:lstStyle/>
        <a:p>
          <a:endParaRPr lang="zh-TW" altLang="en-US" sz="2000"/>
        </a:p>
      </dgm:t>
    </dgm:pt>
    <dgm:pt modelId="{4A64027E-8461-420A-ABF9-63E673ED537C}">
      <dgm:prSet phldrT="[文字]" custT="1"/>
      <dgm:spPr/>
      <dgm:t>
        <a:bodyPr/>
        <a:lstStyle/>
        <a:p>
          <a:r>
            <a:rPr lang="zh-TW" altLang="en-US" sz="600" u="sng" dirty="0" smtClean="0"/>
            <a:t>品質部</a:t>
          </a:r>
          <a:endParaRPr lang="en-US" altLang="zh-TW" sz="600" u="sng" dirty="0" smtClean="0"/>
        </a:p>
        <a:p>
          <a:r>
            <a:rPr lang="zh-TW" altLang="en-US" sz="600" dirty="0" smtClean="0"/>
            <a:t>張哲偉經理 </a:t>
          </a:r>
          <a:endParaRPr lang="en-US" altLang="zh-TW" sz="600" dirty="0" smtClean="0"/>
        </a:p>
        <a:p>
          <a:r>
            <a:rPr lang="en-US" altLang="zh-TW" sz="600" dirty="0" smtClean="0"/>
            <a:t>02-2957-3478 ext:12</a:t>
          </a:r>
        </a:p>
        <a:p>
          <a:r>
            <a:rPr lang="en-US" altLang="zh-TW" sz="600" dirty="0" smtClean="0">
              <a:hlinkClick xmlns:r="http://schemas.openxmlformats.org/officeDocument/2006/relationships" r:id="rId2"/>
            </a:rPr>
            <a:t>Nick@scantop.com.tw</a:t>
          </a:r>
          <a:endParaRPr lang="en-US" altLang="zh-TW" sz="600" dirty="0" smtClean="0"/>
        </a:p>
        <a:p>
          <a:r>
            <a:rPr lang="en-US" altLang="zh-TW" sz="600" dirty="0" smtClean="0"/>
            <a:t>Nick@wiperupc.com</a:t>
          </a:r>
          <a:endParaRPr lang="zh-TW" altLang="en-US" sz="600" dirty="0"/>
        </a:p>
      </dgm:t>
    </dgm:pt>
    <dgm:pt modelId="{5A114D38-B3CB-457F-AFF6-11616DEF6C0F}" type="parTrans" cxnId="{F2A4A135-320D-4AFC-97FE-B0B3233A3EA0}">
      <dgm:prSet/>
      <dgm:spPr/>
      <dgm:t>
        <a:bodyPr/>
        <a:lstStyle/>
        <a:p>
          <a:endParaRPr lang="zh-TW" altLang="en-US" sz="2000"/>
        </a:p>
      </dgm:t>
    </dgm:pt>
    <dgm:pt modelId="{FD25AEAA-6D86-49DF-BD3D-2D7746BEF276}" type="sibTrans" cxnId="{F2A4A135-320D-4AFC-97FE-B0B3233A3EA0}">
      <dgm:prSet/>
      <dgm:spPr/>
      <dgm:t>
        <a:bodyPr/>
        <a:lstStyle/>
        <a:p>
          <a:endParaRPr lang="zh-TW" altLang="en-US" sz="2000"/>
        </a:p>
      </dgm:t>
    </dgm:pt>
    <dgm:pt modelId="{AA8DD95D-079F-46FE-8BE7-DEE489D2827F}">
      <dgm:prSet phldrT="[文字]" custT="1"/>
      <dgm:spPr/>
      <dgm:t>
        <a:bodyPr/>
        <a:lstStyle/>
        <a:p>
          <a:r>
            <a:rPr lang="zh-TW" altLang="en-US" sz="600" u="sng" dirty="0" smtClean="0"/>
            <a:t>倉管</a:t>
          </a:r>
          <a:endParaRPr lang="en-US" altLang="zh-TW" sz="600" u="sng" dirty="0" smtClean="0"/>
        </a:p>
        <a:p>
          <a:r>
            <a:rPr lang="zh-TW" altLang="en-US" sz="600" u="none" dirty="0" smtClean="0"/>
            <a:t>目前由製造部主管</a:t>
          </a:r>
          <a:endParaRPr lang="en-US" altLang="zh-TW" sz="600" u="none" dirty="0" smtClean="0"/>
        </a:p>
        <a:p>
          <a:r>
            <a:rPr lang="zh-TW" altLang="en-US" sz="600" u="none" dirty="0" smtClean="0"/>
            <a:t>主談</a:t>
          </a:r>
          <a:endParaRPr lang="en-US" altLang="zh-TW" sz="600" u="none" dirty="0" smtClean="0"/>
        </a:p>
      </dgm:t>
    </dgm:pt>
    <dgm:pt modelId="{454F86C9-5489-4050-BBCA-C2B177448C4D}" type="parTrans" cxnId="{72FFAAD5-A2DE-40DC-B898-D9092E1F2E09}">
      <dgm:prSet/>
      <dgm:spPr/>
      <dgm:t>
        <a:bodyPr/>
        <a:lstStyle/>
        <a:p>
          <a:endParaRPr lang="zh-TW" altLang="en-US" sz="2000"/>
        </a:p>
      </dgm:t>
    </dgm:pt>
    <dgm:pt modelId="{B68B2E5C-132B-4E70-926E-9710706D333D}" type="sibTrans" cxnId="{72FFAAD5-A2DE-40DC-B898-D9092E1F2E09}">
      <dgm:prSet/>
      <dgm:spPr/>
      <dgm:t>
        <a:bodyPr/>
        <a:lstStyle/>
        <a:p>
          <a:endParaRPr lang="zh-TW" altLang="en-US" sz="2000"/>
        </a:p>
      </dgm:t>
    </dgm:pt>
    <dgm:pt modelId="{A19E71E4-FFFC-44DF-874E-6AE5E2DC6219}">
      <dgm:prSet phldrT="[文字]" custT="1"/>
      <dgm:spPr/>
      <dgm:t>
        <a:bodyPr/>
        <a:lstStyle/>
        <a:p>
          <a:r>
            <a:rPr lang="en-US" altLang="zh-TW" sz="600" u="sng" dirty="0" smtClean="0"/>
            <a:t>IT</a:t>
          </a:r>
        </a:p>
        <a:p>
          <a:r>
            <a:rPr lang="zh-TW" altLang="en-US" sz="600" u="none" dirty="0" smtClean="0"/>
            <a:t>由大陸公司統籌</a:t>
          </a:r>
          <a:endParaRPr lang="en-US" altLang="zh-TW" sz="600" u="none" dirty="0" smtClean="0"/>
        </a:p>
        <a:p>
          <a:r>
            <a:rPr lang="zh-TW" altLang="en-US" sz="600" u="none" dirty="0" smtClean="0"/>
            <a:t>請 </a:t>
          </a:r>
          <a:r>
            <a:rPr lang="en-US" altLang="zh-TW" sz="600" u="none" dirty="0" smtClean="0"/>
            <a:t>Nick </a:t>
          </a:r>
          <a:r>
            <a:rPr lang="zh-TW" altLang="en-US" sz="600" u="none" dirty="0" smtClean="0"/>
            <a:t>聯繫</a:t>
          </a:r>
          <a:endParaRPr lang="en-US" altLang="zh-TW" sz="600" u="none" dirty="0" smtClean="0"/>
        </a:p>
      </dgm:t>
    </dgm:pt>
    <dgm:pt modelId="{FECFD375-632C-4857-AC36-54076A1AF4AE}" type="parTrans" cxnId="{BA450A06-2E75-4053-800D-0EDB3CFDC902}">
      <dgm:prSet/>
      <dgm:spPr/>
      <dgm:t>
        <a:bodyPr/>
        <a:lstStyle/>
        <a:p>
          <a:endParaRPr lang="zh-TW" altLang="en-US" sz="2000"/>
        </a:p>
      </dgm:t>
    </dgm:pt>
    <dgm:pt modelId="{7842E90D-7E67-4C20-8455-5B205B000BD5}" type="sibTrans" cxnId="{BA450A06-2E75-4053-800D-0EDB3CFDC902}">
      <dgm:prSet/>
      <dgm:spPr/>
      <dgm:t>
        <a:bodyPr/>
        <a:lstStyle/>
        <a:p>
          <a:endParaRPr lang="zh-TW" altLang="en-US" sz="2000"/>
        </a:p>
      </dgm:t>
    </dgm:pt>
    <dgm:pt modelId="{44DC278B-1DCA-4C46-AB10-860CC9B2BFF8}">
      <dgm:prSet custT="1"/>
      <dgm:spPr/>
      <dgm:t>
        <a:bodyPr/>
        <a:lstStyle/>
        <a:p>
          <a:r>
            <a:rPr lang="zh-TW" altLang="en-US" sz="600" u="sng" dirty="0" smtClean="0"/>
            <a:t>製造部</a:t>
          </a:r>
          <a:endParaRPr lang="en-US" altLang="zh-TW" sz="600" u="sng" dirty="0" smtClean="0"/>
        </a:p>
        <a:p>
          <a:r>
            <a:rPr lang="zh-TW" altLang="en-US" sz="600" dirty="0" smtClean="0"/>
            <a:t>莊正宜經理</a:t>
          </a:r>
          <a:endParaRPr lang="en-US" altLang="zh-TW" sz="600" dirty="0" smtClean="0"/>
        </a:p>
        <a:p>
          <a:r>
            <a:rPr lang="en-US" altLang="zh-TW" sz="600" dirty="0" smtClean="0"/>
            <a:t>03-9909-079</a:t>
          </a:r>
        </a:p>
        <a:p>
          <a:r>
            <a:rPr lang="en-US" altLang="zh-TW" sz="600" dirty="0" smtClean="0">
              <a:hlinkClick xmlns:r="http://schemas.openxmlformats.org/officeDocument/2006/relationships" r:id="rId3"/>
            </a:rPr>
            <a:t>John@scantop.com.tw</a:t>
          </a:r>
          <a:endParaRPr lang="zh-TW" altLang="en-US" sz="600" dirty="0"/>
        </a:p>
      </dgm:t>
    </dgm:pt>
    <dgm:pt modelId="{0EE55D28-8FCB-43E5-B14F-2BAA7A5EACD1}" type="parTrans" cxnId="{1BD5771B-01F3-449A-B9BB-4FAF646C14C0}">
      <dgm:prSet/>
      <dgm:spPr/>
      <dgm:t>
        <a:bodyPr/>
        <a:lstStyle/>
        <a:p>
          <a:endParaRPr lang="zh-TW" altLang="en-US" sz="2000"/>
        </a:p>
      </dgm:t>
    </dgm:pt>
    <dgm:pt modelId="{4C66608E-2CF7-4A52-858C-C5106D56278D}" type="sibTrans" cxnId="{1BD5771B-01F3-449A-B9BB-4FAF646C14C0}">
      <dgm:prSet/>
      <dgm:spPr/>
      <dgm:t>
        <a:bodyPr/>
        <a:lstStyle/>
        <a:p>
          <a:endParaRPr lang="zh-TW" altLang="en-US" sz="2000"/>
        </a:p>
      </dgm:t>
    </dgm:pt>
    <dgm:pt modelId="{1F29E7CE-1F1E-43D6-8723-ABB3E7CCC2C5}">
      <dgm:prSet custT="1"/>
      <dgm:spPr/>
      <dgm:t>
        <a:bodyPr/>
        <a:lstStyle/>
        <a:p>
          <a:r>
            <a:rPr lang="zh-TW" altLang="en-US" sz="600" dirty="0" smtClean="0"/>
            <a:t>王奕云課長</a:t>
          </a:r>
          <a:endParaRPr lang="en-US" altLang="zh-TW" sz="600" dirty="0" smtClean="0"/>
        </a:p>
        <a:p>
          <a:r>
            <a:rPr lang="en-US" altLang="zh-TW" sz="600" dirty="0" smtClean="0"/>
            <a:t>03-9909-079</a:t>
          </a:r>
        </a:p>
        <a:p>
          <a:r>
            <a:rPr lang="en-US" altLang="zh-TW" sz="600" dirty="0" smtClean="0"/>
            <a:t>0963-130-565</a:t>
          </a:r>
          <a:endParaRPr lang="zh-TW" altLang="en-US" sz="600" dirty="0"/>
        </a:p>
      </dgm:t>
    </dgm:pt>
    <dgm:pt modelId="{E95A9203-B6FB-41DB-AD47-AE8D114690A1}" type="parTrans" cxnId="{DCFFF9C7-3C5F-49E0-B2B1-6A103D5A8139}">
      <dgm:prSet/>
      <dgm:spPr/>
      <dgm:t>
        <a:bodyPr/>
        <a:lstStyle/>
        <a:p>
          <a:endParaRPr lang="zh-TW" altLang="en-US"/>
        </a:p>
      </dgm:t>
    </dgm:pt>
    <dgm:pt modelId="{F6182503-68B4-4F52-9EAD-FF97203EC0E2}" type="sibTrans" cxnId="{DCFFF9C7-3C5F-49E0-B2B1-6A103D5A8139}">
      <dgm:prSet/>
      <dgm:spPr/>
      <dgm:t>
        <a:bodyPr/>
        <a:lstStyle/>
        <a:p>
          <a:endParaRPr lang="zh-TW" altLang="en-US"/>
        </a:p>
      </dgm:t>
    </dgm:pt>
    <dgm:pt modelId="{89788E30-9D77-47CB-8700-1FE362A9624E}" type="pres">
      <dgm:prSet presAssocID="{D502875B-DE45-40AE-AE74-63D961EC0A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E6C3A0-2FFD-449C-BAB9-27B523233049}" type="pres">
      <dgm:prSet presAssocID="{B347D8D8-E203-45CD-A329-4DE4033D35BD}" presName="hierRoot1" presStyleCnt="0">
        <dgm:presLayoutVars>
          <dgm:hierBranch val="init"/>
        </dgm:presLayoutVars>
      </dgm:prSet>
      <dgm:spPr/>
    </dgm:pt>
    <dgm:pt modelId="{4D4916F3-2764-4DCB-B5B6-D631F77B6E04}" type="pres">
      <dgm:prSet presAssocID="{B347D8D8-E203-45CD-A329-4DE4033D35BD}" presName="rootComposite1" presStyleCnt="0"/>
      <dgm:spPr/>
    </dgm:pt>
    <dgm:pt modelId="{BDF56398-0C0B-4455-AD12-EE86F4A2A874}" type="pres">
      <dgm:prSet presAssocID="{B347D8D8-E203-45CD-A329-4DE4033D35BD}" presName="rootText1" presStyleLbl="node0" presStyleIdx="0" presStyleCnt="1" custScaleY="15807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5F4869-0FED-45DC-95C4-ADFE482842A0}" type="pres">
      <dgm:prSet presAssocID="{B347D8D8-E203-45CD-A329-4DE4033D35BD}" presName="rootConnector1" presStyleLbl="node1" presStyleIdx="0" presStyleCnt="0"/>
      <dgm:spPr/>
    </dgm:pt>
    <dgm:pt modelId="{8DCFFA64-2B32-4B70-941B-B52E0982444D}" type="pres">
      <dgm:prSet presAssocID="{B347D8D8-E203-45CD-A329-4DE4033D35BD}" presName="hierChild2" presStyleCnt="0"/>
      <dgm:spPr/>
    </dgm:pt>
    <dgm:pt modelId="{A87A95EA-09E2-4E5A-888A-0E62A79E1EC5}" type="pres">
      <dgm:prSet presAssocID="{0EE55D28-8FCB-43E5-B14F-2BAA7A5EACD1}" presName="Name37" presStyleLbl="parChTrans1D2" presStyleIdx="0" presStyleCnt="4"/>
      <dgm:spPr/>
    </dgm:pt>
    <dgm:pt modelId="{7740BAF7-6AF5-4B4A-843C-DDC901D767B2}" type="pres">
      <dgm:prSet presAssocID="{44DC278B-1DCA-4C46-AB10-860CC9B2BFF8}" presName="hierRoot2" presStyleCnt="0">
        <dgm:presLayoutVars>
          <dgm:hierBranch val="init"/>
        </dgm:presLayoutVars>
      </dgm:prSet>
      <dgm:spPr/>
    </dgm:pt>
    <dgm:pt modelId="{2F9737E6-3851-435E-8DC4-288018E2F700}" type="pres">
      <dgm:prSet presAssocID="{44DC278B-1DCA-4C46-AB10-860CC9B2BFF8}" presName="rootComposite" presStyleCnt="0"/>
      <dgm:spPr/>
    </dgm:pt>
    <dgm:pt modelId="{4BA9E9F7-2098-4F38-A202-616FE3097E3E}" type="pres">
      <dgm:prSet presAssocID="{44DC278B-1DCA-4C46-AB10-860CC9B2BFF8}" presName="rootText" presStyleLbl="node2" presStyleIdx="0" presStyleCnt="4" custScaleY="1375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71F18D-C134-4A8F-B7D7-D16B1FE5272E}" type="pres">
      <dgm:prSet presAssocID="{44DC278B-1DCA-4C46-AB10-860CC9B2BFF8}" presName="rootConnector" presStyleLbl="node2" presStyleIdx="0" presStyleCnt="4"/>
      <dgm:spPr/>
    </dgm:pt>
    <dgm:pt modelId="{387F0508-10AC-445F-91D7-0EEC9257AC0D}" type="pres">
      <dgm:prSet presAssocID="{44DC278B-1DCA-4C46-AB10-860CC9B2BFF8}" presName="hierChild4" presStyleCnt="0"/>
      <dgm:spPr/>
    </dgm:pt>
    <dgm:pt modelId="{AAC7A9D4-71AB-421A-9CFC-3AE71E89F7EC}" type="pres">
      <dgm:prSet presAssocID="{44DC278B-1DCA-4C46-AB10-860CC9B2BFF8}" presName="hierChild5" presStyleCnt="0"/>
      <dgm:spPr/>
    </dgm:pt>
    <dgm:pt modelId="{5581985F-E28F-439E-AE8C-E2D28C389A3B}" type="pres">
      <dgm:prSet presAssocID="{5A114D38-B3CB-457F-AFF6-11616DEF6C0F}" presName="Name37" presStyleLbl="parChTrans1D2" presStyleIdx="1" presStyleCnt="4"/>
      <dgm:spPr/>
    </dgm:pt>
    <dgm:pt modelId="{D0DB7FAE-9BC0-45CB-9D22-D447AE659ADC}" type="pres">
      <dgm:prSet presAssocID="{4A64027E-8461-420A-ABF9-63E673ED537C}" presName="hierRoot2" presStyleCnt="0">
        <dgm:presLayoutVars>
          <dgm:hierBranch val="init"/>
        </dgm:presLayoutVars>
      </dgm:prSet>
      <dgm:spPr/>
    </dgm:pt>
    <dgm:pt modelId="{6A1242D7-2FBB-450D-8985-D0C82B4DA03B}" type="pres">
      <dgm:prSet presAssocID="{4A64027E-8461-420A-ABF9-63E673ED537C}" presName="rootComposite" presStyleCnt="0"/>
      <dgm:spPr/>
    </dgm:pt>
    <dgm:pt modelId="{8167B48B-AD1D-42B8-A90A-10790A182AC5}" type="pres">
      <dgm:prSet presAssocID="{4A64027E-8461-420A-ABF9-63E673ED537C}" presName="rootText" presStyleLbl="node2" presStyleIdx="1" presStyleCnt="4" custScaleY="137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AC2679-1F60-491C-B341-A3C9270E76C1}" type="pres">
      <dgm:prSet presAssocID="{4A64027E-8461-420A-ABF9-63E673ED537C}" presName="rootConnector" presStyleLbl="node2" presStyleIdx="1" presStyleCnt="4"/>
      <dgm:spPr/>
    </dgm:pt>
    <dgm:pt modelId="{30C5D85A-563C-41A2-8618-B63C029DF856}" type="pres">
      <dgm:prSet presAssocID="{4A64027E-8461-420A-ABF9-63E673ED537C}" presName="hierChild4" presStyleCnt="0"/>
      <dgm:spPr/>
    </dgm:pt>
    <dgm:pt modelId="{E4BCD076-F857-495E-85A0-C823B4FFFCD2}" type="pres">
      <dgm:prSet presAssocID="{E95A9203-B6FB-41DB-AD47-AE8D114690A1}" presName="Name37" presStyleLbl="parChTrans1D3" presStyleIdx="0" presStyleCnt="1"/>
      <dgm:spPr/>
    </dgm:pt>
    <dgm:pt modelId="{8AAE4382-4595-4C4A-AA73-E6ABA11188B5}" type="pres">
      <dgm:prSet presAssocID="{1F29E7CE-1F1E-43D6-8723-ABB3E7CCC2C5}" presName="hierRoot2" presStyleCnt="0">
        <dgm:presLayoutVars>
          <dgm:hierBranch val="init"/>
        </dgm:presLayoutVars>
      </dgm:prSet>
      <dgm:spPr/>
    </dgm:pt>
    <dgm:pt modelId="{0BD450F2-DA8C-4FD1-8F59-AE2C6437124B}" type="pres">
      <dgm:prSet presAssocID="{1F29E7CE-1F1E-43D6-8723-ABB3E7CCC2C5}" presName="rootComposite" presStyleCnt="0"/>
      <dgm:spPr/>
    </dgm:pt>
    <dgm:pt modelId="{191E1C58-F8BA-4B2F-98D7-F3DA266C7BEB}" type="pres">
      <dgm:prSet presAssocID="{1F29E7CE-1F1E-43D6-8723-ABB3E7CCC2C5}" presName="rootText" presStyleLbl="node3" presStyleIdx="0" presStyleCnt="1" custLinFactNeighborX="-1546" custLinFactNeighborY="-31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CF976D-2266-4113-9154-EA3177B757F2}" type="pres">
      <dgm:prSet presAssocID="{1F29E7CE-1F1E-43D6-8723-ABB3E7CCC2C5}" presName="rootConnector" presStyleLbl="node3" presStyleIdx="0" presStyleCnt="1"/>
      <dgm:spPr/>
    </dgm:pt>
    <dgm:pt modelId="{494D1C78-EBE6-4E2E-8DB7-97AFAF5D1F1B}" type="pres">
      <dgm:prSet presAssocID="{1F29E7CE-1F1E-43D6-8723-ABB3E7CCC2C5}" presName="hierChild4" presStyleCnt="0"/>
      <dgm:spPr/>
    </dgm:pt>
    <dgm:pt modelId="{1EADEF96-3B21-4D97-A078-5DFA94602987}" type="pres">
      <dgm:prSet presAssocID="{1F29E7CE-1F1E-43D6-8723-ABB3E7CCC2C5}" presName="hierChild5" presStyleCnt="0"/>
      <dgm:spPr/>
    </dgm:pt>
    <dgm:pt modelId="{D305F800-1921-40A7-95AB-366489E72EC7}" type="pres">
      <dgm:prSet presAssocID="{4A64027E-8461-420A-ABF9-63E673ED537C}" presName="hierChild5" presStyleCnt="0"/>
      <dgm:spPr/>
    </dgm:pt>
    <dgm:pt modelId="{69C6CEA3-073C-4674-B0DC-E572205D02EC}" type="pres">
      <dgm:prSet presAssocID="{454F86C9-5489-4050-BBCA-C2B177448C4D}" presName="Name37" presStyleLbl="parChTrans1D2" presStyleIdx="2" presStyleCnt="4"/>
      <dgm:spPr/>
    </dgm:pt>
    <dgm:pt modelId="{F629E561-EF1E-4681-B5F2-4E86F3E39ED1}" type="pres">
      <dgm:prSet presAssocID="{AA8DD95D-079F-46FE-8BE7-DEE489D2827F}" presName="hierRoot2" presStyleCnt="0">
        <dgm:presLayoutVars>
          <dgm:hierBranch val="init"/>
        </dgm:presLayoutVars>
      </dgm:prSet>
      <dgm:spPr/>
    </dgm:pt>
    <dgm:pt modelId="{D927801E-F33D-4454-8BDD-75AA5139553E}" type="pres">
      <dgm:prSet presAssocID="{AA8DD95D-079F-46FE-8BE7-DEE489D2827F}" presName="rootComposite" presStyleCnt="0"/>
      <dgm:spPr/>
    </dgm:pt>
    <dgm:pt modelId="{1301D94C-3005-442A-91F2-5DB98FB202C0}" type="pres">
      <dgm:prSet presAssocID="{AA8DD95D-079F-46FE-8BE7-DEE489D2827F}" presName="rootText" presStyleLbl="node2" presStyleIdx="2" presStyleCnt="4" custScaleY="1321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09EE52-4F03-4519-8A43-ACBF976389D6}" type="pres">
      <dgm:prSet presAssocID="{AA8DD95D-079F-46FE-8BE7-DEE489D2827F}" presName="rootConnector" presStyleLbl="node2" presStyleIdx="2" presStyleCnt="4"/>
      <dgm:spPr/>
    </dgm:pt>
    <dgm:pt modelId="{31854CC1-6E0D-4913-B066-544FB593B446}" type="pres">
      <dgm:prSet presAssocID="{AA8DD95D-079F-46FE-8BE7-DEE489D2827F}" presName="hierChild4" presStyleCnt="0"/>
      <dgm:spPr/>
    </dgm:pt>
    <dgm:pt modelId="{04EB74E9-8FFB-4B68-8DB0-9BBAD6575902}" type="pres">
      <dgm:prSet presAssocID="{AA8DD95D-079F-46FE-8BE7-DEE489D2827F}" presName="hierChild5" presStyleCnt="0"/>
      <dgm:spPr/>
    </dgm:pt>
    <dgm:pt modelId="{C5598F10-E966-405C-B78D-EF1ECF4FA936}" type="pres">
      <dgm:prSet presAssocID="{FECFD375-632C-4857-AC36-54076A1AF4AE}" presName="Name37" presStyleLbl="parChTrans1D2" presStyleIdx="3" presStyleCnt="4"/>
      <dgm:spPr/>
    </dgm:pt>
    <dgm:pt modelId="{5595F671-A0F8-443E-97BA-905B9D619D02}" type="pres">
      <dgm:prSet presAssocID="{A19E71E4-FFFC-44DF-874E-6AE5E2DC6219}" presName="hierRoot2" presStyleCnt="0">
        <dgm:presLayoutVars>
          <dgm:hierBranch val="init"/>
        </dgm:presLayoutVars>
      </dgm:prSet>
      <dgm:spPr/>
    </dgm:pt>
    <dgm:pt modelId="{41EAFE53-592E-4C39-91A4-873A1299FEC2}" type="pres">
      <dgm:prSet presAssocID="{A19E71E4-FFFC-44DF-874E-6AE5E2DC6219}" presName="rootComposite" presStyleCnt="0"/>
      <dgm:spPr/>
    </dgm:pt>
    <dgm:pt modelId="{C7376794-EA44-409F-95B2-3BFBDC62D0B8}" type="pres">
      <dgm:prSet presAssocID="{A19E71E4-FFFC-44DF-874E-6AE5E2DC6219}" presName="rootText" presStyleLbl="node2" presStyleIdx="3" presStyleCnt="4" custScaleY="132154" custLinFactNeighborX="-1506" custLinFactNeighborY="-4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8C01E6-7D44-4CF9-9334-7FA5282CEE51}" type="pres">
      <dgm:prSet presAssocID="{A19E71E4-FFFC-44DF-874E-6AE5E2DC6219}" presName="rootConnector" presStyleLbl="node2" presStyleIdx="3" presStyleCnt="4"/>
      <dgm:spPr/>
    </dgm:pt>
    <dgm:pt modelId="{EDAF9DC4-0E82-4213-9A30-B1E2B8B080AF}" type="pres">
      <dgm:prSet presAssocID="{A19E71E4-FFFC-44DF-874E-6AE5E2DC6219}" presName="hierChild4" presStyleCnt="0"/>
      <dgm:spPr/>
    </dgm:pt>
    <dgm:pt modelId="{7E727C0D-B883-4105-BAC5-C82EA8A66F95}" type="pres">
      <dgm:prSet presAssocID="{A19E71E4-FFFC-44DF-874E-6AE5E2DC6219}" presName="hierChild5" presStyleCnt="0"/>
      <dgm:spPr/>
    </dgm:pt>
    <dgm:pt modelId="{64B0DFC0-6816-430F-ACE1-E27084A81762}" type="pres">
      <dgm:prSet presAssocID="{B347D8D8-E203-45CD-A329-4DE4033D35BD}" presName="hierChild3" presStyleCnt="0"/>
      <dgm:spPr/>
    </dgm:pt>
  </dgm:ptLst>
  <dgm:cxnLst>
    <dgm:cxn modelId="{7DD072B7-1014-4F59-8A65-4797C3E68952}" type="presOf" srcId="{1F29E7CE-1F1E-43D6-8723-ABB3E7CCC2C5}" destId="{191E1C58-F8BA-4B2F-98D7-F3DA266C7BEB}" srcOrd="0" destOrd="0" presId="urn:microsoft.com/office/officeart/2005/8/layout/orgChart1"/>
    <dgm:cxn modelId="{169BBDFF-3342-40B4-AAB1-8745B74E9567}" type="presOf" srcId="{E95A9203-B6FB-41DB-AD47-AE8D114690A1}" destId="{E4BCD076-F857-495E-85A0-C823B4FFFCD2}" srcOrd="0" destOrd="0" presId="urn:microsoft.com/office/officeart/2005/8/layout/orgChart1"/>
    <dgm:cxn modelId="{5B5D4130-26C4-48DF-97A7-395CC7878255}" type="presOf" srcId="{B347D8D8-E203-45CD-A329-4DE4033D35BD}" destId="{C55F4869-0FED-45DC-95C4-ADFE482842A0}" srcOrd="1" destOrd="0" presId="urn:microsoft.com/office/officeart/2005/8/layout/orgChart1"/>
    <dgm:cxn modelId="{8D4E26C9-6746-4178-9B35-7BF1A38DCA74}" type="presOf" srcId="{AA8DD95D-079F-46FE-8BE7-DEE489D2827F}" destId="{1301D94C-3005-442A-91F2-5DB98FB202C0}" srcOrd="0" destOrd="0" presId="urn:microsoft.com/office/officeart/2005/8/layout/orgChart1"/>
    <dgm:cxn modelId="{4B91200B-6174-4AB7-B77F-961642792FDC}" type="presOf" srcId="{44DC278B-1DCA-4C46-AB10-860CC9B2BFF8}" destId="{F771F18D-C134-4A8F-B7D7-D16B1FE5272E}" srcOrd="1" destOrd="0" presId="urn:microsoft.com/office/officeart/2005/8/layout/orgChart1"/>
    <dgm:cxn modelId="{CE420947-ABF1-48D1-A074-D8FF2019328E}" type="presOf" srcId="{0EE55D28-8FCB-43E5-B14F-2BAA7A5EACD1}" destId="{A87A95EA-09E2-4E5A-888A-0E62A79E1EC5}" srcOrd="0" destOrd="0" presId="urn:microsoft.com/office/officeart/2005/8/layout/orgChart1"/>
    <dgm:cxn modelId="{78A8AF85-C0A9-48A3-B9C4-DDB1BCEF913F}" type="presOf" srcId="{4A64027E-8461-420A-ABF9-63E673ED537C}" destId="{81AC2679-1F60-491C-B341-A3C9270E76C1}" srcOrd="1" destOrd="0" presId="urn:microsoft.com/office/officeart/2005/8/layout/orgChart1"/>
    <dgm:cxn modelId="{61302335-C5E8-4463-B4D6-7968EA1C1234}" type="presOf" srcId="{1F29E7CE-1F1E-43D6-8723-ABB3E7CCC2C5}" destId="{FFCF976D-2266-4113-9154-EA3177B757F2}" srcOrd="1" destOrd="0" presId="urn:microsoft.com/office/officeart/2005/8/layout/orgChart1"/>
    <dgm:cxn modelId="{CB3F9B04-C97D-41CA-AB40-F55E0D8E3B67}" type="presOf" srcId="{A19E71E4-FFFC-44DF-874E-6AE5E2DC6219}" destId="{C7376794-EA44-409F-95B2-3BFBDC62D0B8}" srcOrd="0" destOrd="0" presId="urn:microsoft.com/office/officeart/2005/8/layout/orgChart1"/>
    <dgm:cxn modelId="{AC590ED2-C29F-43F6-81BF-ABCA7DEF0780}" type="presOf" srcId="{4A64027E-8461-420A-ABF9-63E673ED537C}" destId="{8167B48B-AD1D-42B8-A90A-10790A182AC5}" srcOrd="0" destOrd="0" presId="urn:microsoft.com/office/officeart/2005/8/layout/orgChart1"/>
    <dgm:cxn modelId="{7FBBC9E9-E7E9-449E-9F9F-91181B529AE6}" type="presOf" srcId="{FECFD375-632C-4857-AC36-54076A1AF4AE}" destId="{C5598F10-E966-405C-B78D-EF1ECF4FA936}" srcOrd="0" destOrd="0" presId="urn:microsoft.com/office/officeart/2005/8/layout/orgChart1"/>
    <dgm:cxn modelId="{49039629-8F45-4595-9464-C111EB4FC6AA}" type="presOf" srcId="{44DC278B-1DCA-4C46-AB10-860CC9B2BFF8}" destId="{4BA9E9F7-2098-4F38-A202-616FE3097E3E}" srcOrd="0" destOrd="0" presId="urn:microsoft.com/office/officeart/2005/8/layout/orgChart1"/>
    <dgm:cxn modelId="{EBAC947C-006F-4075-9BF9-ABB7CF9D0208}" srcId="{D502875B-DE45-40AE-AE74-63D961EC0A1D}" destId="{B347D8D8-E203-45CD-A329-4DE4033D35BD}" srcOrd="0" destOrd="0" parTransId="{7FAD9844-9015-4B30-A61D-FC7CBE0BB86E}" sibTransId="{E975AA10-197A-42CA-9C27-E635CABCAFF1}"/>
    <dgm:cxn modelId="{1BD5771B-01F3-449A-B9BB-4FAF646C14C0}" srcId="{B347D8D8-E203-45CD-A329-4DE4033D35BD}" destId="{44DC278B-1DCA-4C46-AB10-860CC9B2BFF8}" srcOrd="0" destOrd="0" parTransId="{0EE55D28-8FCB-43E5-B14F-2BAA7A5EACD1}" sibTransId="{4C66608E-2CF7-4A52-858C-C5106D56278D}"/>
    <dgm:cxn modelId="{ED2A7575-FB59-47C4-B05F-FADC545A83BA}" type="presOf" srcId="{A19E71E4-FFFC-44DF-874E-6AE5E2DC6219}" destId="{F18C01E6-7D44-4CF9-9334-7FA5282CEE51}" srcOrd="1" destOrd="0" presId="urn:microsoft.com/office/officeart/2005/8/layout/orgChart1"/>
    <dgm:cxn modelId="{6E958EA2-4AC1-403B-9C26-9CA4281A2F0D}" type="presOf" srcId="{B347D8D8-E203-45CD-A329-4DE4033D35BD}" destId="{BDF56398-0C0B-4455-AD12-EE86F4A2A874}" srcOrd="0" destOrd="0" presId="urn:microsoft.com/office/officeart/2005/8/layout/orgChart1"/>
    <dgm:cxn modelId="{72FFAAD5-A2DE-40DC-B898-D9092E1F2E09}" srcId="{B347D8D8-E203-45CD-A329-4DE4033D35BD}" destId="{AA8DD95D-079F-46FE-8BE7-DEE489D2827F}" srcOrd="2" destOrd="0" parTransId="{454F86C9-5489-4050-BBCA-C2B177448C4D}" sibTransId="{B68B2E5C-132B-4E70-926E-9710706D333D}"/>
    <dgm:cxn modelId="{D1A17809-8AB2-432C-AE18-BD125273866B}" type="presOf" srcId="{454F86C9-5489-4050-BBCA-C2B177448C4D}" destId="{69C6CEA3-073C-4674-B0DC-E572205D02EC}" srcOrd="0" destOrd="0" presId="urn:microsoft.com/office/officeart/2005/8/layout/orgChart1"/>
    <dgm:cxn modelId="{DCFFF9C7-3C5F-49E0-B2B1-6A103D5A8139}" srcId="{4A64027E-8461-420A-ABF9-63E673ED537C}" destId="{1F29E7CE-1F1E-43D6-8723-ABB3E7CCC2C5}" srcOrd="0" destOrd="0" parTransId="{E95A9203-B6FB-41DB-AD47-AE8D114690A1}" sibTransId="{F6182503-68B4-4F52-9EAD-FF97203EC0E2}"/>
    <dgm:cxn modelId="{B43A36D3-77BD-4369-9D94-6CD05A3F0BB4}" type="presOf" srcId="{D502875B-DE45-40AE-AE74-63D961EC0A1D}" destId="{89788E30-9D77-47CB-8700-1FE362A9624E}" srcOrd="0" destOrd="0" presId="urn:microsoft.com/office/officeart/2005/8/layout/orgChart1"/>
    <dgm:cxn modelId="{BA450A06-2E75-4053-800D-0EDB3CFDC902}" srcId="{B347D8D8-E203-45CD-A329-4DE4033D35BD}" destId="{A19E71E4-FFFC-44DF-874E-6AE5E2DC6219}" srcOrd="3" destOrd="0" parTransId="{FECFD375-632C-4857-AC36-54076A1AF4AE}" sibTransId="{7842E90D-7E67-4C20-8455-5B205B000BD5}"/>
    <dgm:cxn modelId="{E9F266DA-FBDB-4E41-AE3E-F2996D42953C}" type="presOf" srcId="{AA8DD95D-079F-46FE-8BE7-DEE489D2827F}" destId="{1709EE52-4F03-4519-8A43-ACBF976389D6}" srcOrd="1" destOrd="0" presId="urn:microsoft.com/office/officeart/2005/8/layout/orgChart1"/>
    <dgm:cxn modelId="{F2A4A135-320D-4AFC-97FE-B0B3233A3EA0}" srcId="{B347D8D8-E203-45CD-A329-4DE4033D35BD}" destId="{4A64027E-8461-420A-ABF9-63E673ED537C}" srcOrd="1" destOrd="0" parTransId="{5A114D38-B3CB-457F-AFF6-11616DEF6C0F}" sibTransId="{FD25AEAA-6D86-49DF-BD3D-2D7746BEF276}"/>
    <dgm:cxn modelId="{6EF15678-28ED-476E-B208-D7884B578C3E}" type="presOf" srcId="{5A114D38-B3CB-457F-AFF6-11616DEF6C0F}" destId="{5581985F-E28F-439E-AE8C-E2D28C389A3B}" srcOrd="0" destOrd="0" presId="urn:microsoft.com/office/officeart/2005/8/layout/orgChart1"/>
    <dgm:cxn modelId="{09C313B4-C892-4620-9924-4D914734DF2A}" type="presParOf" srcId="{89788E30-9D77-47CB-8700-1FE362A9624E}" destId="{97E6C3A0-2FFD-449C-BAB9-27B523233049}" srcOrd="0" destOrd="0" presId="urn:microsoft.com/office/officeart/2005/8/layout/orgChart1"/>
    <dgm:cxn modelId="{0A9A3853-A968-4C81-B9A5-693E513B1E56}" type="presParOf" srcId="{97E6C3A0-2FFD-449C-BAB9-27B523233049}" destId="{4D4916F3-2764-4DCB-B5B6-D631F77B6E04}" srcOrd="0" destOrd="0" presId="urn:microsoft.com/office/officeart/2005/8/layout/orgChart1"/>
    <dgm:cxn modelId="{E93C2D51-C5D5-40C2-8FFB-98B76083EF37}" type="presParOf" srcId="{4D4916F3-2764-4DCB-B5B6-D631F77B6E04}" destId="{BDF56398-0C0B-4455-AD12-EE86F4A2A874}" srcOrd="0" destOrd="0" presId="urn:microsoft.com/office/officeart/2005/8/layout/orgChart1"/>
    <dgm:cxn modelId="{14077B19-5C56-407F-8CE3-6D8351811A19}" type="presParOf" srcId="{4D4916F3-2764-4DCB-B5B6-D631F77B6E04}" destId="{C55F4869-0FED-45DC-95C4-ADFE482842A0}" srcOrd="1" destOrd="0" presId="urn:microsoft.com/office/officeart/2005/8/layout/orgChart1"/>
    <dgm:cxn modelId="{59E3504C-F677-44FF-86DF-C37F2EE9B1FF}" type="presParOf" srcId="{97E6C3A0-2FFD-449C-BAB9-27B523233049}" destId="{8DCFFA64-2B32-4B70-941B-B52E0982444D}" srcOrd="1" destOrd="0" presId="urn:microsoft.com/office/officeart/2005/8/layout/orgChart1"/>
    <dgm:cxn modelId="{9A387A64-C9FF-4EB3-BD6B-D9963796DAC3}" type="presParOf" srcId="{8DCFFA64-2B32-4B70-941B-B52E0982444D}" destId="{A87A95EA-09E2-4E5A-888A-0E62A79E1EC5}" srcOrd="0" destOrd="0" presId="urn:microsoft.com/office/officeart/2005/8/layout/orgChart1"/>
    <dgm:cxn modelId="{614C553D-A72C-499C-A18C-8202EAEE5BF6}" type="presParOf" srcId="{8DCFFA64-2B32-4B70-941B-B52E0982444D}" destId="{7740BAF7-6AF5-4B4A-843C-DDC901D767B2}" srcOrd="1" destOrd="0" presId="urn:microsoft.com/office/officeart/2005/8/layout/orgChart1"/>
    <dgm:cxn modelId="{4315ADE0-76FC-4E6A-A76E-3FCE95467586}" type="presParOf" srcId="{7740BAF7-6AF5-4B4A-843C-DDC901D767B2}" destId="{2F9737E6-3851-435E-8DC4-288018E2F700}" srcOrd="0" destOrd="0" presId="urn:microsoft.com/office/officeart/2005/8/layout/orgChart1"/>
    <dgm:cxn modelId="{16765E93-827B-454E-9C54-89AF9690870F}" type="presParOf" srcId="{2F9737E6-3851-435E-8DC4-288018E2F700}" destId="{4BA9E9F7-2098-4F38-A202-616FE3097E3E}" srcOrd="0" destOrd="0" presId="urn:microsoft.com/office/officeart/2005/8/layout/orgChart1"/>
    <dgm:cxn modelId="{CED58A3D-6F12-4A74-A0AA-3CFEF8583280}" type="presParOf" srcId="{2F9737E6-3851-435E-8DC4-288018E2F700}" destId="{F771F18D-C134-4A8F-B7D7-D16B1FE5272E}" srcOrd="1" destOrd="0" presId="urn:microsoft.com/office/officeart/2005/8/layout/orgChart1"/>
    <dgm:cxn modelId="{04FEB0C3-FD87-4BF4-8373-3BF1D8EEEAED}" type="presParOf" srcId="{7740BAF7-6AF5-4B4A-843C-DDC901D767B2}" destId="{387F0508-10AC-445F-91D7-0EEC9257AC0D}" srcOrd="1" destOrd="0" presId="urn:microsoft.com/office/officeart/2005/8/layout/orgChart1"/>
    <dgm:cxn modelId="{41B85146-6C9F-4940-89FC-8EFDDB8D8E2C}" type="presParOf" srcId="{7740BAF7-6AF5-4B4A-843C-DDC901D767B2}" destId="{AAC7A9D4-71AB-421A-9CFC-3AE71E89F7EC}" srcOrd="2" destOrd="0" presId="urn:microsoft.com/office/officeart/2005/8/layout/orgChart1"/>
    <dgm:cxn modelId="{611E2260-EBC0-416A-A7B7-5DABF1AE0A07}" type="presParOf" srcId="{8DCFFA64-2B32-4B70-941B-B52E0982444D}" destId="{5581985F-E28F-439E-AE8C-E2D28C389A3B}" srcOrd="2" destOrd="0" presId="urn:microsoft.com/office/officeart/2005/8/layout/orgChart1"/>
    <dgm:cxn modelId="{E2EE2DD7-C8F7-442A-844F-1A8906351461}" type="presParOf" srcId="{8DCFFA64-2B32-4B70-941B-B52E0982444D}" destId="{D0DB7FAE-9BC0-45CB-9D22-D447AE659ADC}" srcOrd="3" destOrd="0" presId="urn:microsoft.com/office/officeart/2005/8/layout/orgChart1"/>
    <dgm:cxn modelId="{13E7EDCA-6277-4819-99BC-FC8882B43608}" type="presParOf" srcId="{D0DB7FAE-9BC0-45CB-9D22-D447AE659ADC}" destId="{6A1242D7-2FBB-450D-8985-D0C82B4DA03B}" srcOrd="0" destOrd="0" presId="urn:microsoft.com/office/officeart/2005/8/layout/orgChart1"/>
    <dgm:cxn modelId="{07204296-A833-46A1-950E-840D0041DD91}" type="presParOf" srcId="{6A1242D7-2FBB-450D-8985-D0C82B4DA03B}" destId="{8167B48B-AD1D-42B8-A90A-10790A182AC5}" srcOrd="0" destOrd="0" presId="urn:microsoft.com/office/officeart/2005/8/layout/orgChart1"/>
    <dgm:cxn modelId="{7AC7C46C-1F41-4C39-B40D-A4C4B188C8E5}" type="presParOf" srcId="{6A1242D7-2FBB-450D-8985-D0C82B4DA03B}" destId="{81AC2679-1F60-491C-B341-A3C9270E76C1}" srcOrd="1" destOrd="0" presId="urn:microsoft.com/office/officeart/2005/8/layout/orgChart1"/>
    <dgm:cxn modelId="{DE1846F3-05D2-456A-BAA8-7C6C90B785E9}" type="presParOf" srcId="{D0DB7FAE-9BC0-45CB-9D22-D447AE659ADC}" destId="{30C5D85A-563C-41A2-8618-B63C029DF856}" srcOrd="1" destOrd="0" presId="urn:microsoft.com/office/officeart/2005/8/layout/orgChart1"/>
    <dgm:cxn modelId="{8B13B81E-9A32-4D81-A9F0-CD21FC373AD4}" type="presParOf" srcId="{30C5D85A-563C-41A2-8618-B63C029DF856}" destId="{E4BCD076-F857-495E-85A0-C823B4FFFCD2}" srcOrd="0" destOrd="0" presId="urn:microsoft.com/office/officeart/2005/8/layout/orgChart1"/>
    <dgm:cxn modelId="{4F92F623-7547-492D-B997-E553B0AB171F}" type="presParOf" srcId="{30C5D85A-563C-41A2-8618-B63C029DF856}" destId="{8AAE4382-4595-4C4A-AA73-E6ABA11188B5}" srcOrd="1" destOrd="0" presId="urn:microsoft.com/office/officeart/2005/8/layout/orgChart1"/>
    <dgm:cxn modelId="{AEB27B8D-E686-4662-9055-F968CDFAB3BB}" type="presParOf" srcId="{8AAE4382-4595-4C4A-AA73-E6ABA11188B5}" destId="{0BD450F2-DA8C-4FD1-8F59-AE2C6437124B}" srcOrd="0" destOrd="0" presId="urn:microsoft.com/office/officeart/2005/8/layout/orgChart1"/>
    <dgm:cxn modelId="{429E4379-892B-4A3B-8BA1-C6785F35360B}" type="presParOf" srcId="{0BD450F2-DA8C-4FD1-8F59-AE2C6437124B}" destId="{191E1C58-F8BA-4B2F-98D7-F3DA266C7BEB}" srcOrd="0" destOrd="0" presId="urn:microsoft.com/office/officeart/2005/8/layout/orgChart1"/>
    <dgm:cxn modelId="{3BE1C9A1-7D9A-4C35-AC03-A196BCD8561E}" type="presParOf" srcId="{0BD450F2-DA8C-4FD1-8F59-AE2C6437124B}" destId="{FFCF976D-2266-4113-9154-EA3177B757F2}" srcOrd="1" destOrd="0" presId="urn:microsoft.com/office/officeart/2005/8/layout/orgChart1"/>
    <dgm:cxn modelId="{FBC0E9B5-7861-4FB8-B8E6-A9E6E60318C2}" type="presParOf" srcId="{8AAE4382-4595-4C4A-AA73-E6ABA11188B5}" destId="{494D1C78-EBE6-4E2E-8DB7-97AFAF5D1F1B}" srcOrd="1" destOrd="0" presId="urn:microsoft.com/office/officeart/2005/8/layout/orgChart1"/>
    <dgm:cxn modelId="{5F61F2FC-7CCB-418D-B4EE-FF2DBFE0C26C}" type="presParOf" srcId="{8AAE4382-4595-4C4A-AA73-E6ABA11188B5}" destId="{1EADEF96-3B21-4D97-A078-5DFA94602987}" srcOrd="2" destOrd="0" presId="urn:microsoft.com/office/officeart/2005/8/layout/orgChart1"/>
    <dgm:cxn modelId="{61C04DD5-8D1C-4832-9EED-78EA7F10597E}" type="presParOf" srcId="{D0DB7FAE-9BC0-45CB-9D22-D447AE659ADC}" destId="{D305F800-1921-40A7-95AB-366489E72EC7}" srcOrd="2" destOrd="0" presId="urn:microsoft.com/office/officeart/2005/8/layout/orgChart1"/>
    <dgm:cxn modelId="{63BE2487-4827-4CC5-A432-574072641A18}" type="presParOf" srcId="{8DCFFA64-2B32-4B70-941B-B52E0982444D}" destId="{69C6CEA3-073C-4674-B0DC-E572205D02EC}" srcOrd="4" destOrd="0" presId="urn:microsoft.com/office/officeart/2005/8/layout/orgChart1"/>
    <dgm:cxn modelId="{C3036E4A-B4C4-4457-A42D-F9DB558FC131}" type="presParOf" srcId="{8DCFFA64-2B32-4B70-941B-B52E0982444D}" destId="{F629E561-EF1E-4681-B5F2-4E86F3E39ED1}" srcOrd="5" destOrd="0" presId="urn:microsoft.com/office/officeart/2005/8/layout/orgChart1"/>
    <dgm:cxn modelId="{B8F8BD56-C54D-4DD1-B52A-45BD4106CC8E}" type="presParOf" srcId="{F629E561-EF1E-4681-B5F2-4E86F3E39ED1}" destId="{D927801E-F33D-4454-8BDD-75AA5139553E}" srcOrd="0" destOrd="0" presId="urn:microsoft.com/office/officeart/2005/8/layout/orgChart1"/>
    <dgm:cxn modelId="{F8F63225-EB2E-470E-AE12-929B4D86E451}" type="presParOf" srcId="{D927801E-F33D-4454-8BDD-75AA5139553E}" destId="{1301D94C-3005-442A-91F2-5DB98FB202C0}" srcOrd="0" destOrd="0" presId="urn:microsoft.com/office/officeart/2005/8/layout/orgChart1"/>
    <dgm:cxn modelId="{9123C344-BC67-467E-8642-D7192C1B415E}" type="presParOf" srcId="{D927801E-F33D-4454-8BDD-75AA5139553E}" destId="{1709EE52-4F03-4519-8A43-ACBF976389D6}" srcOrd="1" destOrd="0" presId="urn:microsoft.com/office/officeart/2005/8/layout/orgChart1"/>
    <dgm:cxn modelId="{98402139-513E-4865-99DA-297DAFE2C7DF}" type="presParOf" srcId="{F629E561-EF1E-4681-B5F2-4E86F3E39ED1}" destId="{31854CC1-6E0D-4913-B066-544FB593B446}" srcOrd="1" destOrd="0" presId="urn:microsoft.com/office/officeart/2005/8/layout/orgChart1"/>
    <dgm:cxn modelId="{02F673A8-8045-4997-8046-B427DC0B032F}" type="presParOf" srcId="{F629E561-EF1E-4681-B5F2-4E86F3E39ED1}" destId="{04EB74E9-8FFB-4B68-8DB0-9BBAD6575902}" srcOrd="2" destOrd="0" presId="urn:microsoft.com/office/officeart/2005/8/layout/orgChart1"/>
    <dgm:cxn modelId="{264D0EC4-A716-4F61-89F5-639D12EF5ED8}" type="presParOf" srcId="{8DCFFA64-2B32-4B70-941B-B52E0982444D}" destId="{C5598F10-E966-405C-B78D-EF1ECF4FA936}" srcOrd="6" destOrd="0" presId="urn:microsoft.com/office/officeart/2005/8/layout/orgChart1"/>
    <dgm:cxn modelId="{B0927E39-5561-4EE7-A288-4278EB63421C}" type="presParOf" srcId="{8DCFFA64-2B32-4B70-941B-B52E0982444D}" destId="{5595F671-A0F8-443E-97BA-905B9D619D02}" srcOrd="7" destOrd="0" presId="urn:microsoft.com/office/officeart/2005/8/layout/orgChart1"/>
    <dgm:cxn modelId="{FCB126CA-4F00-4E9B-AAEB-07A2FFA11200}" type="presParOf" srcId="{5595F671-A0F8-443E-97BA-905B9D619D02}" destId="{41EAFE53-592E-4C39-91A4-873A1299FEC2}" srcOrd="0" destOrd="0" presId="urn:microsoft.com/office/officeart/2005/8/layout/orgChart1"/>
    <dgm:cxn modelId="{A0FA0D7C-9743-4ADB-A465-B4FB8D508DFB}" type="presParOf" srcId="{41EAFE53-592E-4C39-91A4-873A1299FEC2}" destId="{C7376794-EA44-409F-95B2-3BFBDC62D0B8}" srcOrd="0" destOrd="0" presId="urn:microsoft.com/office/officeart/2005/8/layout/orgChart1"/>
    <dgm:cxn modelId="{396DD6AF-2C29-41DA-838F-4D38250E5212}" type="presParOf" srcId="{41EAFE53-592E-4C39-91A4-873A1299FEC2}" destId="{F18C01E6-7D44-4CF9-9334-7FA5282CEE51}" srcOrd="1" destOrd="0" presId="urn:microsoft.com/office/officeart/2005/8/layout/orgChart1"/>
    <dgm:cxn modelId="{48D84A6A-C6E5-48FF-A85E-CABE16E7D37D}" type="presParOf" srcId="{5595F671-A0F8-443E-97BA-905B9D619D02}" destId="{EDAF9DC4-0E82-4213-9A30-B1E2B8B080AF}" srcOrd="1" destOrd="0" presId="urn:microsoft.com/office/officeart/2005/8/layout/orgChart1"/>
    <dgm:cxn modelId="{7DED5BAB-FEE3-4BDE-9C60-0062CA2F787F}" type="presParOf" srcId="{5595F671-A0F8-443E-97BA-905B9D619D02}" destId="{7E727C0D-B883-4105-BAC5-C82EA8A66F95}" srcOrd="2" destOrd="0" presId="urn:microsoft.com/office/officeart/2005/8/layout/orgChart1"/>
    <dgm:cxn modelId="{E0E17CF7-ED11-4D76-B30B-507A68EE6B41}" type="presParOf" srcId="{97E6C3A0-2FFD-449C-BAB9-27B523233049}" destId="{64B0DFC0-6816-430F-ACE1-E27084A817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8F10-E966-405C-B78D-EF1ECF4FA936}">
      <dsp:nvSpPr>
        <dsp:cNvPr id="0" name=""/>
        <dsp:cNvSpPr/>
      </dsp:nvSpPr>
      <dsp:spPr>
        <a:xfrm>
          <a:off x="2032070" y="1601908"/>
          <a:ext cx="1669673" cy="18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67"/>
              </a:lnTo>
              <a:lnTo>
                <a:pt x="1669673" y="92167"/>
              </a:lnTo>
              <a:lnTo>
                <a:pt x="1669673" y="186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6CEA3-073C-4674-B0DC-E572205D02EC}">
      <dsp:nvSpPr>
        <dsp:cNvPr id="0" name=""/>
        <dsp:cNvSpPr/>
      </dsp:nvSpPr>
      <dsp:spPr>
        <a:xfrm>
          <a:off x="2032070" y="1601908"/>
          <a:ext cx="585772" cy="18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67"/>
              </a:lnTo>
              <a:lnTo>
                <a:pt x="585772" y="92167"/>
              </a:lnTo>
              <a:lnTo>
                <a:pt x="585772" y="186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1985F-E28F-439E-AE8C-E2D28C389A3B}">
      <dsp:nvSpPr>
        <dsp:cNvPr id="0" name=""/>
        <dsp:cNvSpPr/>
      </dsp:nvSpPr>
      <dsp:spPr>
        <a:xfrm>
          <a:off x="1533941" y="1601908"/>
          <a:ext cx="498128" cy="186224"/>
        </a:xfrm>
        <a:custGeom>
          <a:avLst/>
          <a:gdLst/>
          <a:ahLst/>
          <a:cxnLst/>
          <a:rect l="0" t="0" r="0" b="0"/>
          <a:pathLst>
            <a:path>
              <a:moveTo>
                <a:pt x="498128" y="0"/>
              </a:moveTo>
              <a:lnTo>
                <a:pt x="498128" y="92167"/>
              </a:lnTo>
              <a:lnTo>
                <a:pt x="0" y="92167"/>
              </a:lnTo>
              <a:lnTo>
                <a:pt x="0" y="186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A95EA-09E2-4E5A-888A-0E62A79E1EC5}">
      <dsp:nvSpPr>
        <dsp:cNvPr id="0" name=""/>
        <dsp:cNvSpPr/>
      </dsp:nvSpPr>
      <dsp:spPr>
        <a:xfrm>
          <a:off x="450040" y="1601908"/>
          <a:ext cx="1582029" cy="186224"/>
        </a:xfrm>
        <a:custGeom>
          <a:avLst/>
          <a:gdLst/>
          <a:ahLst/>
          <a:cxnLst/>
          <a:rect l="0" t="0" r="0" b="0"/>
          <a:pathLst>
            <a:path>
              <a:moveTo>
                <a:pt x="1582029" y="0"/>
              </a:moveTo>
              <a:lnTo>
                <a:pt x="1582029" y="92167"/>
              </a:lnTo>
              <a:lnTo>
                <a:pt x="0" y="92167"/>
              </a:lnTo>
              <a:lnTo>
                <a:pt x="0" y="186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6398-0C0B-4455-AD12-EE86F4A2A874}">
      <dsp:nvSpPr>
        <dsp:cNvPr id="0" name=""/>
        <dsp:cNvSpPr/>
      </dsp:nvSpPr>
      <dsp:spPr>
        <a:xfrm>
          <a:off x="1584177" y="1154015"/>
          <a:ext cx="895785" cy="447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盟立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600" u="none" kern="1200" dirty="0" smtClean="0"/>
        </a:p>
      </dsp:txBody>
      <dsp:txXfrm>
        <a:off x="1584177" y="1154015"/>
        <a:ext cx="895785" cy="447892"/>
      </dsp:txXfrm>
    </dsp:sp>
    <dsp:sp modelId="{4BA9E9F7-2098-4F38-A202-616FE3097E3E}">
      <dsp:nvSpPr>
        <dsp:cNvPr id="0" name=""/>
        <dsp:cNvSpPr/>
      </dsp:nvSpPr>
      <dsp:spPr>
        <a:xfrm>
          <a:off x="2147" y="1788133"/>
          <a:ext cx="895785" cy="58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業務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邱泰詮 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ext:703-862</a:t>
          </a:r>
          <a:endParaRPr lang="zh-TW" altLang="en-US" sz="600" kern="1200" dirty="0"/>
        </a:p>
      </dsp:txBody>
      <dsp:txXfrm>
        <a:off x="2147" y="1788133"/>
        <a:ext cx="895785" cy="584356"/>
      </dsp:txXfrm>
    </dsp:sp>
    <dsp:sp modelId="{8167B48B-AD1D-42B8-A90A-10790A182AC5}">
      <dsp:nvSpPr>
        <dsp:cNvPr id="0" name=""/>
        <dsp:cNvSpPr/>
      </dsp:nvSpPr>
      <dsp:spPr>
        <a:xfrm>
          <a:off x="1086048" y="1788133"/>
          <a:ext cx="895785" cy="5881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工程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陳能誠經理 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ext:703-322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(</a:t>
          </a:r>
          <a:r>
            <a:rPr lang="zh-TW" altLang="en-US" sz="600" kern="1200" dirty="0" smtClean="0"/>
            <a:t>范圳彬處長</a:t>
          </a:r>
          <a:r>
            <a:rPr lang="en-US" altLang="zh-TW" sz="600" kern="1200" dirty="0" smtClean="0"/>
            <a:t>)</a:t>
          </a:r>
          <a:endParaRPr lang="zh-TW" altLang="en-US" sz="600" kern="1200" dirty="0"/>
        </a:p>
      </dsp:txBody>
      <dsp:txXfrm>
        <a:off x="1086048" y="1788133"/>
        <a:ext cx="895785" cy="588132"/>
      </dsp:txXfrm>
    </dsp:sp>
    <dsp:sp modelId="{1301D94C-3005-442A-91F2-5DB98FB202C0}">
      <dsp:nvSpPr>
        <dsp:cNvPr id="0" name=""/>
        <dsp:cNvSpPr/>
      </dsp:nvSpPr>
      <dsp:spPr>
        <a:xfrm>
          <a:off x="2169949" y="1788133"/>
          <a:ext cx="895785" cy="58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電控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鄭合益副處長 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ext:703-307</a:t>
          </a:r>
          <a:endParaRPr lang="zh-TW" altLang="en-US" sz="600" kern="1200" dirty="0"/>
        </a:p>
      </dsp:txBody>
      <dsp:txXfrm>
        <a:off x="2169949" y="1788133"/>
        <a:ext cx="895785" cy="584356"/>
      </dsp:txXfrm>
    </dsp:sp>
    <dsp:sp modelId="{C7376794-EA44-409F-95B2-3BFBDC62D0B8}">
      <dsp:nvSpPr>
        <dsp:cNvPr id="0" name=""/>
        <dsp:cNvSpPr/>
      </dsp:nvSpPr>
      <dsp:spPr>
        <a:xfrm>
          <a:off x="3253850" y="1788133"/>
          <a:ext cx="895785" cy="58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資訊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陳銘源</a:t>
          </a:r>
          <a:endParaRPr lang="en-US" altLang="zh-TW" sz="600" u="none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郭凡潁</a:t>
          </a:r>
          <a:endParaRPr lang="zh-TW" altLang="en-US" sz="600" u="none" kern="1200" dirty="0"/>
        </a:p>
      </dsp:txBody>
      <dsp:txXfrm>
        <a:off x="3253850" y="1788133"/>
        <a:ext cx="895785" cy="584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8F10-E966-405C-B78D-EF1ECF4FA936}">
      <dsp:nvSpPr>
        <dsp:cNvPr id="0" name=""/>
        <dsp:cNvSpPr/>
      </dsp:nvSpPr>
      <dsp:spPr>
        <a:xfrm>
          <a:off x="2075892" y="1398128"/>
          <a:ext cx="1612360" cy="18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92"/>
              </a:lnTo>
              <a:lnTo>
                <a:pt x="1612360" y="91992"/>
              </a:lnTo>
              <a:lnTo>
                <a:pt x="1612360" y="18605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6CEA3-073C-4674-B0DC-E572205D02EC}">
      <dsp:nvSpPr>
        <dsp:cNvPr id="0" name=""/>
        <dsp:cNvSpPr/>
      </dsp:nvSpPr>
      <dsp:spPr>
        <a:xfrm>
          <a:off x="2075892" y="1398128"/>
          <a:ext cx="541950" cy="18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7"/>
              </a:lnTo>
              <a:lnTo>
                <a:pt x="541950" y="94057"/>
              </a:lnTo>
              <a:lnTo>
                <a:pt x="541950" y="18811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D076-F857-495E-85A0-C823B4FFFCD2}">
      <dsp:nvSpPr>
        <dsp:cNvPr id="0" name=""/>
        <dsp:cNvSpPr/>
      </dsp:nvSpPr>
      <dsp:spPr>
        <a:xfrm>
          <a:off x="1175627" y="2202275"/>
          <a:ext cx="120519" cy="39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934"/>
              </a:lnTo>
              <a:lnTo>
                <a:pt x="120519" y="39793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1985F-E28F-439E-AE8C-E2D28C389A3B}">
      <dsp:nvSpPr>
        <dsp:cNvPr id="0" name=""/>
        <dsp:cNvSpPr/>
      </dsp:nvSpPr>
      <dsp:spPr>
        <a:xfrm>
          <a:off x="1533941" y="1398128"/>
          <a:ext cx="541950" cy="188115"/>
        </a:xfrm>
        <a:custGeom>
          <a:avLst/>
          <a:gdLst/>
          <a:ahLst/>
          <a:cxnLst/>
          <a:rect l="0" t="0" r="0" b="0"/>
          <a:pathLst>
            <a:path>
              <a:moveTo>
                <a:pt x="541950" y="0"/>
              </a:moveTo>
              <a:lnTo>
                <a:pt x="541950" y="94057"/>
              </a:lnTo>
              <a:lnTo>
                <a:pt x="0" y="94057"/>
              </a:lnTo>
              <a:lnTo>
                <a:pt x="0" y="18811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A95EA-09E2-4E5A-888A-0E62A79E1EC5}">
      <dsp:nvSpPr>
        <dsp:cNvPr id="0" name=""/>
        <dsp:cNvSpPr/>
      </dsp:nvSpPr>
      <dsp:spPr>
        <a:xfrm>
          <a:off x="450040" y="1398128"/>
          <a:ext cx="1625851" cy="188115"/>
        </a:xfrm>
        <a:custGeom>
          <a:avLst/>
          <a:gdLst/>
          <a:ahLst/>
          <a:cxnLst/>
          <a:rect l="0" t="0" r="0" b="0"/>
          <a:pathLst>
            <a:path>
              <a:moveTo>
                <a:pt x="1625851" y="0"/>
              </a:moveTo>
              <a:lnTo>
                <a:pt x="1625851" y="94057"/>
              </a:lnTo>
              <a:lnTo>
                <a:pt x="0" y="94057"/>
              </a:lnTo>
              <a:lnTo>
                <a:pt x="0" y="18811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6398-0C0B-4455-AD12-EE86F4A2A874}">
      <dsp:nvSpPr>
        <dsp:cNvPr id="0" name=""/>
        <dsp:cNvSpPr/>
      </dsp:nvSpPr>
      <dsp:spPr>
        <a:xfrm>
          <a:off x="1627999" y="690108"/>
          <a:ext cx="895785" cy="7080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金頂實業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董事長 張傳枝</a:t>
          </a:r>
          <a:endParaRPr lang="en-US" altLang="zh-TW" sz="600" u="none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u="none" kern="1200" dirty="0" smtClean="0"/>
            <a:t>02-2957-3478 ext:11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u="none" kern="1200" dirty="0" smtClean="0"/>
            <a:t>0932-307218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u="none" kern="1200" dirty="0" smtClean="0">
              <a:hlinkClick xmlns:r="http://schemas.openxmlformats.org/officeDocument/2006/relationships" r:id="rId1"/>
            </a:rPr>
            <a:t>George@scantop.com.tw</a:t>
          </a:r>
          <a:endParaRPr lang="en-US" altLang="zh-TW" sz="600" u="none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600" u="none" kern="1200" dirty="0" smtClean="0"/>
        </a:p>
      </dsp:txBody>
      <dsp:txXfrm>
        <a:off x="1627999" y="690108"/>
        <a:ext cx="895785" cy="708020"/>
      </dsp:txXfrm>
    </dsp:sp>
    <dsp:sp modelId="{4BA9E9F7-2098-4F38-A202-616FE3097E3E}">
      <dsp:nvSpPr>
        <dsp:cNvPr id="0" name=""/>
        <dsp:cNvSpPr/>
      </dsp:nvSpPr>
      <dsp:spPr>
        <a:xfrm>
          <a:off x="2147" y="1586243"/>
          <a:ext cx="895785" cy="6160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製造部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莊正宜經理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03-9909-079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>
              <a:hlinkClick xmlns:r="http://schemas.openxmlformats.org/officeDocument/2006/relationships" r:id="rId2"/>
            </a:rPr>
            <a:t>John@scantop.com.tw</a:t>
          </a:r>
          <a:endParaRPr lang="zh-TW" altLang="en-US" sz="600" kern="1200" dirty="0"/>
        </a:p>
      </dsp:txBody>
      <dsp:txXfrm>
        <a:off x="2147" y="1586243"/>
        <a:ext cx="895785" cy="616036"/>
      </dsp:txXfrm>
    </dsp:sp>
    <dsp:sp modelId="{8167B48B-AD1D-42B8-A90A-10790A182AC5}">
      <dsp:nvSpPr>
        <dsp:cNvPr id="0" name=""/>
        <dsp:cNvSpPr/>
      </dsp:nvSpPr>
      <dsp:spPr>
        <a:xfrm>
          <a:off x="1086048" y="1586243"/>
          <a:ext cx="895785" cy="616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品質部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張哲偉經理 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02-2957-3478 ext:12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>
              <a:hlinkClick xmlns:r="http://schemas.openxmlformats.org/officeDocument/2006/relationships" r:id="rId3"/>
            </a:rPr>
            <a:t>Nick@scantop.com.tw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Nick@wiperupc.com</a:t>
          </a:r>
          <a:endParaRPr lang="zh-TW" altLang="en-US" sz="600" kern="1200" dirty="0"/>
        </a:p>
      </dsp:txBody>
      <dsp:txXfrm>
        <a:off x="1086048" y="1586243"/>
        <a:ext cx="895785" cy="616031"/>
      </dsp:txXfrm>
    </dsp:sp>
    <dsp:sp modelId="{191E1C58-F8BA-4B2F-98D7-F3DA266C7BEB}">
      <dsp:nvSpPr>
        <dsp:cNvPr id="0" name=""/>
        <dsp:cNvSpPr/>
      </dsp:nvSpPr>
      <dsp:spPr>
        <a:xfrm>
          <a:off x="1296146" y="2376264"/>
          <a:ext cx="895785" cy="447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kern="1200" dirty="0" smtClean="0"/>
            <a:t>王奕云課長</a:t>
          </a:r>
          <a:endParaRPr lang="en-US" altLang="zh-TW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03-9909-079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kern="1200" dirty="0" smtClean="0"/>
            <a:t>0963-130-565</a:t>
          </a:r>
          <a:endParaRPr lang="zh-TW" altLang="en-US" sz="600" kern="1200" dirty="0"/>
        </a:p>
      </dsp:txBody>
      <dsp:txXfrm>
        <a:off x="1296146" y="2376264"/>
        <a:ext cx="895785" cy="447892"/>
      </dsp:txXfrm>
    </dsp:sp>
    <dsp:sp modelId="{1301D94C-3005-442A-91F2-5DB98FB202C0}">
      <dsp:nvSpPr>
        <dsp:cNvPr id="0" name=""/>
        <dsp:cNvSpPr/>
      </dsp:nvSpPr>
      <dsp:spPr>
        <a:xfrm>
          <a:off x="2169949" y="1586243"/>
          <a:ext cx="895785" cy="591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sng" kern="1200" dirty="0" smtClean="0"/>
            <a:t>倉管</a:t>
          </a:r>
          <a:endParaRPr lang="en-US" altLang="zh-TW" sz="600" u="sng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目前由製造部主管</a:t>
          </a:r>
          <a:endParaRPr lang="en-US" altLang="zh-TW" sz="600" u="none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主談</a:t>
          </a:r>
          <a:endParaRPr lang="en-US" altLang="zh-TW" sz="600" u="none" kern="1200" dirty="0" smtClean="0"/>
        </a:p>
      </dsp:txBody>
      <dsp:txXfrm>
        <a:off x="2169949" y="1586243"/>
        <a:ext cx="895785" cy="591912"/>
      </dsp:txXfrm>
    </dsp:sp>
    <dsp:sp modelId="{C7376794-EA44-409F-95B2-3BFBDC62D0B8}">
      <dsp:nvSpPr>
        <dsp:cNvPr id="0" name=""/>
        <dsp:cNvSpPr/>
      </dsp:nvSpPr>
      <dsp:spPr>
        <a:xfrm>
          <a:off x="3240359" y="1584178"/>
          <a:ext cx="895785" cy="591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00" u="sng" kern="1200" dirty="0" smtClean="0"/>
            <a:t>IT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由大陸公司統籌</a:t>
          </a:r>
          <a:endParaRPr lang="en-US" altLang="zh-TW" sz="600" u="none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" u="none" kern="1200" dirty="0" smtClean="0"/>
            <a:t>請 </a:t>
          </a:r>
          <a:r>
            <a:rPr lang="en-US" altLang="zh-TW" sz="600" u="none" kern="1200" dirty="0" smtClean="0"/>
            <a:t>Nick </a:t>
          </a:r>
          <a:r>
            <a:rPr lang="zh-TW" altLang="en-US" sz="600" u="none" kern="1200" dirty="0" smtClean="0"/>
            <a:t>聯繫</a:t>
          </a:r>
          <a:endParaRPr lang="en-US" altLang="zh-TW" sz="600" u="none" kern="1200" dirty="0" smtClean="0"/>
        </a:p>
      </dsp:txBody>
      <dsp:txXfrm>
        <a:off x="3240359" y="1584178"/>
        <a:ext cx="895785" cy="59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12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4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78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5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2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4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7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0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DED8-273B-45E0-9159-0527716747E5}" type="datetimeFigureOut">
              <a:rPr lang="zh-TW" altLang="en-US" smtClean="0"/>
              <a:t>2021/9/6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ABB1-8BC1-4929-8A3D-C5C5FA5C7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6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專案組織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66016870"/>
              </p:ext>
            </p:extLst>
          </p:nvPr>
        </p:nvGraphicFramePr>
        <p:xfrm>
          <a:off x="251520" y="1412776"/>
          <a:ext cx="415178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225271"/>
              </p:ext>
            </p:extLst>
          </p:nvPr>
        </p:nvGraphicFramePr>
        <p:xfrm>
          <a:off x="4644008" y="1556792"/>
          <a:ext cx="415178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756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466F8EF22CFD24DB43AB2742B0343E3" ma:contentTypeVersion="6" ma:contentTypeDescription="建立新的文件。" ma:contentTypeScope="" ma:versionID="61fec96ac28e3f236cf11050d69c50c5">
  <xsd:schema xmlns:xsd="http://www.w3.org/2001/XMLSchema" xmlns:xs="http://www.w3.org/2001/XMLSchema" xmlns:p="http://schemas.microsoft.com/office/2006/metadata/properties" xmlns:ns2="78d3789e-1e86-4768-b5e0-9fac83043ffd" targetNamespace="http://schemas.microsoft.com/office/2006/metadata/properties" ma:root="true" ma:fieldsID="b9748c2a6b561cd6cd3e72355eaa1c17" ns2:_="">
    <xsd:import namespace="78d3789e-1e86-4768-b5e0-9fac83043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789e-1e86-4768-b5e0-9fac83043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F9C7AF-D454-43E8-8872-904848470536}"/>
</file>

<file path=customXml/itemProps2.xml><?xml version="1.0" encoding="utf-8"?>
<ds:datastoreItem xmlns:ds="http://schemas.openxmlformats.org/officeDocument/2006/customXml" ds:itemID="{9D3255C4-7E07-4D56-A3BC-B5F52FDE691A}"/>
</file>

<file path=customXml/itemProps3.xml><?xml version="1.0" encoding="utf-8"?>
<ds:datastoreItem xmlns:ds="http://schemas.openxmlformats.org/officeDocument/2006/customXml" ds:itemID="{72C949D4-FCEF-4046-977F-2050572923E8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78</Words>
  <Application>Microsoft Office PowerPoint</Application>
  <PresentationFormat>如螢幕大小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專案組織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AQ2 109119 陳銘源</dc:creator>
  <cp:lastModifiedBy>AQ2 109119 陳銘源</cp:lastModifiedBy>
  <cp:revision>5</cp:revision>
  <dcterms:created xsi:type="dcterms:W3CDTF">2021-09-06T00:58:37Z</dcterms:created>
  <dcterms:modified xsi:type="dcterms:W3CDTF">2021-09-06T01:58:04Z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0x010100F466F8EF22CFD24DB43AB2742B0343E3</vt:lpwstr>
  </property>
</Properties>
</file>