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3" r:id="rId2"/>
    <p:sldId id="314" r:id="rId3"/>
    <p:sldId id="295" r:id="rId4"/>
    <p:sldId id="297" r:id="rId5"/>
    <p:sldId id="317" r:id="rId6"/>
    <p:sldId id="315" r:id="rId7"/>
    <p:sldId id="313" r:id="rId8"/>
    <p:sldId id="29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F00"/>
    <a:srgbClr val="5171FF"/>
    <a:srgbClr val="FE0000"/>
    <a:srgbClr val="15AF9F"/>
    <a:srgbClr val="196B24"/>
    <a:srgbClr val="178C54"/>
    <a:srgbClr val="0D9ED6"/>
    <a:srgbClr val="E9E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DC180B-81FE-45FF-BFC3-C353D4D92336}" v="4495" dt="2025-02-03T15:48:21.8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7" autoAdjust="0"/>
    <p:restoredTop sz="89666"/>
  </p:normalViewPr>
  <p:slideViewPr>
    <p:cSldViewPr snapToGrid="0">
      <p:cViewPr varScale="1">
        <p:scale>
          <a:sx n="126" d="100"/>
          <a:sy n="126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ry Zhuoer Feng" userId="c6a62a3169360328" providerId="LiveId" clId="{39DC180B-81FE-45FF-BFC3-C353D4D92336}"/>
    <pc:docChg chg="undo redo custSel addSld delSld modSld sldOrd modMainMaster">
      <pc:chgData name="Jerry Zhuoer Feng" userId="c6a62a3169360328" providerId="LiveId" clId="{39DC180B-81FE-45FF-BFC3-C353D4D92336}" dt="2025-02-03T15:48:21.838" v="8330" actId="20577"/>
      <pc:docMkLst>
        <pc:docMk/>
      </pc:docMkLst>
      <pc:sldChg chg="modSp del mod">
        <pc:chgData name="Jerry Zhuoer Feng" userId="c6a62a3169360328" providerId="LiveId" clId="{39DC180B-81FE-45FF-BFC3-C353D4D92336}" dt="2025-02-03T07:17:07.949" v="30" actId="47"/>
        <pc:sldMkLst>
          <pc:docMk/>
          <pc:sldMk cId="4204301371" sldId="257"/>
        </pc:sldMkLst>
        <pc:spChg chg="mod">
          <ac:chgData name="Jerry Zhuoer Feng" userId="c6a62a3169360328" providerId="LiveId" clId="{39DC180B-81FE-45FF-BFC3-C353D4D92336}" dt="2025-02-03T06:21:02.059" v="28" actId="20577"/>
          <ac:spMkLst>
            <pc:docMk/>
            <pc:sldMk cId="4204301371" sldId="257"/>
            <ac:spMk id="2" creationId="{D422CCF4-804F-09DF-26F1-A3D8F733A00B}"/>
          </ac:spMkLst>
        </pc:spChg>
      </pc:sldChg>
      <pc:sldChg chg="addSp modSp new mod">
        <pc:chgData name="Jerry Zhuoer Feng" userId="c6a62a3169360328" providerId="LiveId" clId="{39DC180B-81FE-45FF-BFC3-C353D4D92336}" dt="2025-02-03T12:24:55.929" v="1910" actId="2711"/>
        <pc:sldMkLst>
          <pc:docMk/>
          <pc:sldMk cId="2034502361" sldId="258"/>
        </pc:sldMkLst>
        <pc:spChg chg="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2" creationId="{E31FC931-BB68-07E7-AB2C-25B1685C59C7}"/>
          </ac:spMkLst>
        </pc:spChg>
        <pc:spChg chg="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3" creationId="{5224FA26-D5E6-BAF2-BAAE-3E2023188ADA}"/>
          </ac:spMkLst>
        </pc:spChg>
        <pc:spChg chg="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4" creationId="{5EBC8143-D0CE-C6DA-ABA6-385A6CF50F7F}"/>
          </ac:spMkLst>
        </pc:spChg>
        <pc:spChg chg="add mod">
          <ac:chgData name="Jerry Zhuoer Feng" userId="c6a62a3169360328" providerId="LiveId" clId="{39DC180B-81FE-45FF-BFC3-C353D4D92336}" dt="2025-02-03T12:24:55.929" v="1910" actId="2711"/>
          <ac:spMkLst>
            <pc:docMk/>
            <pc:sldMk cId="2034502361" sldId="258"/>
            <ac:spMk id="5" creationId="{6F281EE0-FA1E-E9D5-6D39-A30BCB62E43F}"/>
          </ac:spMkLst>
        </pc:spChg>
      </pc:sldChg>
      <pc:sldChg chg="addSp delSp modSp new mod modClrScheme chgLayout">
        <pc:chgData name="Jerry Zhuoer Feng" userId="c6a62a3169360328" providerId="LiveId" clId="{39DC180B-81FE-45FF-BFC3-C353D4D92336}" dt="2025-02-03T11:42:31.994" v="854"/>
        <pc:sldMkLst>
          <pc:docMk/>
          <pc:sldMk cId="605575876" sldId="259"/>
        </pc:sldMkLst>
        <pc:spChg chg="mod ord">
          <ac:chgData name="Jerry Zhuoer Feng" userId="c6a62a3169360328" providerId="LiveId" clId="{39DC180B-81FE-45FF-BFC3-C353D4D92336}" dt="2025-02-03T11:42:27.745" v="848" actId="700"/>
          <ac:spMkLst>
            <pc:docMk/>
            <pc:sldMk cId="605575876" sldId="259"/>
            <ac:spMk id="2" creationId="{155147F7-F6B4-4D57-0974-AFD08F91D901}"/>
          </ac:spMkLst>
        </pc:spChg>
        <pc:spChg chg="del mod ord">
          <ac:chgData name="Jerry Zhuoer Feng" userId="c6a62a3169360328" providerId="LiveId" clId="{39DC180B-81FE-45FF-BFC3-C353D4D92336}" dt="2025-02-03T07:25:55.367" v="305" actId="700"/>
          <ac:spMkLst>
            <pc:docMk/>
            <pc:sldMk cId="605575876" sldId="259"/>
            <ac:spMk id="3" creationId="{FE549F54-5D27-645D-3E97-4EE5BEBB78F0}"/>
          </ac:spMkLst>
        </pc:spChg>
        <pc:spChg chg="del">
          <ac:chgData name="Jerry Zhuoer Feng" userId="c6a62a3169360328" providerId="LiveId" clId="{39DC180B-81FE-45FF-BFC3-C353D4D92336}" dt="2025-02-03T07:25:55.367" v="305" actId="700"/>
          <ac:spMkLst>
            <pc:docMk/>
            <pc:sldMk cId="605575876" sldId="259"/>
            <ac:spMk id="4" creationId="{061E76D5-9726-F748-A21D-AA02BCD5C014}"/>
          </ac:spMkLst>
        </pc:spChg>
        <pc:spChg chg="add del mod ord">
          <ac:chgData name="Jerry Zhuoer Feng" userId="c6a62a3169360328" providerId="LiveId" clId="{39DC180B-81FE-45FF-BFC3-C353D4D92336}" dt="2025-02-03T07:25:57.862" v="306" actId="700"/>
          <ac:spMkLst>
            <pc:docMk/>
            <pc:sldMk cId="605575876" sldId="259"/>
            <ac:spMk id="5" creationId="{9C8293E3-14D5-5171-8498-68C0EEA13710}"/>
          </ac:spMkLst>
        </pc:spChg>
        <pc:spChg chg="add mod ord">
          <ac:chgData name="Jerry Zhuoer Feng" userId="c6a62a3169360328" providerId="LiveId" clId="{39DC180B-81FE-45FF-BFC3-C353D4D92336}" dt="2025-02-03T11:42:30.475" v="853" actId="27636"/>
          <ac:spMkLst>
            <pc:docMk/>
            <pc:sldMk cId="605575876" sldId="259"/>
            <ac:spMk id="6" creationId="{0A0E3B8D-E365-683C-01CD-EB5B2FEE6D67}"/>
          </ac:spMkLst>
        </pc:spChg>
        <pc:spChg chg="add mod ord">
          <ac:chgData name="Jerry Zhuoer Feng" userId="c6a62a3169360328" providerId="LiveId" clId="{39DC180B-81FE-45FF-BFC3-C353D4D92336}" dt="2025-02-03T11:42:31.994" v="854"/>
          <ac:spMkLst>
            <pc:docMk/>
            <pc:sldMk cId="605575876" sldId="259"/>
            <ac:spMk id="7" creationId="{77757061-03E8-185C-C68C-AADBE7573917}"/>
          </ac:spMkLst>
        </pc:spChg>
      </pc:sldChg>
      <pc:sldChg chg="new del">
        <pc:chgData name="Jerry Zhuoer Feng" userId="c6a62a3169360328" providerId="LiveId" clId="{39DC180B-81FE-45FF-BFC3-C353D4D92336}" dt="2025-02-03T07:25:53.154" v="304" actId="47"/>
        <pc:sldMkLst>
          <pc:docMk/>
          <pc:sldMk cId="169397089" sldId="260"/>
        </pc:sldMkLst>
      </pc:sldChg>
      <pc:sldChg chg="addSp delSp modSp add mod">
        <pc:chgData name="Jerry Zhuoer Feng" userId="c6a62a3169360328" providerId="LiveId" clId="{39DC180B-81FE-45FF-BFC3-C353D4D92336}" dt="2025-02-03T14:48:32.675" v="6344" actId="20577"/>
        <pc:sldMkLst>
          <pc:docMk/>
          <pc:sldMk cId="2422343341" sldId="260"/>
        </pc:sldMkLst>
        <pc:spChg chg="mod">
          <ac:chgData name="Jerry Zhuoer Feng" userId="c6a62a3169360328" providerId="LiveId" clId="{39DC180B-81FE-45FF-BFC3-C353D4D92336}" dt="2025-02-03T11:43:00.875" v="876" actId="20577"/>
          <ac:spMkLst>
            <pc:docMk/>
            <pc:sldMk cId="2422343341" sldId="260"/>
            <ac:spMk id="2" creationId="{BDEE9B60-BA42-2690-036E-1528C4B769B5}"/>
          </ac:spMkLst>
        </pc:spChg>
        <pc:spChg chg="mod">
          <ac:chgData name="Jerry Zhuoer Feng" userId="c6a62a3169360328" providerId="LiveId" clId="{39DC180B-81FE-45FF-BFC3-C353D4D92336}" dt="2025-02-03T14:48:32.675" v="6344" actId="20577"/>
          <ac:spMkLst>
            <pc:docMk/>
            <pc:sldMk cId="2422343341" sldId="260"/>
            <ac:spMk id="3" creationId="{7352BC87-E2B1-919C-A807-B12E8D07656F}"/>
          </ac:spMkLst>
        </pc:spChg>
        <pc:spChg chg="mod">
          <ac:chgData name="Jerry Zhuoer Feng" userId="c6a62a3169360328" providerId="LiveId" clId="{39DC180B-81FE-45FF-BFC3-C353D4D92336}" dt="2025-02-03T11:46:28.645" v="1121" actId="20577"/>
          <ac:spMkLst>
            <pc:docMk/>
            <pc:sldMk cId="2422343341" sldId="260"/>
            <ac:spMk id="4" creationId="{0C6C9648-DA22-C92F-FA3F-8469F45E4C9C}"/>
          </ac:spMkLst>
        </pc:spChg>
        <pc:spChg chg="del">
          <ac:chgData name="Jerry Zhuoer Feng" userId="c6a62a3169360328" providerId="LiveId" clId="{39DC180B-81FE-45FF-BFC3-C353D4D92336}" dt="2025-02-03T11:46:59.996" v="1122" actId="478"/>
          <ac:spMkLst>
            <pc:docMk/>
            <pc:sldMk cId="2422343341" sldId="260"/>
            <ac:spMk id="5" creationId="{BC0104D9-F64C-21B6-03C5-3F942AABAEA6}"/>
          </ac:spMkLst>
        </pc:spChg>
        <pc:spChg chg="add">
          <ac:chgData name="Jerry Zhuoer Feng" userId="c6a62a3169360328" providerId="LiveId" clId="{39DC180B-81FE-45FF-BFC3-C353D4D92336}" dt="2025-02-03T11:47:08.803" v="1123" actId="11529"/>
          <ac:spMkLst>
            <pc:docMk/>
            <pc:sldMk cId="2422343341" sldId="260"/>
            <ac:spMk id="6" creationId="{E5404A14-83CB-B622-4AA4-037026B28831}"/>
          </ac:spMkLst>
        </pc:spChg>
      </pc:sldChg>
      <pc:sldChg chg="add del">
        <pc:chgData name="Jerry Zhuoer Feng" userId="c6a62a3169360328" providerId="LiveId" clId="{39DC180B-81FE-45FF-BFC3-C353D4D92336}" dt="2025-02-03T11:42:16.247" v="846" actId="47"/>
        <pc:sldMkLst>
          <pc:docMk/>
          <pc:sldMk cId="2775656822" sldId="260"/>
        </pc:sldMkLst>
      </pc:sldChg>
      <pc:sldChg chg="add del">
        <pc:chgData name="Jerry Zhuoer Feng" userId="c6a62a3169360328" providerId="LiveId" clId="{39DC180B-81FE-45FF-BFC3-C353D4D92336}" dt="2025-02-03T11:42:49.985" v="861" actId="47"/>
        <pc:sldMkLst>
          <pc:docMk/>
          <pc:sldMk cId="4172908403" sldId="260"/>
        </pc:sldMkLst>
      </pc:sldChg>
      <pc:sldChg chg="addSp delSp modSp new mod modClrScheme chgLayout">
        <pc:chgData name="Jerry Zhuoer Feng" userId="c6a62a3169360328" providerId="LiveId" clId="{39DC180B-81FE-45FF-BFC3-C353D4D92336}" dt="2025-02-03T11:53:02.983" v="1577" actId="20577"/>
        <pc:sldMkLst>
          <pc:docMk/>
          <pc:sldMk cId="3379297916" sldId="261"/>
        </pc:sldMkLst>
        <pc:spChg chg="del mod ord">
          <ac:chgData name="Jerry Zhuoer Feng" userId="c6a62a3169360328" providerId="LiveId" clId="{39DC180B-81FE-45FF-BFC3-C353D4D92336}" dt="2025-02-03T11:48:13.528" v="1130" actId="700"/>
          <ac:spMkLst>
            <pc:docMk/>
            <pc:sldMk cId="3379297916" sldId="261"/>
            <ac:spMk id="2" creationId="{D0B499B2-437B-D1D0-5F77-7D9149671A81}"/>
          </ac:spMkLst>
        </pc:spChg>
        <pc:spChg chg="del mod ord">
          <ac:chgData name="Jerry Zhuoer Feng" userId="c6a62a3169360328" providerId="LiveId" clId="{39DC180B-81FE-45FF-BFC3-C353D4D92336}" dt="2025-02-03T11:48:13.528" v="1130" actId="700"/>
          <ac:spMkLst>
            <pc:docMk/>
            <pc:sldMk cId="3379297916" sldId="261"/>
            <ac:spMk id="3" creationId="{BE374C77-EA82-FBE4-5877-73F410567A10}"/>
          </ac:spMkLst>
        </pc:spChg>
        <pc:spChg chg="del">
          <ac:chgData name="Jerry Zhuoer Feng" userId="c6a62a3169360328" providerId="LiveId" clId="{39DC180B-81FE-45FF-BFC3-C353D4D92336}" dt="2025-02-03T11:48:13.528" v="1130" actId="700"/>
          <ac:spMkLst>
            <pc:docMk/>
            <pc:sldMk cId="3379297916" sldId="261"/>
            <ac:spMk id="4" creationId="{256E7604-0595-AD1F-E8D6-98CBBBD17B8B}"/>
          </ac:spMkLst>
        </pc:spChg>
        <pc:spChg chg="add mod ord">
          <ac:chgData name="Jerry Zhuoer Feng" userId="c6a62a3169360328" providerId="LiveId" clId="{39DC180B-81FE-45FF-BFC3-C353D4D92336}" dt="2025-02-03T11:48:25.612" v="1184" actId="20577"/>
          <ac:spMkLst>
            <pc:docMk/>
            <pc:sldMk cId="3379297916" sldId="261"/>
            <ac:spMk id="5" creationId="{7AB84B7D-E155-40C6-A6B7-71BF431C4595}"/>
          </ac:spMkLst>
        </pc:spChg>
        <pc:spChg chg="add mod ord">
          <ac:chgData name="Jerry Zhuoer Feng" userId="c6a62a3169360328" providerId="LiveId" clId="{39DC180B-81FE-45FF-BFC3-C353D4D92336}" dt="2025-02-03T11:53:02.983" v="1577" actId="20577"/>
          <ac:spMkLst>
            <pc:docMk/>
            <pc:sldMk cId="3379297916" sldId="261"/>
            <ac:spMk id="6" creationId="{3EBC8ABC-879B-362E-46F2-C21595DB5B2A}"/>
          </ac:spMkLst>
        </pc:spChg>
      </pc:sldChg>
      <pc:sldChg chg="addSp delSp modSp new mod">
        <pc:chgData name="Jerry Zhuoer Feng" userId="c6a62a3169360328" providerId="LiveId" clId="{39DC180B-81FE-45FF-BFC3-C353D4D92336}" dt="2025-02-03T13:23:12.582" v="3774" actId="20577"/>
        <pc:sldMkLst>
          <pc:docMk/>
          <pc:sldMk cId="550682921" sldId="262"/>
        </pc:sldMkLst>
        <pc:spChg chg="mod">
          <ac:chgData name="Jerry Zhuoer Feng" userId="c6a62a3169360328" providerId="LiveId" clId="{39DC180B-81FE-45FF-BFC3-C353D4D92336}" dt="2025-02-03T13:03:09.807" v="3186" actId="20577"/>
          <ac:spMkLst>
            <pc:docMk/>
            <pc:sldMk cId="550682921" sldId="262"/>
            <ac:spMk id="2" creationId="{6E89BF8D-F6B9-6EED-176D-033B7EF426C2}"/>
          </ac:spMkLst>
        </pc:spChg>
        <pc:spChg chg="mod">
          <ac:chgData name="Jerry Zhuoer Feng" userId="c6a62a3169360328" providerId="LiveId" clId="{39DC180B-81FE-45FF-BFC3-C353D4D92336}" dt="2025-02-03T13:23:12.582" v="3774" actId="20577"/>
          <ac:spMkLst>
            <pc:docMk/>
            <pc:sldMk cId="550682921" sldId="262"/>
            <ac:spMk id="3" creationId="{B980E82C-37BB-B0CD-326F-456748E0CC7E}"/>
          </ac:spMkLst>
        </pc:spChg>
        <pc:spChg chg="add del mod">
          <ac:chgData name="Jerry Zhuoer Feng" userId="c6a62a3169360328" providerId="LiveId" clId="{39DC180B-81FE-45FF-BFC3-C353D4D92336}" dt="2025-02-03T12:41:31.002" v="2408" actId="478"/>
          <ac:spMkLst>
            <pc:docMk/>
            <pc:sldMk cId="550682921" sldId="262"/>
            <ac:spMk id="4" creationId="{FCD285BD-251D-992F-96D4-A5A7BE9DE17F}"/>
          </ac:spMkLst>
        </pc:spChg>
        <pc:spChg chg="add del mod">
          <ac:chgData name="Jerry Zhuoer Feng" userId="c6a62a3169360328" providerId="LiveId" clId="{39DC180B-81FE-45FF-BFC3-C353D4D92336}" dt="2025-02-03T12:39:37.198" v="2274" actId="478"/>
          <ac:spMkLst>
            <pc:docMk/>
            <pc:sldMk cId="550682921" sldId="262"/>
            <ac:spMk id="5" creationId="{D7233EF3-C41D-463B-5CC7-411E797E4F5D}"/>
          </ac:spMkLst>
        </pc:spChg>
        <pc:spChg chg="add del mod">
          <ac:chgData name="Jerry Zhuoer Feng" userId="c6a62a3169360328" providerId="LiveId" clId="{39DC180B-81FE-45FF-BFC3-C353D4D92336}" dt="2025-02-03T12:39:39.627" v="2276" actId="478"/>
          <ac:spMkLst>
            <pc:docMk/>
            <pc:sldMk cId="550682921" sldId="262"/>
            <ac:spMk id="6" creationId="{1F181792-2CCD-ED5D-425E-4ABB316E593F}"/>
          </ac:spMkLst>
        </pc:spChg>
        <pc:spChg chg="add del mod">
          <ac:chgData name="Jerry Zhuoer Feng" userId="c6a62a3169360328" providerId="LiveId" clId="{39DC180B-81FE-45FF-BFC3-C353D4D92336}" dt="2025-02-03T12:30:04.064" v="2072" actId="478"/>
          <ac:spMkLst>
            <pc:docMk/>
            <pc:sldMk cId="550682921" sldId="262"/>
            <ac:spMk id="7" creationId="{46B90C91-630B-8C6C-CE2A-3D04DB58A91A}"/>
          </ac:spMkLst>
        </pc:spChg>
        <pc:spChg chg="add del mod">
          <ac:chgData name="Jerry Zhuoer Feng" userId="c6a62a3169360328" providerId="LiveId" clId="{39DC180B-81FE-45FF-BFC3-C353D4D92336}" dt="2025-02-03T12:39:38.590" v="2275" actId="478"/>
          <ac:spMkLst>
            <pc:docMk/>
            <pc:sldMk cId="550682921" sldId="262"/>
            <ac:spMk id="8" creationId="{715987A4-B92D-86B5-A7C7-88613D2B173D}"/>
          </ac:spMkLst>
        </pc:spChg>
        <pc:spChg chg="add del mod">
          <ac:chgData name="Jerry Zhuoer Feng" userId="c6a62a3169360328" providerId="LiveId" clId="{39DC180B-81FE-45FF-BFC3-C353D4D92336}" dt="2025-02-03T12:41:32.262" v="2409" actId="478"/>
          <ac:spMkLst>
            <pc:docMk/>
            <pc:sldMk cId="550682921" sldId="262"/>
            <ac:spMk id="9" creationId="{51C134E9-3848-3C45-B9BA-4960C8AFD8AB}"/>
          </ac:spMkLst>
        </pc:spChg>
        <pc:spChg chg="add mod">
          <ac:chgData name="Jerry Zhuoer Feng" userId="c6a62a3169360328" providerId="LiveId" clId="{39DC180B-81FE-45FF-BFC3-C353D4D92336}" dt="2025-02-03T12:49:23.417" v="2751" actId="1035"/>
          <ac:spMkLst>
            <pc:docMk/>
            <pc:sldMk cId="550682921" sldId="262"/>
            <ac:spMk id="10" creationId="{0EA22896-A66E-7D2A-2AA8-66F847AFB570}"/>
          </ac:spMkLst>
        </pc:spChg>
        <pc:spChg chg="add mod">
          <ac:chgData name="Jerry Zhuoer Feng" userId="c6a62a3169360328" providerId="LiveId" clId="{39DC180B-81FE-45FF-BFC3-C353D4D92336}" dt="2025-02-03T12:49:23.417" v="2751" actId="1035"/>
          <ac:spMkLst>
            <pc:docMk/>
            <pc:sldMk cId="550682921" sldId="262"/>
            <ac:spMk id="11" creationId="{F0396B72-DC53-F859-3F69-13FE495C70F7}"/>
          </ac:spMkLst>
        </pc:spChg>
        <pc:spChg chg="add mod">
          <ac:chgData name="Jerry Zhuoer Feng" userId="c6a62a3169360328" providerId="LiveId" clId="{39DC180B-81FE-45FF-BFC3-C353D4D92336}" dt="2025-02-03T12:49:23.417" v="2751" actId="1035"/>
          <ac:spMkLst>
            <pc:docMk/>
            <pc:sldMk cId="550682921" sldId="262"/>
            <ac:spMk id="13" creationId="{308AAA26-14ED-5797-2290-6B247433FEC9}"/>
          </ac:spMkLst>
        </pc:spChg>
      </pc:sldChg>
      <pc:sldChg chg="modSp add mod ord">
        <pc:chgData name="Jerry Zhuoer Feng" userId="c6a62a3169360328" providerId="LiveId" clId="{39DC180B-81FE-45FF-BFC3-C353D4D92336}" dt="2025-02-03T13:19:34.068" v="3601" actId="1076"/>
        <pc:sldMkLst>
          <pc:docMk/>
          <pc:sldMk cId="527381556" sldId="263"/>
        </pc:sldMkLst>
        <pc:spChg chg="mod">
          <ac:chgData name="Jerry Zhuoer Feng" userId="c6a62a3169360328" providerId="LiveId" clId="{39DC180B-81FE-45FF-BFC3-C353D4D92336}" dt="2025-02-03T13:19:25.560" v="3599" actId="1076"/>
          <ac:spMkLst>
            <pc:docMk/>
            <pc:sldMk cId="527381556" sldId="263"/>
            <ac:spMk id="3" creationId="{7FBB744F-E27A-0786-E8A3-C42B51D2941F}"/>
          </ac:spMkLst>
        </pc:spChg>
        <pc:spChg chg="mod">
          <ac:chgData name="Jerry Zhuoer Feng" userId="c6a62a3169360328" providerId="LiveId" clId="{39DC180B-81FE-45FF-BFC3-C353D4D92336}" dt="2025-02-03T12:50:46.014" v="2759" actId="1076"/>
          <ac:spMkLst>
            <pc:docMk/>
            <pc:sldMk cId="527381556" sldId="263"/>
            <ac:spMk id="4" creationId="{2017FABD-8AF2-47D9-0B60-22ED4BE72E7A}"/>
          </ac:spMkLst>
        </pc:spChg>
        <pc:spChg chg="mod">
          <ac:chgData name="Jerry Zhuoer Feng" userId="c6a62a3169360328" providerId="LiveId" clId="{39DC180B-81FE-45FF-BFC3-C353D4D92336}" dt="2025-02-03T13:19:27.670" v="3600" actId="1076"/>
          <ac:spMkLst>
            <pc:docMk/>
            <pc:sldMk cId="527381556" sldId="263"/>
            <ac:spMk id="5" creationId="{BF3C2EE9-1267-B49B-DF24-9F844384D601}"/>
          </ac:spMkLst>
        </pc:spChg>
        <pc:spChg chg="mod">
          <ac:chgData name="Jerry Zhuoer Feng" userId="c6a62a3169360328" providerId="LiveId" clId="{39DC180B-81FE-45FF-BFC3-C353D4D92336}" dt="2025-02-03T13:19:34.068" v="3601" actId="1076"/>
          <ac:spMkLst>
            <pc:docMk/>
            <pc:sldMk cId="527381556" sldId="263"/>
            <ac:spMk id="6" creationId="{8BA1D7E6-FBCB-35A1-71D3-E43EA03DC57F}"/>
          </ac:spMkLst>
        </pc:spChg>
        <pc:spChg chg="mod">
          <ac:chgData name="Jerry Zhuoer Feng" userId="c6a62a3169360328" providerId="LiveId" clId="{39DC180B-81FE-45FF-BFC3-C353D4D92336}" dt="2025-02-03T13:19:34.068" v="3601" actId="1076"/>
          <ac:spMkLst>
            <pc:docMk/>
            <pc:sldMk cId="527381556" sldId="263"/>
            <ac:spMk id="8" creationId="{640BC996-3562-F44D-FFBE-B326D971A62B}"/>
          </ac:spMkLst>
        </pc:spChg>
        <pc:spChg chg="mod">
          <ac:chgData name="Jerry Zhuoer Feng" userId="c6a62a3169360328" providerId="LiveId" clId="{39DC180B-81FE-45FF-BFC3-C353D4D92336}" dt="2025-02-03T12:50:40.391" v="2758" actId="1076"/>
          <ac:spMkLst>
            <pc:docMk/>
            <pc:sldMk cId="527381556" sldId="263"/>
            <ac:spMk id="9" creationId="{3D45EA14-3393-9CA7-5FB6-C86070D1ED98}"/>
          </ac:spMkLst>
        </pc:spChg>
      </pc:sldChg>
      <pc:sldChg chg="delSp modSp add mod">
        <pc:chgData name="Jerry Zhuoer Feng" userId="c6a62a3169360328" providerId="LiveId" clId="{39DC180B-81FE-45FF-BFC3-C353D4D92336}" dt="2025-02-03T13:19:11.808" v="3595" actId="1076"/>
        <pc:sldMkLst>
          <pc:docMk/>
          <pc:sldMk cId="1284004838" sldId="264"/>
        </pc:sldMkLst>
        <pc:spChg chg="mod">
          <ac:chgData name="Jerry Zhuoer Feng" userId="c6a62a3169360328" providerId="LiveId" clId="{39DC180B-81FE-45FF-BFC3-C353D4D92336}" dt="2025-02-03T13:03:19.830" v="3195" actId="20577"/>
          <ac:spMkLst>
            <pc:docMk/>
            <pc:sldMk cId="1284004838" sldId="264"/>
            <ac:spMk id="2" creationId="{9E2658E6-DD9A-D72A-8591-410DB4FBA357}"/>
          </ac:spMkLst>
        </pc:spChg>
        <pc:spChg chg="mod">
          <ac:chgData name="Jerry Zhuoer Feng" userId="c6a62a3169360328" providerId="LiveId" clId="{39DC180B-81FE-45FF-BFC3-C353D4D92336}" dt="2025-02-03T13:19:11.808" v="3595" actId="1076"/>
          <ac:spMkLst>
            <pc:docMk/>
            <pc:sldMk cId="1284004838" sldId="264"/>
            <ac:spMk id="3" creationId="{3F57A62D-3FBE-3762-F28E-6C8F82CDCC92}"/>
          </ac:spMkLst>
        </pc:spChg>
        <pc:spChg chg="del">
          <ac:chgData name="Jerry Zhuoer Feng" userId="c6a62a3169360328" providerId="LiveId" clId="{39DC180B-81FE-45FF-BFC3-C353D4D92336}" dt="2025-02-03T12:51:08.606" v="2761" actId="478"/>
          <ac:spMkLst>
            <pc:docMk/>
            <pc:sldMk cId="1284004838" sldId="264"/>
            <ac:spMk id="10" creationId="{94CCBD6C-0BC1-87EB-BF45-BCEA88B3B9A8}"/>
          </ac:spMkLst>
        </pc:spChg>
        <pc:spChg chg="del">
          <ac:chgData name="Jerry Zhuoer Feng" userId="c6a62a3169360328" providerId="LiveId" clId="{39DC180B-81FE-45FF-BFC3-C353D4D92336}" dt="2025-02-03T12:51:08.606" v="2761" actId="478"/>
          <ac:spMkLst>
            <pc:docMk/>
            <pc:sldMk cId="1284004838" sldId="264"/>
            <ac:spMk id="11" creationId="{3D7AAA93-B47B-007D-112A-1355FDAFC833}"/>
          </ac:spMkLst>
        </pc:spChg>
        <pc:spChg chg="del">
          <ac:chgData name="Jerry Zhuoer Feng" userId="c6a62a3169360328" providerId="LiveId" clId="{39DC180B-81FE-45FF-BFC3-C353D4D92336}" dt="2025-02-03T12:51:08.606" v="2761" actId="478"/>
          <ac:spMkLst>
            <pc:docMk/>
            <pc:sldMk cId="1284004838" sldId="264"/>
            <ac:spMk id="13" creationId="{04B5F956-5D75-5550-6780-E2488F9E7CFA}"/>
          </ac:spMkLst>
        </pc:spChg>
      </pc:sldChg>
      <pc:sldChg chg="modSp add mod">
        <pc:chgData name="Jerry Zhuoer Feng" userId="c6a62a3169360328" providerId="LiveId" clId="{39DC180B-81FE-45FF-BFC3-C353D4D92336}" dt="2025-02-03T13:38:40.523" v="4387"/>
        <pc:sldMkLst>
          <pc:docMk/>
          <pc:sldMk cId="2216876835" sldId="265"/>
        </pc:sldMkLst>
        <pc:spChg chg="mod">
          <ac:chgData name="Jerry Zhuoer Feng" userId="c6a62a3169360328" providerId="LiveId" clId="{39DC180B-81FE-45FF-BFC3-C353D4D92336}" dt="2025-02-03T13:03:28.347" v="3200" actId="20577"/>
          <ac:spMkLst>
            <pc:docMk/>
            <pc:sldMk cId="2216876835" sldId="265"/>
            <ac:spMk id="2" creationId="{04A5F55F-51A9-BF96-62D2-00ECA9DB94C6}"/>
          </ac:spMkLst>
        </pc:spChg>
        <pc:spChg chg="mod">
          <ac:chgData name="Jerry Zhuoer Feng" userId="c6a62a3169360328" providerId="LiveId" clId="{39DC180B-81FE-45FF-BFC3-C353D4D92336}" dt="2025-02-03T13:38:40.523" v="4387"/>
          <ac:spMkLst>
            <pc:docMk/>
            <pc:sldMk cId="2216876835" sldId="265"/>
            <ac:spMk id="3" creationId="{9717E576-23DA-DF2A-0C75-8FEFB851266E}"/>
          </ac:spMkLst>
        </pc:spChg>
      </pc:sldChg>
      <pc:sldChg chg="modSp add mod">
        <pc:chgData name="Jerry Zhuoer Feng" userId="c6a62a3169360328" providerId="LiveId" clId="{39DC180B-81FE-45FF-BFC3-C353D4D92336}" dt="2025-02-03T13:31:22.421" v="4153" actId="20577"/>
        <pc:sldMkLst>
          <pc:docMk/>
          <pc:sldMk cId="2243079629" sldId="266"/>
        </pc:sldMkLst>
        <pc:spChg chg="mod">
          <ac:chgData name="Jerry Zhuoer Feng" userId="c6a62a3169360328" providerId="LiveId" clId="{39DC180B-81FE-45FF-BFC3-C353D4D92336}" dt="2025-02-03T13:20:33.519" v="3624" actId="20577"/>
          <ac:spMkLst>
            <pc:docMk/>
            <pc:sldMk cId="2243079629" sldId="266"/>
            <ac:spMk id="2" creationId="{A5B39DBF-9C57-6D14-CD91-B699D5ECC521}"/>
          </ac:spMkLst>
        </pc:spChg>
        <pc:spChg chg="mod">
          <ac:chgData name="Jerry Zhuoer Feng" userId="c6a62a3169360328" providerId="LiveId" clId="{39DC180B-81FE-45FF-BFC3-C353D4D92336}" dt="2025-02-03T13:31:22.421" v="4153" actId="20577"/>
          <ac:spMkLst>
            <pc:docMk/>
            <pc:sldMk cId="2243079629" sldId="266"/>
            <ac:spMk id="3" creationId="{43DC3364-8EA3-F359-4B48-9399C9E647A3}"/>
          </ac:spMkLst>
        </pc:spChg>
      </pc:sldChg>
      <pc:sldChg chg="modSp add mod">
        <pc:chgData name="Jerry Zhuoer Feng" userId="c6a62a3169360328" providerId="LiveId" clId="{39DC180B-81FE-45FF-BFC3-C353D4D92336}" dt="2025-02-03T14:06:31.735" v="5433"/>
        <pc:sldMkLst>
          <pc:docMk/>
          <pc:sldMk cId="2051655276" sldId="267"/>
        </pc:sldMkLst>
        <pc:spChg chg="mod">
          <ac:chgData name="Jerry Zhuoer Feng" userId="c6a62a3169360328" providerId="LiveId" clId="{39DC180B-81FE-45FF-BFC3-C353D4D92336}" dt="2025-02-03T13:32:19.342" v="4170" actId="20577"/>
          <ac:spMkLst>
            <pc:docMk/>
            <pc:sldMk cId="2051655276" sldId="267"/>
            <ac:spMk id="2" creationId="{2DA3255A-D5FB-FD0D-323E-8C98634FF687}"/>
          </ac:spMkLst>
        </pc:spChg>
        <pc:spChg chg="mod">
          <ac:chgData name="Jerry Zhuoer Feng" userId="c6a62a3169360328" providerId="LiveId" clId="{39DC180B-81FE-45FF-BFC3-C353D4D92336}" dt="2025-02-03T14:06:31.735" v="5433"/>
          <ac:spMkLst>
            <pc:docMk/>
            <pc:sldMk cId="2051655276" sldId="267"/>
            <ac:spMk id="3" creationId="{5C61B20B-1EBA-7B3E-F481-A9A5BE581547}"/>
          </ac:spMkLst>
        </pc:spChg>
      </pc:sldChg>
      <pc:sldChg chg="modSp add mod ord">
        <pc:chgData name="Jerry Zhuoer Feng" userId="c6a62a3169360328" providerId="LiveId" clId="{39DC180B-81FE-45FF-BFC3-C353D4D92336}" dt="2025-02-03T14:00:37.683" v="5289" actId="27636"/>
        <pc:sldMkLst>
          <pc:docMk/>
          <pc:sldMk cId="361779833" sldId="268"/>
        </pc:sldMkLst>
        <pc:spChg chg="mod">
          <ac:chgData name="Jerry Zhuoer Feng" userId="c6a62a3169360328" providerId="LiveId" clId="{39DC180B-81FE-45FF-BFC3-C353D4D92336}" dt="2025-02-03T14:00:37.683" v="5289" actId="27636"/>
          <ac:spMkLst>
            <pc:docMk/>
            <pc:sldMk cId="361779833" sldId="268"/>
            <ac:spMk id="3" creationId="{4EDA8D28-C199-FFFC-F665-7BAEAC3464F4}"/>
          </ac:spMkLst>
        </pc:spChg>
      </pc:sldChg>
      <pc:sldChg chg="modSp add mod">
        <pc:chgData name="Jerry Zhuoer Feng" userId="c6a62a3169360328" providerId="LiveId" clId="{39DC180B-81FE-45FF-BFC3-C353D4D92336}" dt="2025-02-03T15:43:28.510" v="8023" actId="20577"/>
        <pc:sldMkLst>
          <pc:docMk/>
          <pc:sldMk cId="2665718288" sldId="269"/>
        </pc:sldMkLst>
        <pc:spChg chg="mod">
          <ac:chgData name="Jerry Zhuoer Feng" userId="c6a62a3169360328" providerId="LiveId" clId="{39DC180B-81FE-45FF-BFC3-C353D4D92336}" dt="2025-02-03T15:43:28.510" v="8023" actId="20577"/>
          <ac:spMkLst>
            <pc:docMk/>
            <pc:sldMk cId="2665718288" sldId="269"/>
            <ac:spMk id="3" creationId="{09599D91-4DAD-4E74-86EE-04164E39FE05}"/>
          </ac:spMkLst>
        </pc:spChg>
      </pc:sldChg>
      <pc:sldChg chg="addSp delSp modSp add mod modClrScheme chgLayout">
        <pc:chgData name="Jerry Zhuoer Feng" userId="c6a62a3169360328" providerId="LiveId" clId="{39DC180B-81FE-45FF-BFC3-C353D4D92336}" dt="2025-02-03T15:48:21.838" v="8330" actId="20577"/>
        <pc:sldMkLst>
          <pc:docMk/>
          <pc:sldMk cId="2622543787" sldId="270"/>
        </pc:sldMkLst>
        <pc:spChg chg="mod ord">
          <ac:chgData name="Jerry Zhuoer Feng" userId="c6a62a3169360328" providerId="LiveId" clId="{39DC180B-81FE-45FF-BFC3-C353D4D92336}" dt="2025-02-03T15:40:50.495" v="7880" actId="700"/>
          <ac:spMkLst>
            <pc:docMk/>
            <pc:sldMk cId="2622543787" sldId="270"/>
            <ac:spMk id="2" creationId="{764704FB-3EC2-9F48-5EC9-EE353205CC8D}"/>
          </ac:spMkLst>
        </pc:spChg>
        <pc:spChg chg="mod ord">
          <ac:chgData name="Jerry Zhuoer Feng" userId="c6a62a3169360328" providerId="LiveId" clId="{39DC180B-81FE-45FF-BFC3-C353D4D92336}" dt="2025-02-03T15:48:21.838" v="8330" actId="20577"/>
          <ac:spMkLst>
            <pc:docMk/>
            <pc:sldMk cId="2622543787" sldId="270"/>
            <ac:spMk id="3" creationId="{B661FABA-55E2-52CF-C654-61CF26B21D5C}"/>
          </ac:spMkLst>
        </pc:spChg>
        <pc:spChg chg="add del mod ord">
          <ac:chgData name="Jerry Zhuoer Feng" userId="c6a62a3169360328" providerId="LiveId" clId="{39DC180B-81FE-45FF-BFC3-C353D4D92336}" dt="2025-02-03T15:40:50.495" v="7880" actId="700"/>
          <ac:spMkLst>
            <pc:docMk/>
            <pc:sldMk cId="2622543787" sldId="270"/>
            <ac:spMk id="4" creationId="{53880E0C-A95D-4186-7587-35A833E9B335}"/>
          </ac:spMkLst>
        </pc:spChg>
        <pc:spChg chg="add mod ord">
          <ac:chgData name="Jerry Zhuoer Feng" userId="c6a62a3169360328" providerId="LiveId" clId="{39DC180B-81FE-45FF-BFC3-C353D4D92336}" dt="2025-02-03T15:47:09.099" v="8280" actId="20577"/>
          <ac:spMkLst>
            <pc:docMk/>
            <pc:sldMk cId="2622543787" sldId="270"/>
            <ac:spMk id="5" creationId="{5596F058-6B7C-0F79-27FD-DFA442DE9B7C}"/>
          </ac:spMkLst>
        </pc:spChg>
        <pc:picChg chg="add del mod">
          <ac:chgData name="Jerry Zhuoer Feng" userId="c6a62a3169360328" providerId="LiveId" clId="{39DC180B-81FE-45FF-BFC3-C353D4D92336}" dt="2025-02-03T14:39:28.253" v="5913" actId="478"/>
          <ac:picMkLst>
            <pc:docMk/>
            <pc:sldMk cId="2622543787" sldId="270"/>
            <ac:picMk id="5" creationId="{1E43D07B-C82C-E9D3-544D-41681CCDB4CC}"/>
          </ac:picMkLst>
        </pc:picChg>
        <pc:picChg chg="add del mod">
          <ac:chgData name="Jerry Zhuoer Feng" userId="c6a62a3169360328" providerId="LiveId" clId="{39DC180B-81FE-45FF-BFC3-C353D4D92336}" dt="2025-02-03T14:39:28.709" v="5914" actId="478"/>
          <ac:picMkLst>
            <pc:docMk/>
            <pc:sldMk cId="2622543787" sldId="270"/>
            <ac:picMk id="7" creationId="{1C768317-00D1-34AA-A80B-B17825398113}"/>
          </ac:picMkLst>
        </pc:picChg>
      </pc:sldChg>
      <pc:sldChg chg="modSp add mod">
        <pc:chgData name="Jerry Zhuoer Feng" userId="c6a62a3169360328" providerId="LiveId" clId="{39DC180B-81FE-45FF-BFC3-C353D4D92336}" dt="2025-02-03T15:00:44.409" v="7000" actId="20577"/>
        <pc:sldMkLst>
          <pc:docMk/>
          <pc:sldMk cId="3735261379" sldId="271"/>
        </pc:sldMkLst>
        <pc:spChg chg="mod">
          <ac:chgData name="Jerry Zhuoer Feng" userId="c6a62a3169360328" providerId="LiveId" clId="{39DC180B-81FE-45FF-BFC3-C353D4D92336}" dt="2025-02-03T15:00:44.409" v="7000" actId="20577"/>
          <ac:spMkLst>
            <pc:docMk/>
            <pc:sldMk cId="3735261379" sldId="271"/>
            <ac:spMk id="3" creationId="{67E527C1-AF13-1FEF-719F-99CB3CFA1063}"/>
          </ac:spMkLst>
        </pc:spChg>
        <pc:picChg chg="mod">
          <ac:chgData name="Jerry Zhuoer Feng" userId="c6a62a3169360328" providerId="LiveId" clId="{39DC180B-81FE-45FF-BFC3-C353D4D92336}" dt="2025-02-03T14:40:01.308" v="5917" actId="1076"/>
          <ac:picMkLst>
            <pc:docMk/>
            <pc:sldMk cId="3735261379" sldId="271"/>
            <ac:picMk id="5" creationId="{55D854FA-353C-60BE-8EC3-417AFBBB1D2F}"/>
          </ac:picMkLst>
        </pc:picChg>
        <pc:picChg chg="mod">
          <ac:chgData name="Jerry Zhuoer Feng" userId="c6a62a3169360328" providerId="LiveId" clId="{39DC180B-81FE-45FF-BFC3-C353D4D92336}" dt="2025-02-03T14:40:01.308" v="5917" actId="1076"/>
          <ac:picMkLst>
            <pc:docMk/>
            <pc:sldMk cId="3735261379" sldId="271"/>
            <ac:picMk id="7" creationId="{6AAD0819-C068-1693-79D2-5812033FD362}"/>
          </ac:picMkLst>
        </pc:picChg>
      </pc:sldChg>
      <pc:sldChg chg="addSp delSp modSp add mod">
        <pc:chgData name="Jerry Zhuoer Feng" userId="c6a62a3169360328" providerId="LiveId" clId="{39DC180B-81FE-45FF-BFC3-C353D4D92336}" dt="2025-02-03T15:48:18.172" v="8329" actId="20577"/>
        <pc:sldMkLst>
          <pc:docMk/>
          <pc:sldMk cId="2561543817" sldId="272"/>
        </pc:sldMkLst>
        <pc:spChg chg="mod">
          <ac:chgData name="Jerry Zhuoer Feng" userId="c6a62a3169360328" providerId="LiveId" clId="{39DC180B-81FE-45FF-BFC3-C353D4D92336}" dt="2025-02-03T14:48:51.773" v="6391" actId="20577"/>
          <ac:spMkLst>
            <pc:docMk/>
            <pc:sldMk cId="2561543817" sldId="272"/>
            <ac:spMk id="2" creationId="{91056156-17F3-B8AF-64C1-EBE426E16F37}"/>
          </ac:spMkLst>
        </pc:spChg>
        <pc:spChg chg="mod">
          <ac:chgData name="Jerry Zhuoer Feng" userId="c6a62a3169360328" providerId="LiveId" clId="{39DC180B-81FE-45FF-BFC3-C353D4D92336}" dt="2025-02-03T15:48:18.172" v="8329" actId="20577"/>
          <ac:spMkLst>
            <pc:docMk/>
            <pc:sldMk cId="2561543817" sldId="272"/>
            <ac:spMk id="3" creationId="{1B5CCD14-8B35-02B4-B067-A08328BBD061}"/>
          </ac:spMkLst>
        </pc:spChg>
        <pc:picChg chg="add del mod">
          <ac:chgData name="Jerry Zhuoer Feng" userId="c6a62a3169360328" providerId="LiveId" clId="{39DC180B-81FE-45FF-BFC3-C353D4D92336}" dt="2025-02-03T14:49:29.124" v="6396" actId="14826"/>
          <ac:picMkLst>
            <pc:docMk/>
            <pc:sldMk cId="2561543817" sldId="272"/>
            <ac:picMk id="5" creationId="{95377248-7DD9-75F0-7966-DDD29B89A204}"/>
          </ac:picMkLst>
        </pc:picChg>
        <pc:picChg chg="add del mod">
          <ac:chgData name="Jerry Zhuoer Feng" userId="c6a62a3169360328" providerId="LiveId" clId="{39DC180B-81FE-45FF-BFC3-C353D4D92336}" dt="2025-02-03T14:55:37.316" v="6863" actId="1076"/>
          <ac:picMkLst>
            <pc:docMk/>
            <pc:sldMk cId="2561543817" sldId="272"/>
            <ac:picMk id="7" creationId="{67CA03A0-9E58-8EFB-02F4-C2F4AD2E41DC}"/>
          </ac:picMkLst>
        </pc:picChg>
      </pc:sldChg>
      <pc:sldMasterChg chg="modSldLayout">
        <pc:chgData name="Jerry Zhuoer Feng" userId="c6a62a3169360328" providerId="LiveId" clId="{39DC180B-81FE-45FF-BFC3-C353D4D92336}" dt="2025-02-03T13:18:45.606" v="3593" actId="1076"/>
        <pc:sldMasterMkLst>
          <pc:docMk/>
          <pc:sldMasterMk cId="1024710710" sldId="2147483648"/>
        </pc:sldMasterMkLst>
        <pc:sldLayoutChg chg="modSp mod">
          <pc:chgData name="Jerry Zhuoer Feng" userId="c6a62a3169360328" providerId="LiveId" clId="{39DC180B-81FE-45FF-BFC3-C353D4D92336}" dt="2025-02-03T13:18:45.606" v="3593" actId="1076"/>
          <pc:sldLayoutMkLst>
            <pc:docMk/>
            <pc:sldMasterMk cId="1024710710" sldId="2147483648"/>
            <pc:sldLayoutMk cId="3323650120" sldId="2147483650"/>
          </pc:sldLayoutMkLst>
          <pc:spChg chg="mod">
            <ac:chgData name="Jerry Zhuoer Feng" userId="c6a62a3169360328" providerId="LiveId" clId="{39DC180B-81FE-45FF-BFC3-C353D4D92336}" dt="2025-02-03T13:18:45.606" v="3593" actId="1076"/>
            <ac:spMkLst>
              <pc:docMk/>
              <pc:sldMasterMk cId="1024710710" sldId="2147483648"/>
              <pc:sldLayoutMk cId="3323650120" sldId="2147483650"/>
              <ac:spMk id="3" creationId="{A20BBF3C-25E0-F8BA-181D-743C3A869F1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873F5-6B88-2740-A9C1-23CB96F69627}" type="doc">
      <dgm:prSet loTypeId="urn:microsoft.com/office/officeart/2008/layout/Lin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6FE6C4B-6FB8-A443-9165-AD2A3B281919}">
      <dgm:prSet phldrT="[Text]" custT="1"/>
      <dgm:spPr/>
      <dgm:t>
        <a:bodyPr/>
        <a:lstStyle/>
        <a:p>
          <a:r>
            <a:rPr lang="en-US" sz="2000" dirty="0"/>
            <a:t>Accurate Algorithms are Slow</a:t>
          </a:r>
        </a:p>
      </dgm:t>
    </dgm:pt>
    <dgm:pt modelId="{85673D4E-D591-1F40-BB57-19F47D89DE8A}" type="parTrans" cxnId="{B1CC781B-F4AE-1741-AEF3-25D39738D4D3}">
      <dgm:prSet/>
      <dgm:spPr/>
      <dgm:t>
        <a:bodyPr/>
        <a:lstStyle/>
        <a:p>
          <a:endParaRPr lang="en-US" sz="1600"/>
        </a:p>
      </dgm:t>
    </dgm:pt>
    <dgm:pt modelId="{AEEEA9E7-CB93-7148-B4F0-75E021BB8C26}" type="sibTrans" cxnId="{B1CC781B-F4AE-1741-AEF3-25D39738D4D3}">
      <dgm:prSet/>
      <dgm:spPr/>
      <dgm:t>
        <a:bodyPr/>
        <a:lstStyle/>
        <a:p>
          <a:endParaRPr lang="en-US" sz="1600"/>
        </a:p>
      </dgm:t>
    </dgm:pt>
    <dgm:pt modelId="{0073708A-381F-B04C-8BD4-3FAEB7819C23}">
      <dgm:prSet phldrT="[Text]" custT="1"/>
      <dgm:spPr/>
      <dgm:t>
        <a:bodyPr/>
        <a:lstStyle/>
        <a:p>
          <a:r>
            <a:rPr lang="en-US" sz="2000" dirty="0"/>
            <a:t>Pattern-recognition classifiers (e.g., SVM)</a:t>
          </a:r>
        </a:p>
      </dgm:t>
    </dgm:pt>
    <dgm:pt modelId="{5990C48E-2F46-4246-A639-1620974FBA7C}" type="parTrans" cxnId="{71718153-FFF7-E94C-9061-D4657E38B647}">
      <dgm:prSet/>
      <dgm:spPr/>
      <dgm:t>
        <a:bodyPr/>
        <a:lstStyle/>
        <a:p>
          <a:endParaRPr lang="en-US" sz="1600"/>
        </a:p>
      </dgm:t>
    </dgm:pt>
    <dgm:pt modelId="{88B6010A-F4D5-B14E-9E36-FC8CA7D8262A}" type="sibTrans" cxnId="{71718153-FFF7-E94C-9061-D4657E38B647}">
      <dgm:prSet/>
      <dgm:spPr/>
      <dgm:t>
        <a:bodyPr/>
        <a:lstStyle/>
        <a:p>
          <a:endParaRPr lang="en-US" sz="1600"/>
        </a:p>
      </dgm:t>
    </dgm:pt>
    <dgm:pt modelId="{A50560EE-3D23-A348-B6B0-998169F191E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PDE-based time domain simulation</a:t>
          </a:r>
        </a:p>
      </dgm:t>
    </dgm:pt>
    <dgm:pt modelId="{014141B7-8E6D-D64F-B2E2-DC4DCEF45557}" type="parTrans" cxnId="{EDE4FADB-1C7A-334F-9DEA-4A6062593214}">
      <dgm:prSet/>
      <dgm:spPr/>
      <dgm:t>
        <a:bodyPr/>
        <a:lstStyle/>
        <a:p>
          <a:endParaRPr lang="en-US" sz="1600"/>
        </a:p>
      </dgm:t>
    </dgm:pt>
    <dgm:pt modelId="{ADF1FE72-C029-514A-BDF8-8F88D8066DD4}" type="sibTrans" cxnId="{EDE4FADB-1C7A-334F-9DEA-4A6062593214}">
      <dgm:prSet/>
      <dgm:spPr/>
      <dgm:t>
        <a:bodyPr/>
        <a:lstStyle/>
        <a:p>
          <a:endParaRPr lang="en-US" sz="1600"/>
        </a:p>
      </dgm:t>
    </dgm:pt>
    <dgm:pt modelId="{B5B98E46-0D1C-BE43-8300-445F554D0CC1}">
      <dgm:prSet phldrT="[Text]" custT="1"/>
      <dgm:spPr/>
      <dgm:t>
        <a:bodyPr/>
        <a:lstStyle/>
        <a:p>
          <a:r>
            <a:rPr lang="en-US" sz="2000" dirty="0"/>
            <a:t>Fast Algorithms are not accurate</a:t>
          </a:r>
        </a:p>
      </dgm:t>
    </dgm:pt>
    <dgm:pt modelId="{A4DC3453-57BC-B546-A36F-0FBBCD81FE02}" type="parTrans" cxnId="{FABFA65C-37D2-3F46-B4CD-07B8630CD818}">
      <dgm:prSet/>
      <dgm:spPr/>
      <dgm:t>
        <a:bodyPr/>
        <a:lstStyle/>
        <a:p>
          <a:endParaRPr lang="en-US" sz="1600"/>
        </a:p>
      </dgm:t>
    </dgm:pt>
    <dgm:pt modelId="{B1B338C1-2A07-2C41-B506-D6CC6563FA29}" type="sibTrans" cxnId="{FABFA65C-37D2-3F46-B4CD-07B8630CD818}">
      <dgm:prSet/>
      <dgm:spPr/>
      <dgm:t>
        <a:bodyPr/>
        <a:lstStyle/>
        <a:p>
          <a:endParaRPr lang="en-US" sz="1600"/>
        </a:p>
      </dgm:t>
    </dgm:pt>
    <dgm:pt modelId="{130B08C5-095A-C74E-9E2D-698DDE386EA7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Existing ML/DL-based approaches  </a:t>
          </a:r>
        </a:p>
      </dgm:t>
    </dgm:pt>
    <dgm:pt modelId="{34984B48-9B74-BE49-9B9C-F8EA583E3A15}" type="parTrans" cxnId="{1D2A27B5-6F43-2B4F-BD05-674D90C7FE8D}">
      <dgm:prSet/>
      <dgm:spPr/>
      <dgm:t>
        <a:bodyPr/>
        <a:lstStyle/>
        <a:p>
          <a:endParaRPr lang="en-US"/>
        </a:p>
      </dgm:t>
    </dgm:pt>
    <dgm:pt modelId="{D7550EA5-8762-F444-9BB6-9FAAADA7A01B}" type="sibTrans" cxnId="{1D2A27B5-6F43-2B4F-BD05-674D90C7FE8D}">
      <dgm:prSet/>
      <dgm:spPr/>
      <dgm:t>
        <a:bodyPr/>
        <a:lstStyle/>
        <a:p>
          <a:endParaRPr lang="en-US"/>
        </a:p>
      </dgm:t>
    </dgm:pt>
    <dgm:pt modelId="{F4FD18DF-AB38-A641-A2B8-DD3D647E8096}">
      <dgm:prSet phldrT="[Text]" custT="1"/>
      <dgm:spPr/>
      <dgm:t>
        <a:bodyPr/>
        <a:lstStyle/>
        <a:p>
          <a:r>
            <a:rPr lang="en-US" sz="2000" dirty="0"/>
            <a:t>Cannot run rolling assessment w/ new data points</a:t>
          </a:r>
        </a:p>
      </dgm:t>
    </dgm:pt>
    <dgm:pt modelId="{69F986C2-6260-2D45-80E5-76F325CDD62E}" type="parTrans" cxnId="{D9673427-ED0C-FA41-87E9-1A29AD19EF1B}">
      <dgm:prSet/>
      <dgm:spPr/>
      <dgm:t>
        <a:bodyPr/>
        <a:lstStyle/>
        <a:p>
          <a:endParaRPr lang="en-US"/>
        </a:p>
      </dgm:t>
    </dgm:pt>
    <dgm:pt modelId="{C110D795-8AE4-AC4D-9E7C-637E2BE6C7E1}" type="sibTrans" cxnId="{D9673427-ED0C-FA41-87E9-1A29AD19EF1B}">
      <dgm:prSet/>
      <dgm:spPr/>
      <dgm:t>
        <a:bodyPr/>
        <a:lstStyle/>
        <a:p>
          <a:endParaRPr lang="en-US"/>
        </a:p>
      </dgm:t>
    </dgm:pt>
    <dgm:pt modelId="{AA429B19-800A-4349-AF0D-019ED13876C2}">
      <dgm:prSet custT="1"/>
      <dgm:spPr/>
      <dgm:t>
        <a:bodyPr/>
        <a:lstStyle/>
        <a:p>
          <a:r>
            <a:rPr lang="en-US" sz="2000" dirty="0"/>
            <a:t>Limited Benchmarking</a:t>
          </a:r>
        </a:p>
      </dgm:t>
    </dgm:pt>
    <dgm:pt modelId="{A02BDFE0-CD0F-F649-89C1-6205C626BE01}" type="parTrans" cxnId="{7F0596C6-5A7E-294D-BC5A-E843EEA18E6A}">
      <dgm:prSet/>
      <dgm:spPr/>
      <dgm:t>
        <a:bodyPr/>
        <a:lstStyle/>
        <a:p>
          <a:endParaRPr lang="en-US"/>
        </a:p>
      </dgm:t>
    </dgm:pt>
    <dgm:pt modelId="{958B7A33-62D5-AF4D-97E8-B2D93E687E2E}" type="sibTrans" cxnId="{7F0596C6-5A7E-294D-BC5A-E843EEA18E6A}">
      <dgm:prSet/>
      <dgm:spPr/>
      <dgm:t>
        <a:bodyPr/>
        <a:lstStyle/>
        <a:p>
          <a:endParaRPr lang="en-US"/>
        </a:p>
      </dgm:t>
    </dgm:pt>
    <dgm:pt modelId="{F4024D6B-150C-1E4A-AD1C-D4C9A12B16A8}">
      <dgm:prSet custT="1"/>
      <dgm:spPr/>
      <dgm:t>
        <a:bodyPr/>
        <a:lstStyle/>
        <a:p>
          <a:r>
            <a:rPr lang="en-US" sz="2000" dirty="0"/>
            <a:t>No scalability testing</a:t>
          </a:r>
        </a:p>
      </dgm:t>
    </dgm:pt>
    <dgm:pt modelId="{0E2F7FB7-C741-0F45-9274-8F7FA3925A62}" type="parTrans" cxnId="{5A2724DD-880F-9748-8E82-4FEBA50A4200}">
      <dgm:prSet/>
      <dgm:spPr/>
      <dgm:t>
        <a:bodyPr/>
        <a:lstStyle/>
        <a:p>
          <a:endParaRPr lang="en-US"/>
        </a:p>
      </dgm:t>
    </dgm:pt>
    <dgm:pt modelId="{5DE18664-045C-F74F-B1C4-F7D706397A39}" type="sibTrans" cxnId="{5A2724DD-880F-9748-8E82-4FEBA50A4200}">
      <dgm:prSet/>
      <dgm:spPr/>
      <dgm:t>
        <a:bodyPr/>
        <a:lstStyle/>
        <a:p>
          <a:endParaRPr lang="en-US"/>
        </a:p>
      </dgm:t>
    </dgm:pt>
    <dgm:pt modelId="{05067AA5-DAED-8740-8D0F-4C42AEF8D205}">
      <dgm:prSet custT="1"/>
      <dgm:spPr/>
      <dgm:t>
        <a:bodyPr/>
        <a:lstStyle/>
        <a:p>
          <a:r>
            <a:rPr lang="en-US" sz="2000" dirty="0"/>
            <a:t>Most literature focus only on the accuracy but not training time</a:t>
          </a:r>
        </a:p>
      </dgm:t>
    </dgm:pt>
    <dgm:pt modelId="{BE5B84E5-3B64-104F-B197-F07F0E118B0A}" type="parTrans" cxnId="{FBD64314-55EF-174F-826C-08B77677F7A4}">
      <dgm:prSet/>
      <dgm:spPr/>
      <dgm:t>
        <a:bodyPr/>
        <a:lstStyle/>
        <a:p>
          <a:endParaRPr lang="en-US"/>
        </a:p>
      </dgm:t>
    </dgm:pt>
    <dgm:pt modelId="{DBA58C82-C73D-184C-B8FB-7F8F7A919243}" type="sibTrans" cxnId="{FBD64314-55EF-174F-826C-08B77677F7A4}">
      <dgm:prSet/>
      <dgm:spPr/>
      <dgm:t>
        <a:bodyPr/>
        <a:lstStyle/>
        <a:p>
          <a:endParaRPr lang="en-US"/>
        </a:p>
      </dgm:t>
    </dgm:pt>
    <dgm:pt modelId="{70935E26-928B-7342-A632-5C8A05B5EE88}">
      <dgm:prSet custT="1"/>
      <dgm:spPr/>
      <dgm:t>
        <a:bodyPr/>
        <a:lstStyle/>
        <a:p>
          <a:r>
            <a:rPr lang="en-US" sz="2000" dirty="0"/>
            <a:t>Other Research Gaps</a:t>
          </a:r>
        </a:p>
      </dgm:t>
    </dgm:pt>
    <dgm:pt modelId="{9D931339-9033-D44E-8CFD-EED566CF1592}" type="parTrans" cxnId="{77071A05-DBCD-8746-9C38-EEADC87C7094}">
      <dgm:prSet/>
      <dgm:spPr/>
      <dgm:t>
        <a:bodyPr/>
        <a:lstStyle/>
        <a:p>
          <a:endParaRPr lang="en-US"/>
        </a:p>
      </dgm:t>
    </dgm:pt>
    <dgm:pt modelId="{57DAAA99-E83E-7F4F-8D87-976C3506CE8E}" type="sibTrans" cxnId="{77071A05-DBCD-8746-9C38-EEADC87C7094}">
      <dgm:prSet/>
      <dgm:spPr/>
      <dgm:t>
        <a:bodyPr/>
        <a:lstStyle/>
        <a:p>
          <a:endParaRPr lang="en-US"/>
        </a:p>
      </dgm:t>
    </dgm:pt>
    <dgm:pt modelId="{35E8B154-1747-9A48-83E6-6A0EB4D9F135}">
      <dgm:prSet custT="1"/>
      <dgm:spPr/>
      <dgm:t>
        <a:bodyPr/>
        <a:lstStyle/>
        <a:p>
          <a:r>
            <a:rPr lang="en-US" sz="2000"/>
            <a:t>No end-to-end open-source implementation</a:t>
          </a:r>
          <a:endParaRPr lang="en-US" sz="2000" dirty="0"/>
        </a:p>
      </dgm:t>
    </dgm:pt>
    <dgm:pt modelId="{E55EB689-C626-C646-9C01-7D526DE7D064}" type="parTrans" cxnId="{CBDF9984-5B16-824B-866A-CA124728A667}">
      <dgm:prSet/>
      <dgm:spPr/>
      <dgm:t>
        <a:bodyPr/>
        <a:lstStyle/>
        <a:p>
          <a:endParaRPr lang="en-US"/>
        </a:p>
      </dgm:t>
    </dgm:pt>
    <dgm:pt modelId="{4E415F41-DAC9-4441-BC71-BABF4AC81956}" type="sibTrans" cxnId="{CBDF9984-5B16-824B-866A-CA124728A667}">
      <dgm:prSet/>
      <dgm:spPr/>
      <dgm:t>
        <a:bodyPr/>
        <a:lstStyle/>
        <a:p>
          <a:endParaRPr lang="en-US"/>
        </a:p>
      </dgm:t>
    </dgm:pt>
    <dgm:pt modelId="{0688AB4C-C841-5E40-A9AD-C0A11EEF0515}" type="pres">
      <dgm:prSet presAssocID="{4FA873F5-6B88-2740-A9C1-23CB96F69627}" presName="vert0" presStyleCnt="0">
        <dgm:presLayoutVars>
          <dgm:dir/>
          <dgm:animOne val="branch"/>
          <dgm:animLvl val="lvl"/>
        </dgm:presLayoutVars>
      </dgm:prSet>
      <dgm:spPr/>
    </dgm:pt>
    <dgm:pt modelId="{C90122D3-15FB-CA4B-A06D-9F9775A06773}" type="pres">
      <dgm:prSet presAssocID="{96FE6C4B-6FB8-A443-9165-AD2A3B281919}" presName="thickLine" presStyleLbl="alignNode1" presStyleIdx="0" presStyleCnt="4"/>
      <dgm:spPr/>
    </dgm:pt>
    <dgm:pt modelId="{26571667-AAEB-E84B-907C-49B1FFD4DA14}" type="pres">
      <dgm:prSet presAssocID="{96FE6C4B-6FB8-A443-9165-AD2A3B281919}" presName="horz1" presStyleCnt="0"/>
      <dgm:spPr/>
    </dgm:pt>
    <dgm:pt modelId="{A4C6A0F3-7186-8742-AA50-E46F9423756B}" type="pres">
      <dgm:prSet presAssocID="{96FE6C4B-6FB8-A443-9165-AD2A3B281919}" presName="tx1" presStyleLbl="revTx" presStyleIdx="0" presStyleCnt="11"/>
      <dgm:spPr/>
    </dgm:pt>
    <dgm:pt modelId="{8B36FC15-33F5-FB48-83F1-0026BE11DE09}" type="pres">
      <dgm:prSet presAssocID="{96FE6C4B-6FB8-A443-9165-AD2A3B281919}" presName="vert1" presStyleCnt="0"/>
      <dgm:spPr/>
    </dgm:pt>
    <dgm:pt modelId="{8DE5BAAF-BBB0-0243-9350-48349C0D9CA5}" type="pres">
      <dgm:prSet presAssocID="{A50560EE-3D23-A348-B6B0-998169F191E7}" presName="vertSpace2a" presStyleCnt="0"/>
      <dgm:spPr/>
    </dgm:pt>
    <dgm:pt modelId="{D5F5014F-A2C1-6945-A1FD-C4FF14DA7F02}" type="pres">
      <dgm:prSet presAssocID="{A50560EE-3D23-A348-B6B0-998169F191E7}" presName="horz2" presStyleCnt="0"/>
      <dgm:spPr/>
    </dgm:pt>
    <dgm:pt modelId="{B0A36EB2-A1DB-554A-9BF3-D63624CD6A11}" type="pres">
      <dgm:prSet presAssocID="{A50560EE-3D23-A348-B6B0-998169F191E7}" presName="horzSpace2" presStyleCnt="0"/>
      <dgm:spPr/>
    </dgm:pt>
    <dgm:pt modelId="{41FFE28F-BA7B-394D-B01C-74483E3D569B}" type="pres">
      <dgm:prSet presAssocID="{A50560EE-3D23-A348-B6B0-998169F191E7}" presName="tx2" presStyleLbl="revTx" presStyleIdx="1" presStyleCnt="11"/>
      <dgm:spPr/>
    </dgm:pt>
    <dgm:pt modelId="{48BA4572-0267-4D41-B4B9-71EC32196E86}" type="pres">
      <dgm:prSet presAssocID="{A50560EE-3D23-A348-B6B0-998169F191E7}" presName="vert2" presStyleCnt="0"/>
      <dgm:spPr/>
    </dgm:pt>
    <dgm:pt modelId="{74E1502D-7768-114C-B086-32E7340F5020}" type="pres">
      <dgm:prSet presAssocID="{A50560EE-3D23-A348-B6B0-998169F191E7}" presName="thinLine2b" presStyleLbl="callout" presStyleIdx="0" presStyleCnt="7"/>
      <dgm:spPr/>
    </dgm:pt>
    <dgm:pt modelId="{CF7D4D5D-D20C-8949-A11D-69E274D9A791}" type="pres">
      <dgm:prSet presAssocID="{A50560EE-3D23-A348-B6B0-998169F191E7}" presName="vertSpace2b" presStyleCnt="0"/>
      <dgm:spPr/>
    </dgm:pt>
    <dgm:pt modelId="{7F78B4B1-7845-7145-A1C2-624AFDF9397C}" type="pres">
      <dgm:prSet presAssocID="{130B08C5-095A-C74E-9E2D-698DDE386EA7}" presName="horz2" presStyleCnt="0"/>
      <dgm:spPr/>
    </dgm:pt>
    <dgm:pt modelId="{024419F3-518D-EF4E-A2C0-DFFC73429998}" type="pres">
      <dgm:prSet presAssocID="{130B08C5-095A-C74E-9E2D-698DDE386EA7}" presName="horzSpace2" presStyleCnt="0"/>
      <dgm:spPr/>
    </dgm:pt>
    <dgm:pt modelId="{46BEA5A8-BF88-3F49-9988-2FEB3863D579}" type="pres">
      <dgm:prSet presAssocID="{130B08C5-095A-C74E-9E2D-698DDE386EA7}" presName="tx2" presStyleLbl="revTx" presStyleIdx="2" presStyleCnt="11"/>
      <dgm:spPr/>
    </dgm:pt>
    <dgm:pt modelId="{892990F6-C7F5-F84C-8A17-A185E26C4B70}" type="pres">
      <dgm:prSet presAssocID="{130B08C5-095A-C74E-9E2D-698DDE386EA7}" presName="vert2" presStyleCnt="0"/>
      <dgm:spPr/>
    </dgm:pt>
    <dgm:pt modelId="{BFEE69DE-3E6E-E84F-ACC3-4DD11B793DBF}" type="pres">
      <dgm:prSet presAssocID="{130B08C5-095A-C74E-9E2D-698DDE386EA7}" presName="thinLine2b" presStyleLbl="callout" presStyleIdx="1" presStyleCnt="7"/>
      <dgm:spPr/>
    </dgm:pt>
    <dgm:pt modelId="{3528A6BF-83FA-0144-8111-89ACCD411AAB}" type="pres">
      <dgm:prSet presAssocID="{130B08C5-095A-C74E-9E2D-698DDE386EA7}" presName="vertSpace2b" presStyleCnt="0"/>
      <dgm:spPr/>
    </dgm:pt>
    <dgm:pt modelId="{6E5C278A-6F80-6548-9E08-713287AFF220}" type="pres">
      <dgm:prSet presAssocID="{B5B98E46-0D1C-BE43-8300-445F554D0CC1}" presName="thickLine" presStyleLbl="alignNode1" presStyleIdx="1" presStyleCnt="4"/>
      <dgm:spPr/>
    </dgm:pt>
    <dgm:pt modelId="{12418B65-4F85-834E-AF7D-EB125E88C1C5}" type="pres">
      <dgm:prSet presAssocID="{B5B98E46-0D1C-BE43-8300-445F554D0CC1}" presName="horz1" presStyleCnt="0"/>
      <dgm:spPr/>
    </dgm:pt>
    <dgm:pt modelId="{1DA0D690-359C-A741-A295-9F66F16C8324}" type="pres">
      <dgm:prSet presAssocID="{B5B98E46-0D1C-BE43-8300-445F554D0CC1}" presName="tx1" presStyleLbl="revTx" presStyleIdx="3" presStyleCnt="11"/>
      <dgm:spPr/>
    </dgm:pt>
    <dgm:pt modelId="{FC5E158A-A71F-A24F-B549-99B8E7F185D9}" type="pres">
      <dgm:prSet presAssocID="{B5B98E46-0D1C-BE43-8300-445F554D0CC1}" presName="vert1" presStyleCnt="0"/>
      <dgm:spPr/>
    </dgm:pt>
    <dgm:pt modelId="{2E3F16BC-92EE-E44A-93E7-F0E68A2F6F09}" type="pres">
      <dgm:prSet presAssocID="{0073708A-381F-B04C-8BD4-3FAEB7819C23}" presName="vertSpace2a" presStyleCnt="0"/>
      <dgm:spPr/>
    </dgm:pt>
    <dgm:pt modelId="{BD4E1562-8E1C-EB43-A377-69AF51B38905}" type="pres">
      <dgm:prSet presAssocID="{0073708A-381F-B04C-8BD4-3FAEB7819C23}" presName="horz2" presStyleCnt="0"/>
      <dgm:spPr/>
    </dgm:pt>
    <dgm:pt modelId="{84ACDFF3-FF57-F940-95EB-1BFC658491F7}" type="pres">
      <dgm:prSet presAssocID="{0073708A-381F-B04C-8BD4-3FAEB7819C23}" presName="horzSpace2" presStyleCnt="0"/>
      <dgm:spPr/>
    </dgm:pt>
    <dgm:pt modelId="{3B523563-5FB2-2A4B-B062-B749817E54C4}" type="pres">
      <dgm:prSet presAssocID="{0073708A-381F-B04C-8BD4-3FAEB7819C23}" presName="tx2" presStyleLbl="revTx" presStyleIdx="4" presStyleCnt="11"/>
      <dgm:spPr/>
    </dgm:pt>
    <dgm:pt modelId="{713787F9-ED6F-2C43-98D4-4273A56ED1BD}" type="pres">
      <dgm:prSet presAssocID="{0073708A-381F-B04C-8BD4-3FAEB7819C23}" presName="vert2" presStyleCnt="0"/>
      <dgm:spPr/>
    </dgm:pt>
    <dgm:pt modelId="{B6B85B38-05E8-244B-A596-BF41D0062824}" type="pres">
      <dgm:prSet presAssocID="{0073708A-381F-B04C-8BD4-3FAEB7819C23}" presName="thinLine2b" presStyleLbl="callout" presStyleIdx="2" presStyleCnt="7"/>
      <dgm:spPr/>
    </dgm:pt>
    <dgm:pt modelId="{72DB6422-FDEA-774B-87D1-9F0A7A911A29}" type="pres">
      <dgm:prSet presAssocID="{0073708A-381F-B04C-8BD4-3FAEB7819C23}" presName="vertSpace2b" presStyleCnt="0"/>
      <dgm:spPr/>
    </dgm:pt>
    <dgm:pt modelId="{186C2306-281D-FD49-BC51-AD694DE36A57}" type="pres">
      <dgm:prSet presAssocID="{F4FD18DF-AB38-A641-A2B8-DD3D647E8096}" presName="horz2" presStyleCnt="0"/>
      <dgm:spPr/>
    </dgm:pt>
    <dgm:pt modelId="{495E798B-3484-E345-A327-F6D8D4F8BA57}" type="pres">
      <dgm:prSet presAssocID="{F4FD18DF-AB38-A641-A2B8-DD3D647E8096}" presName="horzSpace2" presStyleCnt="0"/>
      <dgm:spPr/>
    </dgm:pt>
    <dgm:pt modelId="{6A758F28-E202-F840-A592-9D2427B9B2DB}" type="pres">
      <dgm:prSet presAssocID="{F4FD18DF-AB38-A641-A2B8-DD3D647E8096}" presName="tx2" presStyleLbl="revTx" presStyleIdx="5" presStyleCnt="11"/>
      <dgm:spPr/>
    </dgm:pt>
    <dgm:pt modelId="{3A6FB763-95FD-F948-B7AC-34A71C39FD67}" type="pres">
      <dgm:prSet presAssocID="{F4FD18DF-AB38-A641-A2B8-DD3D647E8096}" presName="vert2" presStyleCnt="0"/>
      <dgm:spPr/>
    </dgm:pt>
    <dgm:pt modelId="{9E6529CD-7083-C944-BDE0-46BBD9382803}" type="pres">
      <dgm:prSet presAssocID="{F4FD18DF-AB38-A641-A2B8-DD3D647E8096}" presName="thinLine2b" presStyleLbl="callout" presStyleIdx="3" presStyleCnt="7"/>
      <dgm:spPr/>
    </dgm:pt>
    <dgm:pt modelId="{711AAA1E-79B5-1A4B-9D0E-60036A5DF4A1}" type="pres">
      <dgm:prSet presAssocID="{F4FD18DF-AB38-A641-A2B8-DD3D647E8096}" presName="vertSpace2b" presStyleCnt="0"/>
      <dgm:spPr/>
    </dgm:pt>
    <dgm:pt modelId="{1EAF2616-6A40-734C-9F1F-535DB1C65A3C}" type="pres">
      <dgm:prSet presAssocID="{AA429B19-800A-4349-AF0D-019ED13876C2}" presName="thickLine" presStyleLbl="alignNode1" presStyleIdx="2" presStyleCnt="4"/>
      <dgm:spPr/>
    </dgm:pt>
    <dgm:pt modelId="{1B9028A1-360F-9B4D-9EF9-7BEE8B467F2E}" type="pres">
      <dgm:prSet presAssocID="{AA429B19-800A-4349-AF0D-019ED13876C2}" presName="horz1" presStyleCnt="0"/>
      <dgm:spPr/>
    </dgm:pt>
    <dgm:pt modelId="{719A7BF9-2219-6748-B4C7-A9400A757EBF}" type="pres">
      <dgm:prSet presAssocID="{AA429B19-800A-4349-AF0D-019ED13876C2}" presName="tx1" presStyleLbl="revTx" presStyleIdx="6" presStyleCnt="11"/>
      <dgm:spPr/>
    </dgm:pt>
    <dgm:pt modelId="{6C464454-DAE9-9B41-B1A9-BC13820B764A}" type="pres">
      <dgm:prSet presAssocID="{AA429B19-800A-4349-AF0D-019ED13876C2}" presName="vert1" presStyleCnt="0"/>
      <dgm:spPr/>
    </dgm:pt>
    <dgm:pt modelId="{1BE4C119-A271-4246-BAB8-B7F5A34D956C}" type="pres">
      <dgm:prSet presAssocID="{05067AA5-DAED-8740-8D0F-4C42AEF8D205}" presName="vertSpace2a" presStyleCnt="0"/>
      <dgm:spPr/>
    </dgm:pt>
    <dgm:pt modelId="{1F4C1ECD-D016-6342-BB9D-D41B687696D4}" type="pres">
      <dgm:prSet presAssocID="{05067AA5-DAED-8740-8D0F-4C42AEF8D205}" presName="horz2" presStyleCnt="0"/>
      <dgm:spPr/>
    </dgm:pt>
    <dgm:pt modelId="{4285F5F9-43C3-6F44-A9C2-BABEF428A2AD}" type="pres">
      <dgm:prSet presAssocID="{05067AA5-DAED-8740-8D0F-4C42AEF8D205}" presName="horzSpace2" presStyleCnt="0"/>
      <dgm:spPr/>
    </dgm:pt>
    <dgm:pt modelId="{3E43C9CF-4120-8F4A-9759-4D55D797F2ED}" type="pres">
      <dgm:prSet presAssocID="{05067AA5-DAED-8740-8D0F-4C42AEF8D205}" presName="tx2" presStyleLbl="revTx" presStyleIdx="7" presStyleCnt="11"/>
      <dgm:spPr/>
    </dgm:pt>
    <dgm:pt modelId="{24DA59B3-8B5D-FE48-8049-F82BB55445EB}" type="pres">
      <dgm:prSet presAssocID="{05067AA5-DAED-8740-8D0F-4C42AEF8D205}" presName="vert2" presStyleCnt="0"/>
      <dgm:spPr/>
    </dgm:pt>
    <dgm:pt modelId="{4A06CA7E-B8BD-ED42-B05A-311B0FA6D393}" type="pres">
      <dgm:prSet presAssocID="{05067AA5-DAED-8740-8D0F-4C42AEF8D205}" presName="thinLine2b" presStyleLbl="callout" presStyleIdx="4" presStyleCnt="7"/>
      <dgm:spPr/>
    </dgm:pt>
    <dgm:pt modelId="{23F1AC02-64C8-D44D-8B65-CB52AA618FAC}" type="pres">
      <dgm:prSet presAssocID="{05067AA5-DAED-8740-8D0F-4C42AEF8D205}" presName="vertSpace2b" presStyleCnt="0"/>
      <dgm:spPr/>
    </dgm:pt>
    <dgm:pt modelId="{177D54B6-9EDE-4D43-974D-71783E59A862}" type="pres">
      <dgm:prSet presAssocID="{F4024D6B-150C-1E4A-AD1C-D4C9A12B16A8}" presName="horz2" presStyleCnt="0"/>
      <dgm:spPr/>
    </dgm:pt>
    <dgm:pt modelId="{B2904D6F-267E-E046-B31E-A18F4C4D2A77}" type="pres">
      <dgm:prSet presAssocID="{F4024D6B-150C-1E4A-AD1C-D4C9A12B16A8}" presName="horzSpace2" presStyleCnt="0"/>
      <dgm:spPr/>
    </dgm:pt>
    <dgm:pt modelId="{598E8E8B-4142-D84B-AAA6-7F641F546EC0}" type="pres">
      <dgm:prSet presAssocID="{F4024D6B-150C-1E4A-AD1C-D4C9A12B16A8}" presName="tx2" presStyleLbl="revTx" presStyleIdx="8" presStyleCnt="11"/>
      <dgm:spPr/>
    </dgm:pt>
    <dgm:pt modelId="{9D3B96A2-5813-654C-83E3-7496DE62DFCE}" type="pres">
      <dgm:prSet presAssocID="{F4024D6B-150C-1E4A-AD1C-D4C9A12B16A8}" presName="vert2" presStyleCnt="0"/>
      <dgm:spPr/>
    </dgm:pt>
    <dgm:pt modelId="{B7D2D271-95AC-994C-873B-6BC109269850}" type="pres">
      <dgm:prSet presAssocID="{F4024D6B-150C-1E4A-AD1C-D4C9A12B16A8}" presName="thinLine2b" presStyleLbl="callout" presStyleIdx="5" presStyleCnt="7"/>
      <dgm:spPr/>
    </dgm:pt>
    <dgm:pt modelId="{A8A0BF56-2E89-F84A-9CB5-1F514CEB4537}" type="pres">
      <dgm:prSet presAssocID="{F4024D6B-150C-1E4A-AD1C-D4C9A12B16A8}" presName="vertSpace2b" presStyleCnt="0"/>
      <dgm:spPr/>
    </dgm:pt>
    <dgm:pt modelId="{6B805A4A-54C4-B34B-A53A-5E39B58E35CB}" type="pres">
      <dgm:prSet presAssocID="{70935E26-928B-7342-A632-5C8A05B5EE88}" presName="thickLine" presStyleLbl="alignNode1" presStyleIdx="3" presStyleCnt="4"/>
      <dgm:spPr/>
    </dgm:pt>
    <dgm:pt modelId="{AC531FC2-7A84-9146-AE33-27287770D95B}" type="pres">
      <dgm:prSet presAssocID="{70935E26-928B-7342-A632-5C8A05B5EE88}" presName="horz1" presStyleCnt="0"/>
      <dgm:spPr/>
    </dgm:pt>
    <dgm:pt modelId="{35E9BBDB-CDE4-3841-BE39-494E4BC2E107}" type="pres">
      <dgm:prSet presAssocID="{70935E26-928B-7342-A632-5C8A05B5EE88}" presName="tx1" presStyleLbl="revTx" presStyleIdx="9" presStyleCnt="11"/>
      <dgm:spPr/>
    </dgm:pt>
    <dgm:pt modelId="{3770868F-58EC-2D42-A388-82CD4193F6EF}" type="pres">
      <dgm:prSet presAssocID="{70935E26-928B-7342-A632-5C8A05B5EE88}" presName="vert1" presStyleCnt="0"/>
      <dgm:spPr/>
    </dgm:pt>
    <dgm:pt modelId="{3FFB6286-A8EE-9342-B70B-6285045E0046}" type="pres">
      <dgm:prSet presAssocID="{35E8B154-1747-9A48-83E6-6A0EB4D9F135}" presName="vertSpace2a" presStyleCnt="0"/>
      <dgm:spPr/>
    </dgm:pt>
    <dgm:pt modelId="{D2B8DC58-75BA-2C47-A8C3-E7183626C86F}" type="pres">
      <dgm:prSet presAssocID="{35E8B154-1747-9A48-83E6-6A0EB4D9F135}" presName="horz2" presStyleCnt="0"/>
      <dgm:spPr/>
    </dgm:pt>
    <dgm:pt modelId="{E4A35D39-D62B-DD4E-8C88-865A10942354}" type="pres">
      <dgm:prSet presAssocID="{35E8B154-1747-9A48-83E6-6A0EB4D9F135}" presName="horzSpace2" presStyleCnt="0"/>
      <dgm:spPr/>
    </dgm:pt>
    <dgm:pt modelId="{459CB062-0838-4847-B9A8-6FCA7CCC51D9}" type="pres">
      <dgm:prSet presAssocID="{35E8B154-1747-9A48-83E6-6A0EB4D9F135}" presName="tx2" presStyleLbl="revTx" presStyleIdx="10" presStyleCnt="11"/>
      <dgm:spPr/>
    </dgm:pt>
    <dgm:pt modelId="{D9F0F73C-1A7D-DA47-B9A7-F1D8D6D79BFB}" type="pres">
      <dgm:prSet presAssocID="{35E8B154-1747-9A48-83E6-6A0EB4D9F135}" presName="vert2" presStyleCnt="0"/>
      <dgm:spPr/>
    </dgm:pt>
    <dgm:pt modelId="{A8FE7709-FC95-5E40-B9D9-2FD08DDA7B9B}" type="pres">
      <dgm:prSet presAssocID="{35E8B154-1747-9A48-83E6-6A0EB4D9F135}" presName="thinLine2b" presStyleLbl="callout" presStyleIdx="6" presStyleCnt="7"/>
      <dgm:spPr/>
    </dgm:pt>
    <dgm:pt modelId="{66D88CAF-149D-4E4C-99B4-D8366D37A4DF}" type="pres">
      <dgm:prSet presAssocID="{35E8B154-1747-9A48-83E6-6A0EB4D9F135}" presName="vertSpace2b" presStyleCnt="0"/>
      <dgm:spPr/>
    </dgm:pt>
  </dgm:ptLst>
  <dgm:cxnLst>
    <dgm:cxn modelId="{77071A05-DBCD-8746-9C38-EEADC87C7094}" srcId="{4FA873F5-6B88-2740-A9C1-23CB96F69627}" destId="{70935E26-928B-7342-A632-5C8A05B5EE88}" srcOrd="3" destOrd="0" parTransId="{9D931339-9033-D44E-8CFD-EED566CF1592}" sibTransId="{57DAAA99-E83E-7F4F-8D87-976C3506CE8E}"/>
    <dgm:cxn modelId="{71622612-7195-1C47-B474-E2CD93039109}" type="presOf" srcId="{70935E26-928B-7342-A632-5C8A05B5EE88}" destId="{35E9BBDB-CDE4-3841-BE39-494E4BC2E107}" srcOrd="0" destOrd="0" presId="urn:microsoft.com/office/officeart/2008/layout/LinedList"/>
    <dgm:cxn modelId="{FBD64314-55EF-174F-826C-08B77677F7A4}" srcId="{AA429B19-800A-4349-AF0D-019ED13876C2}" destId="{05067AA5-DAED-8740-8D0F-4C42AEF8D205}" srcOrd="0" destOrd="0" parTransId="{BE5B84E5-3B64-104F-B197-F07F0E118B0A}" sibTransId="{DBA58C82-C73D-184C-B8FB-7F8F7A919243}"/>
    <dgm:cxn modelId="{B1CC781B-F4AE-1741-AEF3-25D39738D4D3}" srcId="{4FA873F5-6B88-2740-A9C1-23CB96F69627}" destId="{96FE6C4B-6FB8-A443-9165-AD2A3B281919}" srcOrd="0" destOrd="0" parTransId="{85673D4E-D591-1F40-BB57-19F47D89DE8A}" sibTransId="{AEEEA9E7-CB93-7148-B4F0-75E021BB8C26}"/>
    <dgm:cxn modelId="{21E7761D-27AD-E444-9C93-97B666F6F20F}" type="presOf" srcId="{AA429B19-800A-4349-AF0D-019ED13876C2}" destId="{719A7BF9-2219-6748-B4C7-A9400A757EBF}" srcOrd="0" destOrd="0" presId="urn:microsoft.com/office/officeart/2008/layout/LinedList"/>
    <dgm:cxn modelId="{C09ECC23-7D86-8D4A-A337-30A077FAF0B7}" type="presOf" srcId="{4FA873F5-6B88-2740-A9C1-23CB96F69627}" destId="{0688AB4C-C841-5E40-A9AD-C0A11EEF0515}" srcOrd="0" destOrd="0" presId="urn:microsoft.com/office/officeart/2008/layout/LinedList"/>
    <dgm:cxn modelId="{D9673427-ED0C-FA41-87E9-1A29AD19EF1B}" srcId="{B5B98E46-0D1C-BE43-8300-445F554D0CC1}" destId="{F4FD18DF-AB38-A641-A2B8-DD3D647E8096}" srcOrd="1" destOrd="0" parTransId="{69F986C2-6260-2D45-80E5-76F325CDD62E}" sibTransId="{C110D795-8AE4-AC4D-9E7C-637E2BE6C7E1}"/>
    <dgm:cxn modelId="{358D8733-65C7-1646-A121-3846A604DA55}" type="presOf" srcId="{F4024D6B-150C-1E4A-AD1C-D4C9A12B16A8}" destId="{598E8E8B-4142-D84B-AAA6-7F641F546EC0}" srcOrd="0" destOrd="0" presId="urn:microsoft.com/office/officeart/2008/layout/LinedList"/>
    <dgm:cxn modelId="{0E145E40-BD19-A94D-9068-0E76EC875652}" type="presOf" srcId="{96FE6C4B-6FB8-A443-9165-AD2A3B281919}" destId="{A4C6A0F3-7186-8742-AA50-E46F9423756B}" srcOrd="0" destOrd="0" presId="urn:microsoft.com/office/officeart/2008/layout/LinedList"/>
    <dgm:cxn modelId="{46370B46-6111-F141-BFDF-E2E116905BFE}" type="presOf" srcId="{130B08C5-095A-C74E-9E2D-698DDE386EA7}" destId="{46BEA5A8-BF88-3F49-9988-2FEB3863D579}" srcOrd="0" destOrd="0" presId="urn:microsoft.com/office/officeart/2008/layout/LinedList"/>
    <dgm:cxn modelId="{71718153-FFF7-E94C-9061-D4657E38B647}" srcId="{B5B98E46-0D1C-BE43-8300-445F554D0CC1}" destId="{0073708A-381F-B04C-8BD4-3FAEB7819C23}" srcOrd="0" destOrd="0" parTransId="{5990C48E-2F46-4246-A639-1620974FBA7C}" sibTransId="{88B6010A-F4D5-B14E-9E36-FC8CA7D8262A}"/>
    <dgm:cxn modelId="{FABFA65C-37D2-3F46-B4CD-07B8630CD818}" srcId="{4FA873F5-6B88-2740-A9C1-23CB96F69627}" destId="{B5B98E46-0D1C-BE43-8300-445F554D0CC1}" srcOrd="1" destOrd="0" parTransId="{A4DC3453-57BC-B546-A36F-0FBBCD81FE02}" sibTransId="{B1B338C1-2A07-2C41-B506-D6CC6563FA29}"/>
    <dgm:cxn modelId="{8D962273-5DD0-724A-AA00-08DB1D353F23}" type="presOf" srcId="{A50560EE-3D23-A348-B6B0-998169F191E7}" destId="{41FFE28F-BA7B-394D-B01C-74483E3D569B}" srcOrd="0" destOrd="0" presId="urn:microsoft.com/office/officeart/2008/layout/LinedList"/>
    <dgm:cxn modelId="{CBDF9984-5B16-824B-866A-CA124728A667}" srcId="{70935E26-928B-7342-A632-5C8A05B5EE88}" destId="{35E8B154-1747-9A48-83E6-6A0EB4D9F135}" srcOrd="0" destOrd="0" parTransId="{E55EB689-C626-C646-9C01-7D526DE7D064}" sibTransId="{4E415F41-DAC9-4441-BC71-BABF4AC81956}"/>
    <dgm:cxn modelId="{7CFB3E90-056B-4948-9AD0-26E83B969DA8}" type="presOf" srcId="{B5B98E46-0D1C-BE43-8300-445F554D0CC1}" destId="{1DA0D690-359C-A741-A295-9F66F16C8324}" srcOrd="0" destOrd="0" presId="urn:microsoft.com/office/officeart/2008/layout/LinedList"/>
    <dgm:cxn modelId="{5AA38D9D-35B0-3D41-9777-3C16F2FE0B53}" type="presOf" srcId="{F4FD18DF-AB38-A641-A2B8-DD3D647E8096}" destId="{6A758F28-E202-F840-A592-9D2427B9B2DB}" srcOrd="0" destOrd="0" presId="urn:microsoft.com/office/officeart/2008/layout/LinedList"/>
    <dgm:cxn modelId="{1D2A27B5-6F43-2B4F-BD05-674D90C7FE8D}" srcId="{96FE6C4B-6FB8-A443-9165-AD2A3B281919}" destId="{130B08C5-095A-C74E-9E2D-698DDE386EA7}" srcOrd="1" destOrd="0" parTransId="{34984B48-9B74-BE49-9B9C-F8EA583E3A15}" sibTransId="{D7550EA5-8762-F444-9BB6-9FAAADA7A01B}"/>
    <dgm:cxn modelId="{4DE926BB-0FA8-1741-91A1-46932148E3EF}" type="presOf" srcId="{35E8B154-1747-9A48-83E6-6A0EB4D9F135}" destId="{459CB062-0838-4847-B9A8-6FCA7CCC51D9}" srcOrd="0" destOrd="0" presId="urn:microsoft.com/office/officeart/2008/layout/LinedList"/>
    <dgm:cxn modelId="{7F0596C6-5A7E-294D-BC5A-E843EEA18E6A}" srcId="{4FA873F5-6B88-2740-A9C1-23CB96F69627}" destId="{AA429B19-800A-4349-AF0D-019ED13876C2}" srcOrd="2" destOrd="0" parTransId="{A02BDFE0-CD0F-F649-89C1-6205C626BE01}" sibTransId="{958B7A33-62D5-AF4D-97E8-B2D93E687E2E}"/>
    <dgm:cxn modelId="{EDE4FADB-1C7A-334F-9DEA-4A6062593214}" srcId="{96FE6C4B-6FB8-A443-9165-AD2A3B281919}" destId="{A50560EE-3D23-A348-B6B0-998169F191E7}" srcOrd="0" destOrd="0" parTransId="{014141B7-8E6D-D64F-B2E2-DC4DCEF45557}" sibTransId="{ADF1FE72-C029-514A-BDF8-8F88D8066DD4}"/>
    <dgm:cxn modelId="{5A2724DD-880F-9748-8E82-4FEBA50A4200}" srcId="{AA429B19-800A-4349-AF0D-019ED13876C2}" destId="{F4024D6B-150C-1E4A-AD1C-D4C9A12B16A8}" srcOrd="1" destOrd="0" parTransId="{0E2F7FB7-C741-0F45-9274-8F7FA3925A62}" sibTransId="{5DE18664-045C-F74F-B1C4-F7D706397A39}"/>
    <dgm:cxn modelId="{900EF5EB-CFBB-8744-AD84-53CB1FE4CF24}" type="presOf" srcId="{05067AA5-DAED-8740-8D0F-4C42AEF8D205}" destId="{3E43C9CF-4120-8F4A-9759-4D55D797F2ED}" srcOrd="0" destOrd="0" presId="urn:microsoft.com/office/officeart/2008/layout/LinedList"/>
    <dgm:cxn modelId="{BFDE8FED-3569-0148-91EC-5712E5C9D660}" type="presOf" srcId="{0073708A-381F-B04C-8BD4-3FAEB7819C23}" destId="{3B523563-5FB2-2A4B-B062-B749817E54C4}" srcOrd="0" destOrd="0" presId="urn:microsoft.com/office/officeart/2008/layout/LinedList"/>
    <dgm:cxn modelId="{CD18CD8E-4F38-9049-86E6-FB274FE1D8D0}" type="presParOf" srcId="{0688AB4C-C841-5E40-A9AD-C0A11EEF0515}" destId="{C90122D3-15FB-CA4B-A06D-9F9775A06773}" srcOrd="0" destOrd="0" presId="urn:microsoft.com/office/officeart/2008/layout/LinedList"/>
    <dgm:cxn modelId="{5C82D124-00F4-C947-83C8-E3B3D4997667}" type="presParOf" srcId="{0688AB4C-C841-5E40-A9AD-C0A11EEF0515}" destId="{26571667-AAEB-E84B-907C-49B1FFD4DA14}" srcOrd="1" destOrd="0" presId="urn:microsoft.com/office/officeart/2008/layout/LinedList"/>
    <dgm:cxn modelId="{7E5C3681-E06E-8148-BAA9-71B5E6ADBE77}" type="presParOf" srcId="{26571667-AAEB-E84B-907C-49B1FFD4DA14}" destId="{A4C6A0F3-7186-8742-AA50-E46F9423756B}" srcOrd="0" destOrd="0" presId="urn:microsoft.com/office/officeart/2008/layout/LinedList"/>
    <dgm:cxn modelId="{4E2721CA-C67A-A144-AE5F-E3DFD15257AE}" type="presParOf" srcId="{26571667-AAEB-E84B-907C-49B1FFD4DA14}" destId="{8B36FC15-33F5-FB48-83F1-0026BE11DE09}" srcOrd="1" destOrd="0" presId="urn:microsoft.com/office/officeart/2008/layout/LinedList"/>
    <dgm:cxn modelId="{CD064526-CCEF-9446-8BF1-7BB9FBFF8F5E}" type="presParOf" srcId="{8B36FC15-33F5-FB48-83F1-0026BE11DE09}" destId="{8DE5BAAF-BBB0-0243-9350-48349C0D9CA5}" srcOrd="0" destOrd="0" presId="urn:microsoft.com/office/officeart/2008/layout/LinedList"/>
    <dgm:cxn modelId="{C0A5CFC7-2879-2A4C-890D-5827B3D856B3}" type="presParOf" srcId="{8B36FC15-33F5-FB48-83F1-0026BE11DE09}" destId="{D5F5014F-A2C1-6945-A1FD-C4FF14DA7F02}" srcOrd="1" destOrd="0" presId="urn:microsoft.com/office/officeart/2008/layout/LinedList"/>
    <dgm:cxn modelId="{5DC2F3F4-A18B-6F45-9FF4-03690A1B2DEE}" type="presParOf" srcId="{D5F5014F-A2C1-6945-A1FD-C4FF14DA7F02}" destId="{B0A36EB2-A1DB-554A-9BF3-D63624CD6A11}" srcOrd="0" destOrd="0" presId="urn:microsoft.com/office/officeart/2008/layout/LinedList"/>
    <dgm:cxn modelId="{C060B567-D24D-B34F-99FC-0AF92BA07496}" type="presParOf" srcId="{D5F5014F-A2C1-6945-A1FD-C4FF14DA7F02}" destId="{41FFE28F-BA7B-394D-B01C-74483E3D569B}" srcOrd="1" destOrd="0" presId="urn:microsoft.com/office/officeart/2008/layout/LinedList"/>
    <dgm:cxn modelId="{83222D7E-8932-D54C-AEE9-055F319581BF}" type="presParOf" srcId="{D5F5014F-A2C1-6945-A1FD-C4FF14DA7F02}" destId="{48BA4572-0267-4D41-B4B9-71EC32196E86}" srcOrd="2" destOrd="0" presId="urn:microsoft.com/office/officeart/2008/layout/LinedList"/>
    <dgm:cxn modelId="{069ED062-A853-1E41-92DA-3260C6D5E644}" type="presParOf" srcId="{8B36FC15-33F5-FB48-83F1-0026BE11DE09}" destId="{74E1502D-7768-114C-B086-32E7340F5020}" srcOrd="2" destOrd="0" presId="urn:microsoft.com/office/officeart/2008/layout/LinedList"/>
    <dgm:cxn modelId="{00FD14D0-26EF-614F-9B33-75DC817D5E6F}" type="presParOf" srcId="{8B36FC15-33F5-FB48-83F1-0026BE11DE09}" destId="{CF7D4D5D-D20C-8949-A11D-69E274D9A791}" srcOrd="3" destOrd="0" presId="urn:microsoft.com/office/officeart/2008/layout/LinedList"/>
    <dgm:cxn modelId="{B4E05C6D-D3E3-EE4B-BFF5-134A77FF6DA2}" type="presParOf" srcId="{8B36FC15-33F5-FB48-83F1-0026BE11DE09}" destId="{7F78B4B1-7845-7145-A1C2-624AFDF9397C}" srcOrd="4" destOrd="0" presId="urn:microsoft.com/office/officeart/2008/layout/LinedList"/>
    <dgm:cxn modelId="{67576B57-54A4-C640-9EB5-5E4E1A213CD7}" type="presParOf" srcId="{7F78B4B1-7845-7145-A1C2-624AFDF9397C}" destId="{024419F3-518D-EF4E-A2C0-DFFC73429998}" srcOrd="0" destOrd="0" presId="urn:microsoft.com/office/officeart/2008/layout/LinedList"/>
    <dgm:cxn modelId="{BA6F827A-49B7-E64B-929D-FA5453EBCE0A}" type="presParOf" srcId="{7F78B4B1-7845-7145-A1C2-624AFDF9397C}" destId="{46BEA5A8-BF88-3F49-9988-2FEB3863D579}" srcOrd="1" destOrd="0" presId="urn:microsoft.com/office/officeart/2008/layout/LinedList"/>
    <dgm:cxn modelId="{B83F39F3-E53B-8B42-B31F-336074E1521B}" type="presParOf" srcId="{7F78B4B1-7845-7145-A1C2-624AFDF9397C}" destId="{892990F6-C7F5-F84C-8A17-A185E26C4B70}" srcOrd="2" destOrd="0" presId="urn:microsoft.com/office/officeart/2008/layout/LinedList"/>
    <dgm:cxn modelId="{389D2A49-C523-9049-84C2-810D5F07F969}" type="presParOf" srcId="{8B36FC15-33F5-FB48-83F1-0026BE11DE09}" destId="{BFEE69DE-3E6E-E84F-ACC3-4DD11B793DBF}" srcOrd="5" destOrd="0" presId="urn:microsoft.com/office/officeart/2008/layout/LinedList"/>
    <dgm:cxn modelId="{38FD5F57-7B20-D545-81DE-B066B827924F}" type="presParOf" srcId="{8B36FC15-33F5-FB48-83F1-0026BE11DE09}" destId="{3528A6BF-83FA-0144-8111-89ACCD411AAB}" srcOrd="6" destOrd="0" presId="urn:microsoft.com/office/officeart/2008/layout/LinedList"/>
    <dgm:cxn modelId="{DA5B3631-8F01-1E4A-A805-09B9D7465E76}" type="presParOf" srcId="{0688AB4C-C841-5E40-A9AD-C0A11EEF0515}" destId="{6E5C278A-6F80-6548-9E08-713287AFF220}" srcOrd="2" destOrd="0" presId="urn:microsoft.com/office/officeart/2008/layout/LinedList"/>
    <dgm:cxn modelId="{6FFAD9D1-737D-DD48-8593-6275D8E0A5B6}" type="presParOf" srcId="{0688AB4C-C841-5E40-A9AD-C0A11EEF0515}" destId="{12418B65-4F85-834E-AF7D-EB125E88C1C5}" srcOrd="3" destOrd="0" presId="urn:microsoft.com/office/officeart/2008/layout/LinedList"/>
    <dgm:cxn modelId="{EBE62EA7-CF56-0542-A79A-2DBB0324C591}" type="presParOf" srcId="{12418B65-4F85-834E-AF7D-EB125E88C1C5}" destId="{1DA0D690-359C-A741-A295-9F66F16C8324}" srcOrd="0" destOrd="0" presId="urn:microsoft.com/office/officeart/2008/layout/LinedList"/>
    <dgm:cxn modelId="{938A5E2A-8880-C44F-BC69-3B7102AE507C}" type="presParOf" srcId="{12418B65-4F85-834E-AF7D-EB125E88C1C5}" destId="{FC5E158A-A71F-A24F-B549-99B8E7F185D9}" srcOrd="1" destOrd="0" presId="urn:microsoft.com/office/officeart/2008/layout/LinedList"/>
    <dgm:cxn modelId="{85E85C73-49E3-3649-98FA-31FB09336337}" type="presParOf" srcId="{FC5E158A-A71F-A24F-B549-99B8E7F185D9}" destId="{2E3F16BC-92EE-E44A-93E7-F0E68A2F6F09}" srcOrd="0" destOrd="0" presId="urn:microsoft.com/office/officeart/2008/layout/LinedList"/>
    <dgm:cxn modelId="{BE4A8EE8-DA49-3E47-8865-2570EB8AD943}" type="presParOf" srcId="{FC5E158A-A71F-A24F-B549-99B8E7F185D9}" destId="{BD4E1562-8E1C-EB43-A377-69AF51B38905}" srcOrd="1" destOrd="0" presId="urn:microsoft.com/office/officeart/2008/layout/LinedList"/>
    <dgm:cxn modelId="{5A4F2646-F103-2A42-A952-C122C9506E4A}" type="presParOf" srcId="{BD4E1562-8E1C-EB43-A377-69AF51B38905}" destId="{84ACDFF3-FF57-F940-95EB-1BFC658491F7}" srcOrd="0" destOrd="0" presId="urn:microsoft.com/office/officeart/2008/layout/LinedList"/>
    <dgm:cxn modelId="{8AC9DD18-D9E0-B741-B701-B4CCAE036ED7}" type="presParOf" srcId="{BD4E1562-8E1C-EB43-A377-69AF51B38905}" destId="{3B523563-5FB2-2A4B-B062-B749817E54C4}" srcOrd="1" destOrd="0" presId="urn:microsoft.com/office/officeart/2008/layout/LinedList"/>
    <dgm:cxn modelId="{099B25FE-88AC-714F-9E11-4727475B5CD5}" type="presParOf" srcId="{BD4E1562-8E1C-EB43-A377-69AF51B38905}" destId="{713787F9-ED6F-2C43-98D4-4273A56ED1BD}" srcOrd="2" destOrd="0" presId="urn:microsoft.com/office/officeart/2008/layout/LinedList"/>
    <dgm:cxn modelId="{2C4EFC5F-D3B4-6146-866E-4DBE93CED1D5}" type="presParOf" srcId="{FC5E158A-A71F-A24F-B549-99B8E7F185D9}" destId="{B6B85B38-05E8-244B-A596-BF41D0062824}" srcOrd="2" destOrd="0" presId="urn:microsoft.com/office/officeart/2008/layout/LinedList"/>
    <dgm:cxn modelId="{F0130D1A-DB3E-744E-A4B1-E595A17ABB3F}" type="presParOf" srcId="{FC5E158A-A71F-A24F-B549-99B8E7F185D9}" destId="{72DB6422-FDEA-774B-87D1-9F0A7A911A29}" srcOrd="3" destOrd="0" presId="urn:microsoft.com/office/officeart/2008/layout/LinedList"/>
    <dgm:cxn modelId="{A2600EB6-2DB2-EF44-B181-3F197A77515D}" type="presParOf" srcId="{FC5E158A-A71F-A24F-B549-99B8E7F185D9}" destId="{186C2306-281D-FD49-BC51-AD694DE36A57}" srcOrd="4" destOrd="0" presId="urn:microsoft.com/office/officeart/2008/layout/LinedList"/>
    <dgm:cxn modelId="{DC57C974-CE3C-C54C-97C8-502731DEDA71}" type="presParOf" srcId="{186C2306-281D-FD49-BC51-AD694DE36A57}" destId="{495E798B-3484-E345-A327-F6D8D4F8BA57}" srcOrd="0" destOrd="0" presId="urn:microsoft.com/office/officeart/2008/layout/LinedList"/>
    <dgm:cxn modelId="{D9DD5D1B-A704-2940-96C0-3B1BDFEFAD19}" type="presParOf" srcId="{186C2306-281D-FD49-BC51-AD694DE36A57}" destId="{6A758F28-E202-F840-A592-9D2427B9B2DB}" srcOrd="1" destOrd="0" presId="urn:microsoft.com/office/officeart/2008/layout/LinedList"/>
    <dgm:cxn modelId="{E8557529-A47D-134D-B4F0-BEE3F9303DA6}" type="presParOf" srcId="{186C2306-281D-FD49-BC51-AD694DE36A57}" destId="{3A6FB763-95FD-F948-B7AC-34A71C39FD67}" srcOrd="2" destOrd="0" presId="urn:microsoft.com/office/officeart/2008/layout/LinedList"/>
    <dgm:cxn modelId="{ADE729AA-7BBE-E74A-9143-0D091E425EE4}" type="presParOf" srcId="{FC5E158A-A71F-A24F-B549-99B8E7F185D9}" destId="{9E6529CD-7083-C944-BDE0-46BBD9382803}" srcOrd="5" destOrd="0" presId="urn:microsoft.com/office/officeart/2008/layout/LinedList"/>
    <dgm:cxn modelId="{C1F548C6-6E6E-2C47-A0DF-08B913B9802C}" type="presParOf" srcId="{FC5E158A-A71F-A24F-B549-99B8E7F185D9}" destId="{711AAA1E-79B5-1A4B-9D0E-60036A5DF4A1}" srcOrd="6" destOrd="0" presId="urn:microsoft.com/office/officeart/2008/layout/LinedList"/>
    <dgm:cxn modelId="{23F5B62F-9037-D140-9A9E-5ACE18C672A6}" type="presParOf" srcId="{0688AB4C-C841-5E40-A9AD-C0A11EEF0515}" destId="{1EAF2616-6A40-734C-9F1F-535DB1C65A3C}" srcOrd="4" destOrd="0" presId="urn:microsoft.com/office/officeart/2008/layout/LinedList"/>
    <dgm:cxn modelId="{D62F2087-3DE8-3742-8AA1-78578B9FF1E4}" type="presParOf" srcId="{0688AB4C-C841-5E40-A9AD-C0A11EEF0515}" destId="{1B9028A1-360F-9B4D-9EF9-7BEE8B467F2E}" srcOrd="5" destOrd="0" presId="urn:microsoft.com/office/officeart/2008/layout/LinedList"/>
    <dgm:cxn modelId="{D32624AF-16D3-2C42-BCDC-F9DD50B8CA7A}" type="presParOf" srcId="{1B9028A1-360F-9B4D-9EF9-7BEE8B467F2E}" destId="{719A7BF9-2219-6748-B4C7-A9400A757EBF}" srcOrd="0" destOrd="0" presId="urn:microsoft.com/office/officeart/2008/layout/LinedList"/>
    <dgm:cxn modelId="{692B81E8-0B18-4A47-928C-8A1F413551FA}" type="presParOf" srcId="{1B9028A1-360F-9B4D-9EF9-7BEE8B467F2E}" destId="{6C464454-DAE9-9B41-B1A9-BC13820B764A}" srcOrd="1" destOrd="0" presId="urn:microsoft.com/office/officeart/2008/layout/LinedList"/>
    <dgm:cxn modelId="{E49CA206-5A07-8B42-939A-244B0063E016}" type="presParOf" srcId="{6C464454-DAE9-9B41-B1A9-BC13820B764A}" destId="{1BE4C119-A271-4246-BAB8-B7F5A34D956C}" srcOrd="0" destOrd="0" presId="urn:microsoft.com/office/officeart/2008/layout/LinedList"/>
    <dgm:cxn modelId="{A0EAA4B2-459D-E640-A359-52989132412B}" type="presParOf" srcId="{6C464454-DAE9-9B41-B1A9-BC13820B764A}" destId="{1F4C1ECD-D016-6342-BB9D-D41B687696D4}" srcOrd="1" destOrd="0" presId="urn:microsoft.com/office/officeart/2008/layout/LinedList"/>
    <dgm:cxn modelId="{9BD3FC8B-022D-EB48-9CBA-25EF5B6CACC4}" type="presParOf" srcId="{1F4C1ECD-D016-6342-BB9D-D41B687696D4}" destId="{4285F5F9-43C3-6F44-A9C2-BABEF428A2AD}" srcOrd="0" destOrd="0" presId="urn:microsoft.com/office/officeart/2008/layout/LinedList"/>
    <dgm:cxn modelId="{6817B87C-D01C-3649-843B-1609AC49BCEB}" type="presParOf" srcId="{1F4C1ECD-D016-6342-BB9D-D41B687696D4}" destId="{3E43C9CF-4120-8F4A-9759-4D55D797F2ED}" srcOrd="1" destOrd="0" presId="urn:microsoft.com/office/officeart/2008/layout/LinedList"/>
    <dgm:cxn modelId="{142C1108-5B9C-6940-945A-DD40BD1EB2EB}" type="presParOf" srcId="{1F4C1ECD-D016-6342-BB9D-D41B687696D4}" destId="{24DA59B3-8B5D-FE48-8049-F82BB55445EB}" srcOrd="2" destOrd="0" presId="urn:microsoft.com/office/officeart/2008/layout/LinedList"/>
    <dgm:cxn modelId="{59B0CF7A-0257-1E46-ACDB-5647EB38F2BF}" type="presParOf" srcId="{6C464454-DAE9-9B41-B1A9-BC13820B764A}" destId="{4A06CA7E-B8BD-ED42-B05A-311B0FA6D393}" srcOrd="2" destOrd="0" presId="urn:microsoft.com/office/officeart/2008/layout/LinedList"/>
    <dgm:cxn modelId="{5990905D-DA64-1B42-A0EE-B048064DA6AE}" type="presParOf" srcId="{6C464454-DAE9-9B41-B1A9-BC13820B764A}" destId="{23F1AC02-64C8-D44D-8B65-CB52AA618FAC}" srcOrd="3" destOrd="0" presId="urn:microsoft.com/office/officeart/2008/layout/LinedList"/>
    <dgm:cxn modelId="{41810A40-E13C-9C4E-A7D2-B7A0A01FBAA5}" type="presParOf" srcId="{6C464454-DAE9-9B41-B1A9-BC13820B764A}" destId="{177D54B6-9EDE-4D43-974D-71783E59A862}" srcOrd="4" destOrd="0" presId="urn:microsoft.com/office/officeart/2008/layout/LinedList"/>
    <dgm:cxn modelId="{1A64ECF5-F9A9-9245-82F5-0B176E586C37}" type="presParOf" srcId="{177D54B6-9EDE-4D43-974D-71783E59A862}" destId="{B2904D6F-267E-E046-B31E-A18F4C4D2A77}" srcOrd="0" destOrd="0" presId="urn:microsoft.com/office/officeart/2008/layout/LinedList"/>
    <dgm:cxn modelId="{19DE11E8-2981-754D-BD51-0211BA35FCE6}" type="presParOf" srcId="{177D54B6-9EDE-4D43-974D-71783E59A862}" destId="{598E8E8B-4142-D84B-AAA6-7F641F546EC0}" srcOrd="1" destOrd="0" presId="urn:microsoft.com/office/officeart/2008/layout/LinedList"/>
    <dgm:cxn modelId="{1FECFF50-7AD1-AF4B-AD48-0068E4A28100}" type="presParOf" srcId="{177D54B6-9EDE-4D43-974D-71783E59A862}" destId="{9D3B96A2-5813-654C-83E3-7496DE62DFCE}" srcOrd="2" destOrd="0" presId="urn:microsoft.com/office/officeart/2008/layout/LinedList"/>
    <dgm:cxn modelId="{7720325B-0D15-7341-8D33-E1E89D6E8A21}" type="presParOf" srcId="{6C464454-DAE9-9B41-B1A9-BC13820B764A}" destId="{B7D2D271-95AC-994C-873B-6BC109269850}" srcOrd="5" destOrd="0" presId="urn:microsoft.com/office/officeart/2008/layout/LinedList"/>
    <dgm:cxn modelId="{91A281EF-0A6F-AA4A-9804-6110ACE37576}" type="presParOf" srcId="{6C464454-DAE9-9B41-B1A9-BC13820B764A}" destId="{A8A0BF56-2E89-F84A-9CB5-1F514CEB4537}" srcOrd="6" destOrd="0" presId="urn:microsoft.com/office/officeart/2008/layout/LinedList"/>
    <dgm:cxn modelId="{88E51EF5-DD05-EE4D-8364-8D9DC77A976C}" type="presParOf" srcId="{0688AB4C-C841-5E40-A9AD-C0A11EEF0515}" destId="{6B805A4A-54C4-B34B-A53A-5E39B58E35CB}" srcOrd="6" destOrd="0" presId="urn:microsoft.com/office/officeart/2008/layout/LinedList"/>
    <dgm:cxn modelId="{0F0A6407-BA76-CA49-ACC1-5A781D508795}" type="presParOf" srcId="{0688AB4C-C841-5E40-A9AD-C0A11EEF0515}" destId="{AC531FC2-7A84-9146-AE33-27287770D95B}" srcOrd="7" destOrd="0" presId="urn:microsoft.com/office/officeart/2008/layout/LinedList"/>
    <dgm:cxn modelId="{CB69632E-CBAD-AB46-A992-F3FC0483DDB0}" type="presParOf" srcId="{AC531FC2-7A84-9146-AE33-27287770D95B}" destId="{35E9BBDB-CDE4-3841-BE39-494E4BC2E107}" srcOrd="0" destOrd="0" presId="urn:microsoft.com/office/officeart/2008/layout/LinedList"/>
    <dgm:cxn modelId="{EDE17CF9-A8FB-7C40-80BD-50DFFD81A8A1}" type="presParOf" srcId="{AC531FC2-7A84-9146-AE33-27287770D95B}" destId="{3770868F-58EC-2D42-A388-82CD4193F6EF}" srcOrd="1" destOrd="0" presId="urn:microsoft.com/office/officeart/2008/layout/LinedList"/>
    <dgm:cxn modelId="{12AC51CA-3E3D-1F46-8BD4-D18C84C3D371}" type="presParOf" srcId="{3770868F-58EC-2D42-A388-82CD4193F6EF}" destId="{3FFB6286-A8EE-9342-B70B-6285045E0046}" srcOrd="0" destOrd="0" presId="urn:microsoft.com/office/officeart/2008/layout/LinedList"/>
    <dgm:cxn modelId="{58412CD9-9A6E-F54E-B4BB-8CC58A0616B3}" type="presParOf" srcId="{3770868F-58EC-2D42-A388-82CD4193F6EF}" destId="{D2B8DC58-75BA-2C47-A8C3-E7183626C86F}" srcOrd="1" destOrd="0" presId="urn:microsoft.com/office/officeart/2008/layout/LinedList"/>
    <dgm:cxn modelId="{DFB938A1-7A12-554C-8DC1-D4D3B547AE78}" type="presParOf" srcId="{D2B8DC58-75BA-2C47-A8C3-E7183626C86F}" destId="{E4A35D39-D62B-DD4E-8C88-865A10942354}" srcOrd="0" destOrd="0" presId="urn:microsoft.com/office/officeart/2008/layout/LinedList"/>
    <dgm:cxn modelId="{DECE4CD9-B190-7442-9C0B-38B167886175}" type="presParOf" srcId="{D2B8DC58-75BA-2C47-A8C3-E7183626C86F}" destId="{459CB062-0838-4847-B9A8-6FCA7CCC51D9}" srcOrd="1" destOrd="0" presId="urn:microsoft.com/office/officeart/2008/layout/LinedList"/>
    <dgm:cxn modelId="{8D1B779B-C342-F74F-B88C-B1B2DA2A8371}" type="presParOf" srcId="{D2B8DC58-75BA-2C47-A8C3-E7183626C86F}" destId="{D9F0F73C-1A7D-DA47-B9A7-F1D8D6D79BFB}" srcOrd="2" destOrd="0" presId="urn:microsoft.com/office/officeart/2008/layout/LinedList"/>
    <dgm:cxn modelId="{9902922A-2108-2B4A-9D55-C0CB69C54E89}" type="presParOf" srcId="{3770868F-58EC-2D42-A388-82CD4193F6EF}" destId="{A8FE7709-FC95-5E40-B9D9-2FD08DDA7B9B}" srcOrd="2" destOrd="0" presId="urn:microsoft.com/office/officeart/2008/layout/LinedList"/>
    <dgm:cxn modelId="{9AF63E2A-DAE6-2848-8248-87D02DBCE880}" type="presParOf" srcId="{3770868F-58EC-2D42-A388-82CD4193F6EF}" destId="{66D88CAF-149D-4E4C-99B4-D8366D37A4D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122D3-15FB-CA4B-A06D-9F9775A06773}">
      <dsp:nvSpPr>
        <dsp:cNvPr id="0" name=""/>
        <dsp:cNvSpPr/>
      </dsp:nvSpPr>
      <dsp:spPr>
        <a:xfrm>
          <a:off x="0" y="0"/>
          <a:ext cx="11675445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C6A0F3-7186-8742-AA50-E46F9423756B}">
      <dsp:nvSpPr>
        <dsp:cNvPr id="0" name=""/>
        <dsp:cNvSpPr/>
      </dsp:nvSpPr>
      <dsp:spPr>
        <a:xfrm>
          <a:off x="0" y="0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Accurate Algorithms are Slow</a:t>
          </a:r>
        </a:p>
      </dsp:txBody>
      <dsp:txXfrm>
        <a:off x="0" y="0"/>
        <a:ext cx="2335089" cy="803119"/>
      </dsp:txXfrm>
    </dsp:sp>
    <dsp:sp modelId="{41FFE28F-BA7B-394D-B01C-74483E3D569B}">
      <dsp:nvSpPr>
        <dsp:cNvPr id="0" name=""/>
        <dsp:cNvSpPr/>
      </dsp:nvSpPr>
      <dsp:spPr>
        <a:xfrm>
          <a:off x="2510220" y="18666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PDE-based time domain simulation</a:t>
          </a:r>
        </a:p>
      </dsp:txBody>
      <dsp:txXfrm>
        <a:off x="2510220" y="18666"/>
        <a:ext cx="9165224" cy="373325"/>
      </dsp:txXfrm>
    </dsp:sp>
    <dsp:sp modelId="{74E1502D-7768-114C-B086-32E7340F5020}">
      <dsp:nvSpPr>
        <dsp:cNvPr id="0" name=""/>
        <dsp:cNvSpPr/>
      </dsp:nvSpPr>
      <dsp:spPr>
        <a:xfrm>
          <a:off x="2335089" y="391991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BEA5A8-BF88-3F49-9988-2FEB3863D579}">
      <dsp:nvSpPr>
        <dsp:cNvPr id="0" name=""/>
        <dsp:cNvSpPr/>
      </dsp:nvSpPr>
      <dsp:spPr>
        <a:xfrm>
          <a:off x="2510220" y="410657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Existing ML/DL-based approaches  </a:t>
          </a:r>
        </a:p>
      </dsp:txBody>
      <dsp:txXfrm>
        <a:off x="2510220" y="410657"/>
        <a:ext cx="9165224" cy="373325"/>
      </dsp:txXfrm>
    </dsp:sp>
    <dsp:sp modelId="{BFEE69DE-3E6E-E84F-ACC3-4DD11B793DBF}">
      <dsp:nvSpPr>
        <dsp:cNvPr id="0" name=""/>
        <dsp:cNvSpPr/>
      </dsp:nvSpPr>
      <dsp:spPr>
        <a:xfrm>
          <a:off x="2335089" y="783983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5C278A-6F80-6548-9E08-713287AFF220}">
      <dsp:nvSpPr>
        <dsp:cNvPr id="0" name=""/>
        <dsp:cNvSpPr/>
      </dsp:nvSpPr>
      <dsp:spPr>
        <a:xfrm>
          <a:off x="0" y="803119"/>
          <a:ext cx="11675445" cy="0"/>
        </a:xfrm>
        <a:prstGeom prst="line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0D690-359C-A741-A295-9F66F16C8324}">
      <dsp:nvSpPr>
        <dsp:cNvPr id="0" name=""/>
        <dsp:cNvSpPr/>
      </dsp:nvSpPr>
      <dsp:spPr>
        <a:xfrm>
          <a:off x="0" y="803119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 Algorithms are not accurate</a:t>
          </a:r>
        </a:p>
      </dsp:txBody>
      <dsp:txXfrm>
        <a:off x="0" y="803119"/>
        <a:ext cx="2335089" cy="803119"/>
      </dsp:txXfrm>
    </dsp:sp>
    <dsp:sp modelId="{3B523563-5FB2-2A4B-B062-B749817E54C4}">
      <dsp:nvSpPr>
        <dsp:cNvPr id="0" name=""/>
        <dsp:cNvSpPr/>
      </dsp:nvSpPr>
      <dsp:spPr>
        <a:xfrm>
          <a:off x="2510220" y="821786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Pattern-recognition classifiers (e.g., SVM)</a:t>
          </a:r>
        </a:p>
      </dsp:txBody>
      <dsp:txXfrm>
        <a:off x="2510220" y="821786"/>
        <a:ext cx="9165224" cy="373325"/>
      </dsp:txXfrm>
    </dsp:sp>
    <dsp:sp modelId="{B6B85B38-05E8-244B-A596-BF41D0062824}">
      <dsp:nvSpPr>
        <dsp:cNvPr id="0" name=""/>
        <dsp:cNvSpPr/>
      </dsp:nvSpPr>
      <dsp:spPr>
        <a:xfrm>
          <a:off x="2335089" y="1195111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58F28-E202-F840-A592-9D2427B9B2DB}">
      <dsp:nvSpPr>
        <dsp:cNvPr id="0" name=""/>
        <dsp:cNvSpPr/>
      </dsp:nvSpPr>
      <dsp:spPr>
        <a:xfrm>
          <a:off x="2510220" y="1213777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Cannot run rolling assessment w/ new data points</a:t>
          </a:r>
        </a:p>
      </dsp:txBody>
      <dsp:txXfrm>
        <a:off x="2510220" y="1213777"/>
        <a:ext cx="9165224" cy="373325"/>
      </dsp:txXfrm>
    </dsp:sp>
    <dsp:sp modelId="{9E6529CD-7083-C944-BDE0-46BBD9382803}">
      <dsp:nvSpPr>
        <dsp:cNvPr id="0" name=""/>
        <dsp:cNvSpPr/>
      </dsp:nvSpPr>
      <dsp:spPr>
        <a:xfrm>
          <a:off x="2335089" y="1587103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F2616-6A40-734C-9F1F-535DB1C65A3C}">
      <dsp:nvSpPr>
        <dsp:cNvPr id="0" name=""/>
        <dsp:cNvSpPr/>
      </dsp:nvSpPr>
      <dsp:spPr>
        <a:xfrm>
          <a:off x="0" y="1606239"/>
          <a:ext cx="11675445" cy="0"/>
        </a:xfrm>
        <a:prstGeom prst="line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7BF9-2219-6748-B4C7-A9400A757EBF}">
      <dsp:nvSpPr>
        <dsp:cNvPr id="0" name=""/>
        <dsp:cNvSpPr/>
      </dsp:nvSpPr>
      <dsp:spPr>
        <a:xfrm>
          <a:off x="0" y="1606239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Benchmarking</a:t>
          </a:r>
        </a:p>
      </dsp:txBody>
      <dsp:txXfrm>
        <a:off x="0" y="1606239"/>
        <a:ext cx="2335089" cy="803119"/>
      </dsp:txXfrm>
    </dsp:sp>
    <dsp:sp modelId="{3E43C9CF-4120-8F4A-9759-4D55D797F2ED}">
      <dsp:nvSpPr>
        <dsp:cNvPr id="0" name=""/>
        <dsp:cNvSpPr/>
      </dsp:nvSpPr>
      <dsp:spPr>
        <a:xfrm>
          <a:off x="2510220" y="1624906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Most literature focus only on the accuracy but not training time</a:t>
          </a:r>
        </a:p>
      </dsp:txBody>
      <dsp:txXfrm>
        <a:off x="2510220" y="1624906"/>
        <a:ext cx="9165224" cy="373325"/>
      </dsp:txXfrm>
    </dsp:sp>
    <dsp:sp modelId="{4A06CA7E-B8BD-ED42-B05A-311B0FA6D393}">
      <dsp:nvSpPr>
        <dsp:cNvPr id="0" name=""/>
        <dsp:cNvSpPr/>
      </dsp:nvSpPr>
      <dsp:spPr>
        <a:xfrm>
          <a:off x="2335089" y="1998231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8E8E8B-4142-D84B-AAA6-7F641F546EC0}">
      <dsp:nvSpPr>
        <dsp:cNvPr id="0" name=""/>
        <dsp:cNvSpPr/>
      </dsp:nvSpPr>
      <dsp:spPr>
        <a:xfrm>
          <a:off x="2510220" y="2016897"/>
          <a:ext cx="9165224" cy="373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 scalability testing</a:t>
          </a:r>
        </a:p>
      </dsp:txBody>
      <dsp:txXfrm>
        <a:off x="2510220" y="2016897"/>
        <a:ext cx="9165224" cy="373325"/>
      </dsp:txXfrm>
    </dsp:sp>
    <dsp:sp modelId="{B7D2D271-95AC-994C-873B-6BC109269850}">
      <dsp:nvSpPr>
        <dsp:cNvPr id="0" name=""/>
        <dsp:cNvSpPr/>
      </dsp:nvSpPr>
      <dsp:spPr>
        <a:xfrm>
          <a:off x="2335089" y="2390223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805A4A-54C4-B34B-A53A-5E39B58E35CB}">
      <dsp:nvSpPr>
        <dsp:cNvPr id="0" name=""/>
        <dsp:cNvSpPr/>
      </dsp:nvSpPr>
      <dsp:spPr>
        <a:xfrm>
          <a:off x="0" y="2409360"/>
          <a:ext cx="11675445" cy="0"/>
        </a:xfrm>
        <a:prstGeom prst="lin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E9BBDB-CDE4-3841-BE39-494E4BC2E107}">
      <dsp:nvSpPr>
        <dsp:cNvPr id="0" name=""/>
        <dsp:cNvSpPr/>
      </dsp:nvSpPr>
      <dsp:spPr>
        <a:xfrm>
          <a:off x="0" y="2409360"/>
          <a:ext cx="2335089" cy="803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Other Research Gaps</a:t>
          </a:r>
        </a:p>
      </dsp:txBody>
      <dsp:txXfrm>
        <a:off x="0" y="2409360"/>
        <a:ext cx="2335089" cy="803119"/>
      </dsp:txXfrm>
    </dsp:sp>
    <dsp:sp modelId="{459CB062-0838-4847-B9A8-6FCA7CCC51D9}">
      <dsp:nvSpPr>
        <dsp:cNvPr id="0" name=""/>
        <dsp:cNvSpPr/>
      </dsp:nvSpPr>
      <dsp:spPr>
        <a:xfrm>
          <a:off x="2510220" y="2445829"/>
          <a:ext cx="9165224" cy="729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 end-to-end open-source implementation</a:t>
          </a:r>
          <a:endParaRPr lang="en-US" sz="2000" kern="1200" dirty="0"/>
        </a:p>
      </dsp:txBody>
      <dsp:txXfrm>
        <a:off x="2510220" y="2445829"/>
        <a:ext cx="9165224" cy="729396"/>
      </dsp:txXfrm>
    </dsp:sp>
    <dsp:sp modelId="{A8FE7709-FC95-5E40-B9D9-2FD08DDA7B9B}">
      <dsp:nvSpPr>
        <dsp:cNvPr id="0" name=""/>
        <dsp:cNvSpPr/>
      </dsp:nvSpPr>
      <dsp:spPr>
        <a:xfrm>
          <a:off x="2335089" y="3175225"/>
          <a:ext cx="9340356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9D759-C7EC-44FA-9F61-717E87307018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80A77-D777-49CE-BE74-6EB59BBAD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2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388D-084A-4487-A007-179A9A20C3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53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A37F5-62B5-1DA2-02E6-67FD8A5FC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EBA29-202D-E22B-CF9C-CBCF967DD9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59F045-2E34-01D6-24BE-4FBCE8D05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AE8B31-3A72-8164-1E03-EAB8A29AF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20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Interpolating the performance of unseen graphs from a set of discrete graphs with no common continuity feature is challenging.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51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587A3-FDAB-3380-EEDC-9F8A14490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00A29-548B-BADB-1822-EBC0C5190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60DC0-DE3D-93FB-2C38-2E0F939EB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EF683-2044-5038-C3B1-B379E9724E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1319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F0749-AFEF-84E8-285D-8AB1EE5A8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78181-82D9-692E-F02F-DFF3E4FAC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7A8E3-5E46-967E-B2C8-B95DF439D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D7E8E-7007-A1B7-D3EC-99588E3B5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276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09B72-0F8A-F4FC-8070-83C7E3726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9CD6AE-B56F-D1B6-45DA-43F3FDCD1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00DD73-90F5-1076-ECBC-7CB467752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8FC0CC-8063-D2AF-4861-AD74C7A672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550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44C64-9B60-EE75-7BE4-2894AF3F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007C6-FA83-ED35-2784-FC8494D5B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B0D7A-DEEF-3A3E-89E0-FFC6E3390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For larger graphs/ more complex operations, would the overhead outweigh the possible optimization that we can get out of the results?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05C5F-A6A9-1916-0587-B4B5C09A10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80A77-D777-49CE-BE74-6EB59BBADFD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0816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0A93E-E953-672E-D308-7337CD4E7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FE2B81-E74B-0164-987F-CD37DE569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6493E-04CD-3C96-D454-B988199A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DCCFF-0308-43EC-C633-BB90F517F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8388D-084A-4487-A007-179A9A20C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A2F34-EB0E-30BD-7D4C-188A69F7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1DF5D-F931-24B1-6BF5-FDFE4C1D0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68477-6948-E063-64CB-D979126F3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A111-5E77-09E5-65B0-15ED8534C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1E42B-34DC-C13E-EA26-65D0FC96E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5549"/>
      </p:ext>
    </p:extLst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A9A2-8635-F7AA-5996-9B9353119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F8132-C09F-0D3E-CBBC-976D4899C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58A6-E4ED-7349-BC6B-DFA7FDA1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0A9CD-8686-396A-28EF-1102BF70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01E14-F7C4-BFE8-C020-D620B8D5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327136"/>
      </p:ext>
    </p:extLst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73B1E-DD5B-B1F1-85D6-A11C80A84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CE62A-8A05-5E29-226C-43DF47901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978C8-9F21-92C1-D98C-01A11F5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BB83-F88E-4CBA-2B4B-D04BA1A9B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5A89-A275-FD77-6308-2CC95C04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618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E67C-4046-AF53-55D4-A65122D2C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5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BBF3C-25E0-F8BA-181D-743C3A86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8807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5F2C7339-A9FA-C220-5E68-0E4329719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6"/>
          <a:stretch/>
        </p:blipFill>
        <p:spPr>
          <a:xfrm>
            <a:off x="9240255" y="6240991"/>
            <a:ext cx="2903620" cy="563882"/>
          </a:xfrm>
          <a:prstGeom prst="rect">
            <a:avLst/>
          </a:prstGeom>
        </p:spPr>
      </p:pic>
      <p:pic>
        <p:nvPicPr>
          <p:cNvPr id="9" name="Picture 2" descr="Computer Science 2-line lockup in red">
            <a:extLst>
              <a:ext uri="{FF2B5EF4-FFF2-40B4-BE49-F238E27FC236}">
                <a16:creationId xmlns:a16="http://schemas.microsoft.com/office/drawing/2014/main" id="{528E537B-3BFA-532E-7424-3E2047171E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9422" y="6256970"/>
            <a:ext cx="2344955" cy="531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386C16-E5D3-931D-1E26-000F363FEEFF}"/>
              </a:ext>
            </a:extLst>
          </p:cNvPr>
          <p:cNvCxnSpPr>
            <a:cxnSpLocks/>
          </p:cNvCxnSpPr>
          <p:nvPr userDrawn="1"/>
        </p:nvCxnSpPr>
        <p:spPr>
          <a:xfrm>
            <a:off x="-192505" y="6160168"/>
            <a:ext cx="12695722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120"/>
      </p:ext>
    </p:extLst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0462-68A9-42EB-9418-ACAE9715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73557-2E91-6D55-C679-84A251E98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30390-699D-E880-E364-58DDC0736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3D649-9289-885B-BB9F-9E27ECE3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F3C6D-7D5B-79B8-52FC-43AB7CBD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4583"/>
      </p:ext>
    </p:extLst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B026-00BD-B1CC-E5CC-95F7207C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216E1-367D-8184-E56F-1C2DA6EC3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43F910-DA18-01A0-987A-0B539A7E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4EF3F-AD6D-95B1-E76A-2974FD78A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F8FB6-9E87-55FE-B0F9-18F750E9E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FC17B-54DB-7062-5DCC-E2A463D3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3FEC54-4C58-D0AA-423F-A64B23C30728}"/>
              </a:ext>
            </a:extLst>
          </p:cNvPr>
          <p:cNvSpPr/>
          <p:nvPr userDrawn="1"/>
        </p:nvSpPr>
        <p:spPr>
          <a:xfrm>
            <a:off x="0" y="6001173"/>
            <a:ext cx="12192000" cy="8568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3819C7-13C9-0832-8157-32B94D11866D}"/>
              </a:ext>
            </a:extLst>
          </p:cNvPr>
          <p:cNvGrpSpPr/>
          <p:nvPr userDrawn="1"/>
        </p:nvGrpSpPr>
        <p:grpSpPr>
          <a:xfrm>
            <a:off x="10826682" y="6055188"/>
            <a:ext cx="1243398" cy="748795"/>
            <a:chOff x="10907962" y="6109206"/>
            <a:chExt cx="1243398" cy="748795"/>
          </a:xfrm>
        </p:grpSpPr>
        <p:pic>
          <p:nvPicPr>
            <p:cNvPr id="10" name="Picture 9" descr="A group of circles in different colors&#10;&#10;Description automatically generated">
              <a:extLst>
                <a:ext uri="{FF2B5EF4-FFF2-40B4-BE49-F238E27FC236}">
                  <a16:creationId xmlns:a16="http://schemas.microsoft.com/office/drawing/2014/main" id="{EE08FAD2-3D08-6ECF-ADA3-C086CD15B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907962" y="6134263"/>
              <a:ext cx="622975" cy="678714"/>
            </a:xfrm>
            <a:prstGeom prst="rect">
              <a:avLst/>
            </a:prstGeom>
          </p:spPr>
        </p:pic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EBF357B-B319-6241-D734-E728EA4EC660}"/>
                </a:ext>
              </a:extLst>
            </p:cNvPr>
            <p:cNvSpPr txBox="1"/>
            <p:nvPr/>
          </p:nvSpPr>
          <p:spPr>
            <a:xfrm>
              <a:off x="11448075" y="6109206"/>
              <a:ext cx="703285" cy="748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133" b="1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CIS</a:t>
              </a:r>
            </a:p>
            <a:p>
              <a:r>
                <a:rPr lang="en-US" sz="2133" dirty="0">
                  <a:solidFill>
                    <a:schemeClr val="bg1"/>
                  </a:solidFill>
                  <a:latin typeface="Gill Sans MT" panose="020B0502020104020203" pitchFamily="34" charset="77"/>
                </a:rPr>
                <a:t>Lab</a:t>
              </a:r>
            </a:p>
          </p:txBody>
        </p:sp>
      </p:grpSp>
      <p:pic>
        <p:nvPicPr>
          <p:cNvPr id="12" name="Picture 11" descr="A red logo with a black background&#10;&#10;Description automatically generated">
            <a:extLst>
              <a:ext uri="{FF2B5EF4-FFF2-40B4-BE49-F238E27FC236}">
                <a16:creationId xmlns:a16="http://schemas.microsoft.com/office/drawing/2014/main" id="{C8AFEC7B-827E-87AA-B8C6-BDE07987BB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59" y="6080245"/>
            <a:ext cx="717996" cy="71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369525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96E7-FF2D-5989-A9E4-2B3231B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80E85-F26D-095A-6C43-C0BD917CB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EF16E4-E9B9-B70C-C7C3-56D9EDB97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4C0C65-929D-83B1-6743-119D573D5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F8E1E7-508D-6F4E-F3F9-F50E0681B0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158A6-AC95-C071-69CB-7584B28D7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E9160E-02EE-67CE-C1C8-DB7A6DD2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908F3-E2DA-8F9B-B383-F8403D56A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03454"/>
      </p:ext>
    </p:extLst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BA73C-F1E0-23FA-494B-5064A07D9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9456A-34E4-C0C0-C9D9-A7DDFF4B4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967856-A27D-C1EA-1DC0-DE36BC76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C5BC1-A0BC-2A9A-8949-2CEC7AB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08210"/>
      </p:ext>
    </p:extLst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9556-870E-37AA-B3CF-79438760A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A0A10-DE6F-C0E5-4E2E-5933912DC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E5882-8D99-86B0-0DFF-2A959CDFB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8880"/>
      </p:ext>
    </p:extLst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C33A8-11B8-AA52-2F7E-0ABFC724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AE76F-4940-86F5-C795-51202D99B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C4B9-F3F7-744F-5BF5-0974B7126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79D1A-87EE-5525-3074-61B7CC46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BEB18-F5DA-8DE2-A131-1E81D6E2D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CC0C-4072-6DBA-CE21-0FCF0D00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52606"/>
      </p:ext>
    </p:extLst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5DAD7-DFB8-BFC6-EDCB-D9D7F592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AD706-0080-AE89-1CB3-08E4FBC5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F4BD8-C9A7-3307-A7EC-6F3E74570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38EE2-300E-4851-C378-77B207227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5C10B-47FB-54AC-9AFD-0EBB72665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705CB-968D-2CE0-3298-F0C3FA70C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00572"/>
      </p:ext>
    </p:extLst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053C6-A353-D256-68A3-DDFBE804A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EDA5A-1F39-FDA8-4CD9-BF87209EE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5A7A3-EAA1-A10D-D146-2089B67F6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07D6A8-6AD6-4E7A-AADE-DA1E4B7C8809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0D5E2-6D79-7B83-1215-8D78E5832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625E-1687-F8D2-DA51-B7ECCF467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D1EAE-A9B4-4496-BE05-F3F7B83B9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1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mailto:zf245@cornell.edu" TargetMode="External"/><Relationship Id="rId4" Type="http://schemas.openxmlformats.org/officeDocument/2006/relationships/hyperlink" Target="mailto:yh397@cornell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.png"/><Relationship Id="rId4" Type="http://schemas.openxmlformats.org/officeDocument/2006/relationships/hyperlink" Target="mailto:zf245@cornell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ng shot of a river&#10;&#10;Description automatically generated">
            <a:extLst>
              <a:ext uri="{FF2B5EF4-FFF2-40B4-BE49-F238E27FC236}">
                <a16:creationId xmlns:a16="http://schemas.microsoft.com/office/drawing/2014/main" id="{87FA5E5C-A1BE-9048-2D1C-363E02B68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11" b="44547"/>
          <a:stretch/>
        </p:blipFill>
        <p:spPr>
          <a:xfrm>
            <a:off x="0" y="0"/>
            <a:ext cx="12192000" cy="4549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52C8A-207F-04AE-8F4D-4CCAE288E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225" y="369332"/>
            <a:ext cx="11729544" cy="3586655"/>
          </a:xfrm>
          <a:noFill/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</a:rPr>
              <a:t>Parallel Convolutional Neural Network-based Transient Stability Assessment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2DF4B2-0D0D-B514-75A1-D314D2505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3964" y="4730608"/>
            <a:ext cx="7584065" cy="948267"/>
          </a:xfrm>
          <a:noFill/>
        </p:spPr>
        <p:txBody>
          <a:bodyPr>
            <a:noAutofit/>
          </a:bodyPr>
          <a:lstStyle/>
          <a:p>
            <a:r>
              <a:rPr lang="en-US" altLang="zh-CN" dirty="0"/>
              <a:t>Nicole Hao			Jerry Feng</a:t>
            </a:r>
          </a:p>
          <a:p>
            <a:r>
              <a:rPr lang="en-US" dirty="0">
                <a:hlinkClick r:id="rId4"/>
              </a:rPr>
              <a:t>yh397@cornell.edu</a:t>
            </a:r>
            <a:r>
              <a:rPr lang="en-US" dirty="0"/>
              <a:t>		</a:t>
            </a:r>
            <a:r>
              <a:rPr lang="en-US" dirty="0">
                <a:hlinkClick r:id="rId5"/>
              </a:rPr>
              <a:t>zf245@cornell.edu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556CAB-8FF4-634B-1083-1567511D699E}"/>
              </a:ext>
            </a:extLst>
          </p:cNvPr>
          <p:cNvSpPr txBox="1"/>
          <p:nvPr/>
        </p:nvSpPr>
        <p:spPr>
          <a:xfrm>
            <a:off x="0" y="0"/>
            <a:ext cx="701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CS 6230 Project Presentation</a:t>
            </a:r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4F3A7F13-41BE-C154-94E5-986B2C1D5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436"/>
          <a:stretch/>
        </p:blipFill>
        <p:spPr>
          <a:xfrm>
            <a:off x="6437738" y="5666569"/>
            <a:ext cx="4233266" cy="822099"/>
          </a:xfrm>
          <a:prstGeom prst="rect">
            <a:avLst/>
          </a:prstGeom>
        </p:spPr>
      </p:pic>
      <p:pic>
        <p:nvPicPr>
          <p:cNvPr id="1026" name="Picture 2" descr="Computer Science 2-line lockup in red">
            <a:extLst>
              <a:ext uri="{FF2B5EF4-FFF2-40B4-BE49-F238E27FC236}">
                <a16:creationId xmlns:a16="http://schemas.microsoft.com/office/drawing/2014/main" id="{320DA243-8CF3-B433-B861-38369BCF8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142" y="5675111"/>
            <a:ext cx="3603121" cy="817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394829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AB4B8-B3FB-87A5-FD9B-D888AB5CC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01C63B-C2B6-E843-E84C-D1007139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&amp; The Need for Parallelization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B7DAB-AAA5-B4E1-B4FF-5ED9A8DC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2386" y="1187678"/>
            <a:ext cx="7369568" cy="48311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Power network as a graph: </a:t>
            </a:r>
          </a:p>
          <a:p>
            <a:pPr lvl="1"/>
            <a:r>
              <a:rPr lang="en-US" sz="2000" b="1" dirty="0">
                <a:solidFill>
                  <a:srgbClr val="FE0000"/>
                </a:solidFill>
              </a:rPr>
              <a:t>Generation Node</a:t>
            </a:r>
            <a:r>
              <a:rPr lang="en-US" sz="2000" dirty="0"/>
              <a:t> </a:t>
            </a:r>
            <a:r>
              <a:rPr lang="en-US" sz="2000" b="1" dirty="0"/>
              <a:t>– </a:t>
            </a:r>
            <a:r>
              <a:rPr lang="en-US" sz="2000" b="1" dirty="0">
                <a:solidFill>
                  <a:srgbClr val="5171FF"/>
                </a:solidFill>
              </a:rPr>
              <a:t>Transmission Node </a:t>
            </a:r>
            <a:r>
              <a:rPr lang="en-US" sz="2000" b="1" dirty="0"/>
              <a:t>–</a:t>
            </a:r>
            <a:r>
              <a:rPr lang="en-US" sz="2000" b="1" dirty="0">
                <a:solidFill>
                  <a:srgbClr val="5171FF"/>
                </a:solidFill>
              </a:rPr>
              <a:t> </a:t>
            </a:r>
            <a:r>
              <a:rPr lang="en-US" sz="2000" b="1" dirty="0">
                <a:solidFill>
                  <a:srgbClr val="F6AF00"/>
                </a:solidFill>
              </a:rPr>
              <a:t>Demand Node</a:t>
            </a:r>
          </a:p>
          <a:p>
            <a:pPr lvl="1"/>
            <a:r>
              <a:rPr lang="en-US" sz="2000" dirty="0"/>
              <a:t>Features: power, voltage, angle, rotor speed, etc.</a:t>
            </a:r>
          </a:p>
          <a:p>
            <a:pPr marL="0" indent="0">
              <a:buNone/>
            </a:pPr>
            <a:r>
              <a:rPr lang="en-US" sz="2400" dirty="0"/>
              <a:t>Transient stability assessment – when it doesn’t work: </a:t>
            </a:r>
          </a:p>
          <a:p>
            <a:pPr lvl="1"/>
            <a:r>
              <a:rPr lang="en-US" sz="2000" dirty="0"/>
              <a:t>A power system’s response to sudden disturbances</a:t>
            </a:r>
          </a:p>
          <a:p>
            <a:pPr lvl="1"/>
            <a:r>
              <a:rPr lang="en-US" sz="2000" dirty="0"/>
              <a:t>Varying generation/load, generator outage, short circuits…</a:t>
            </a:r>
          </a:p>
          <a:p>
            <a:pPr lvl="1"/>
            <a:r>
              <a:rPr lang="en-US" sz="2000" dirty="0"/>
              <a:t>Fault clearing does not always happen promptly (&gt; 200ms)</a:t>
            </a:r>
          </a:p>
          <a:p>
            <a:pPr marL="0" indent="0">
              <a:buNone/>
            </a:pPr>
            <a:r>
              <a:rPr lang="en-US" sz="2400" dirty="0"/>
              <a:t>Million-dollar question: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/>
          </a:p>
          <a:p>
            <a:pPr marL="457200" lvl="1" indent="0">
              <a:buNone/>
            </a:pPr>
            <a:endParaRPr lang="en-US" sz="2000" b="1" dirty="0"/>
          </a:p>
          <a:p>
            <a:pPr lvl="1"/>
            <a:r>
              <a:rPr lang="en-US" sz="2000" dirty="0"/>
              <a:t>Multi-channel time series classification that is accurate and fast</a:t>
            </a:r>
          </a:p>
          <a:p>
            <a:pPr lvl="1"/>
            <a:r>
              <a:rPr lang="en-US" sz="2000" dirty="0"/>
              <a:t>Frequently re-trained with new disturbance/status</a:t>
            </a:r>
          </a:p>
        </p:txBody>
      </p:sp>
      <p:pic>
        <p:nvPicPr>
          <p:cNvPr id="10" name="图片 6">
            <a:extLst>
              <a:ext uri="{FF2B5EF4-FFF2-40B4-BE49-F238E27FC236}">
                <a16:creationId xmlns:a16="http://schemas.microsoft.com/office/drawing/2014/main" id="{31E899BD-FFA7-7D2D-2BE2-3A8B171B7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5" y="1924869"/>
            <a:ext cx="3990905" cy="379099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CA08247-1AC2-7780-FC66-13D63C467C6E}"/>
              </a:ext>
            </a:extLst>
          </p:cNvPr>
          <p:cNvSpPr/>
          <p:nvPr/>
        </p:nvSpPr>
        <p:spPr>
          <a:xfrm>
            <a:off x="1405719" y="5203997"/>
            <a:ext cx="2704699" cy="433136"/>
          </a:xfrm>
          <a:prstGeom prst="rect">
            <a:avLst/>
          </a:prstGeom>
          <a:noFill/>
          <a:ln>
            <a:solidFill>
              <a:srgbClr val="F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759EA-DF2B-DC6D-FEAE-4B7238A92A28}"/>
              </a:ext>
            </a:extLst>
          </p:cNvPr>
          <p:cNvSpPr/>
          <p:nvPr/>
        </p:nvSpPr>
        <p:spPr>
          <a:xfrm>
            <a:off x="520996" y="4289595"/>
            <a:ext cx="509337" cy="433137"/>
          </a:xfrm>
          <a:prstGeom prst="rect">
            <a:avLst/>
          </a:prstGeom>
          <a:noFill/>
          <a:ln>
            <a:solidFill>
              <a:srgbClr val="5171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171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94E6DA-B1D7-1555-1DD9-EC273571612A}"/>
              </a:ext>
            </a:extLst>
          </p:cNvPr>
          <p:cNvSpPr/>
          <p:nvPr/>
        </p:nvSpPr>
        <p:spPr>
          <a:xfrm>
            <a:off x="1020707" y="3414103"/>
            <a:ext cx="673770" cy="433137"/>
          </a:xfrm>
          <a:prstGeom prst="rect">
            <a:avLst/>
          </a:prstGeom>
          <a:noFill/>
          <a:ln>
            <a:solidFill>
              <a:srgbClr val="F6A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6AF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90869C-0328-4220-3690-972AB7DE5D3C}"/>
              </a:ext>
            </a:extLst>
          </p:cNvPr>
          <p:cNvSpPr txBox="1"/>
          <p:nvPr/>
        </p:nvSpPr>
        <p:spPr>
          <a:xfrm>
            <a:off x="4755684" y="4368790"/>
            <a:ext cx="3061030" cy="70788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Immediate </a:t>
            </a:r>
            <a:r>
              <a:rPr lang="en-US" sz="2000" b="1" dirty="0"/>
              <a:t>(&lt;1s)</a:t>
            </a:r>
            <a:r>
              <a:rPr lang="en-US" sz="2000" dirty="0"/>
              <a:t> post-fault features time series</a:t>
            </a:r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B7FB0C92-99ED-84B8-6A82-7406869DE128}"/>
              </a:ext>
            </a:extLst>
          </p:cNvPr>
          <p:cNvSpPr/>
          <p:nvPr/>
        </p:nvSpPr>
        <p:spPr>
          <a:xfrm rot="16200000">
            <a:off x="8067811" y="4461476"/>
            <a:ext cx="236376" cy="52251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9110B6-62FB-D2BE-A761-D6CFB4BE067B}"/>
                  </a:ext>
                </a:extLst>
              </p:cNvPr>
              <p:cNvSpPr txBox="1"/>
              <p:nvPr/>
            </p:nvSpPr>
            <p:spPr>
              <a:xfrm>
                <a:off x="8555284" y="4277097"/>
                <a:ext cx="3409917" cy="891270"/>
              </a:xfrm>
              <a:prstGeom prst="rect">
                <a:avLst/>
              </a:prstGeom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Stability State</a:t>
                </a:r>
              </a:p>
              <a:p>
                <a:pPr algn="ctr"/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≤360°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59110B6-62FB-D2BE-A761-D6CFB4BE0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5284" y="4277097"/>
                <a:ext cx="3409917" cy="891270"/>
              </a:xfrm>
              <a:prstGeom prst="rect">
                <a:avLst/>
              </a:prstGeom>
              <a:blipFill>
                <a:blip r:embed="rId4"/>
                <a:stretch>
                  <a:fillRect t="-2740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ECF357E-8DD2-C51F-D3CA-FA643252B9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50" y="1829621"/>
            <a:ext cx="4150208" cy="38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212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B71A5-9738-F74C-4C39-27455A068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ECDB51-1F02-6646-EC8C-B8DDC118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&amp; Project Goals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AA31EF3-20BA-5E95-E31A-B0FD0D709A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797845"/>
              </p:ext>
            </p:extLst>
          </p:nvPr>
        </p:nvGraphicFramePr>
        <p:xfrm>
          <a:off x="258276" y="1513524"/>
          <a:ext cx="11675445" cy="3212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68A7D62-3A11-875E-6E89-6BF9D43E3D27}"/>
              </a:ext>
            </a:extLst>
          </p:cNvPr>
          <p:cNvSpPr/>
          <p:nvPr/>
        </p:nvSpPr>
        <p:spPr>
          <a:xfrm>
            <a:off x="828867" y="4803007"/>
            <a:ext cx="10534261" cy="12705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parallel CNN-based transient stability assessment algorithm with: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Comparable accuracy as state-of-the-art existing implementations on real-world dataset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Parallelized training for significant training time reduction</a:t>
            </a: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Scaling test</a:t>
            </a:r>
          </a:p>
        </p:txBody>
      </p:sp>
    </p:spTree>
    <p:extLst>
      <p:ext uri="{BB962C8B-B14F-4D97-AF65-F5344CB8AC3E}">
        <p14:creationId xmlns:p14="http://schemas.microsoft.com/office/powerpoint/2010/main" val="16424717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90122D3-15FB-CA4B-A06D-9F9775A0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graphicEl>
                                              <a:dgm id="{C90122D3-15FB-CA4B-A06D-9F9775A0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graphicEl>
                                              <a:dgm id="{C90122D3-15FB-CA4B-A06D-9F9775A0677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4C6A0F3-7186-8742-AA50-E46F9423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graphicEl>
                                              <a:dgm id="{A4C6A0F3-7186-8742-AA50-E46F9423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graphicEl>
                                              <a:dgm id="{A4C6A0F3-7186-8742-AA50-E46F942375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4E1502D-7768-114C-B086-32E7340F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graphicEl>
                                              <a:dgm id="{74E1502D-7768-114C-B086-32E7340F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graphicEl>
                                              <a:dgm id="{74E1502D-7768-114C-B086-32E7340F50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FFE28F-BA7B-394D-B01C-74483E3D5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graphicEl>
                                              <a:dgm id="{41FFE28F-BA7B-394D-B01C-74483E3D5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graphicEl>
                                              <a:dgm id="{41FFE28F-BA7B-394D-B01C-74483E3D56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FEE69DE-3E6E-E84F-ACC3-4DD11B793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graphicEl>
                                              <a:dgm id="{BFEE69DE-3E6E-E84F-ACC3-4DD11B793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graphicEl>
                                              <a:dgm id="{BFEE69DE-3E6E-E84F-ACC3-4DD11B793D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6BEA5A8-BF88-3F49-9988-2FEB3863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graphicEl>
                                              <a:dgm id="{46BEA5A8-BF88-3F49-9988-2FEB3863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graphicEl>
                                              <a:dgm id="{46BEA5A8-BF88-3F49-9988-2FEB3863D5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5C278A-6F80-6548-9E08-713287AFF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graphicEl>
                                              <a:dgm id="{6E5C278A-6F80-6548-9E08-713287AFF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graphicEl>
                                              <a:dgm id="{6E5C278A-6F80-6548-9E08-713287AFF2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DA0D690-359C-A741-A295-9F66F16C8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graphicEl>
                                              <a:dgm id="{1DA0D690-359C-A741-A295-9F66F16C8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graphicEl>
                                              <a:dgm id="{1DA0D690-359C-A741-A295-9F66F16C83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6B85B38-05E8-244B-A596-BF41D0062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graphicEl>
                                              <a:dgm id="{B6B85B38-05E8-244B-A596-BF41D0062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graphicEl>
                                              <a:dgm id="{B6B85B38-05E8-244B-A596-BF41D0062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B523563-5FB2-2A4B-B062-B749817E5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>
                                            <p:graphicEl>
                                              <a:dgm id="{3B523563-5FB2-2A4B-B062-B749817E5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graphicEl>
                                              <a:dgm id="{3B523563-5FB2-2A4B-B062-B749817E54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E6529CD-7083-C944-BDE0-46BBD9382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>
                                            <p:graphicEl>
                                              <a:dgm id="{9E6529CD-7083-C944-BDE0-46BBD9382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graphicEl>
                                              <a:dgm id="{9E6529CD-7083-C944-BDE0-46BBD93828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A758F28-E202-F840-A592-9D2427B9B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>
                                            <p:graphicEl>
                                              <a:dgm id="{6A758F28-E202-F840-A592-9D2427B9B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>
                                            <p:graphicEl>
                                              <a:dgm id="{6A758F28-E202-F840-A592-9D2427B9B2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EAF2616-6A40-734C-9F1F-535DB1C65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>
                                            <p:graphicEl>
                                              <a:dgm id="{1EAF2616-6A40-734C-9F1F-535DB1C65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>
                                            <p:graphicEl>
                                              <a:dgm id="{1EAF2616-6A40-734C-9F1F-535DB1C65A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19A7BF9-2219-6748-B4C7-A9400A757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">
                                            <p:graphicEl>
                                              <a:dgm id="{719A7BF9-2219-6748-B4C7-A9400A757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">
                                            <p:graphicEl>
                                              <a:dgm id="{719A7BF9-2219-6748-B4C7-A9400A757E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A06CA7E-B8BD-ED42-B05A-311B0FA6D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>
                                            <p:graphicEl>
                                              <a:dgm id="{4A06CA7E-B8BD-ED42-B05A-311B0FA6D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">
                                            <p:graphicEl>
                                              <a:dgm id="{4A06CA7E-B8BD-ED42-B05A-311B0FA6D3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E43C9CF-4120-8F4A-9759-4D55D797F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">
                                            <p:graphicEl>
                                              <a:dgm id="{3E43C9CF-4120-8F4A-9759-4D55D797F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">
                                            <p:graphicEl>
                                              <a:dgm id="{3E43C9CF-4120-8F4A-9759-4D55D797F2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D2D271-95AC-994C-873B-6BC10926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">
                                            <p:graphicEl>
                                              <a:dgm id="{B7D2D271-95AC-994C-873B-6BC10926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">
                                            <p:graphicEl>
                                              <a:dgm id="{B7D2D271-95AC-994C-873B-6BC1092698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98E8E8B-4142-D84B-AAA6-7F641F54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">
                                            <p:graphicEl>
                                              <a:dgm id="{598E8E8B-4142-D84B-AAA6-7F641F54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">
                                            <p:graphicEl>
                                              <a:dgm id="{598E8E8B-4142-D84B-AAA6-7F641F546E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805A4A-54C4-B34B-A53A-5E39B58E3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">
                                            <p:graphicEl>
                                              <a:dgm id="{6B805A4A-54C4-B34B-A53A-5E39B58E3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">
                                            <p:graphicEl>
                                              <a:dgm id="{6B805A4A-54C4-B34B-A53A-5E39B58E35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5E9BBDB-CDE4-3841-BE39-494E4BC2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">
                                            <p:graphicEl>
                                              <a:dgm id="{35E9BBDB-CDE4-3841-BE39-494E4BC2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">
                                            <p:graphicEl>
                                              <a:dgm id="{35E9BBDB-CDE4-3841-BE39-494E4BC2E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8FE7709-FC95-5E40-B9D9-2FD08DDA7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">
                                            <p:graphicEl>
                                              <a:dgm id="{A8FE7709-FC95-5E40-B9D9-2FD08DDA7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">
                                            <p:graphicEl>
                                              <a:dgm id="{A8FE7709-FC95-5E40-B9D9-2FD08DDA7B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59CB062-0838-4847-B9A8-6FCA7CCC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">
                                            <p:graphicEl>
                                              <a:dgm id="{459CB062-0838-4847-B9A8-6FCA7CCC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">
                                            <p:graphicEl>
                                              <a:dgm id="{459CB062-0838-4847-B9A8-6FCA7CCC51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one"/>
        </p:bldSub>
      </p:bldGraphic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43B9-B528-4F5C-FE99-DAF7C0712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CEE2C6-1A74-B059-3936-DA01F4CB0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en-US" dirty="0"/>
              <a:t> Setup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AE93D-EE7A-133A-1801-ED2EE6252E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1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New England 39-bus system with 10 generators, each with 5 channels</a:t>
            </a:r>
          </a:p>
          <a:p>
            <a:pPr lvl="1"/>
            <a:r>
              <a:rPr lang="en-US" sz="2000" dirty="0"/>
              <a:t>80-120% generation/load profile, three-phase short circuit faults cleared from 0.1-0.3s</a:t>
            </a:r>
          </a:p>
          <a:p>
            <a:pPr lvl="2"/>
            <a:r>
              <a:rPr lang="en-US" dirty="0"/>
              <a:t>most severe (create the highest disruptive currents) and included in any planning and protection study</a:t>
            </a:r>
            <a:endParaRPr lang="en-US" sz="1600" dirty="0"/>
          </a:p>
          <a:p>
            <a:pPr lvl="1"/>
            <a:r>
              <a:rPr lang="en-US" sz="2000" dirty="0"/>
              <a:t>12852 sets of data classified as 1 (stable, 58%) and 0 (unstable, 42%)</a:t>
            </a:r>
            <a:endParaRPr lang="en-US" sz="1600" dirty="0"/>
          </a:p>
          <a:p>
            <a:endParaRPr lang="en-US" sz="2400" b="1" dirty="0"/>
          </a:p>
          <a:p>
            <a:endParaRPr lang="en-US" sz="2400" dirty="0"/>
          </a:p>
        </p:txBody>
      </p:sp>
      <p:pic>
        <p:nvPicPr>
          <p:cNvPr id="3" name="Picture 2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44465000-A889-9A84-EEDC-9CD5083FB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04"/>
          <a:stretch/>
        </p:blipFill>
        <p:spPr>
          <a:xfrm>
            <a:off x="2754028" y="3121902"/>
            <a:ext cx="6683943" cy="2821446"/>
          </a:xfrm>
          <a:prstGeom prst="rect">
            <a:avLst/>
          </a:prstGeom>
        </p:spPr>
      </p:pic>
      <p:pic>
        <p:nvPicPr>
          <p:cNvPr id="4" name="Picture 3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2ED8A492-470E-7DDD-976B-2439329C4D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67" r="89840"/>
          <a:stretch/>
        </p:blipFill>
        <p:spPr>
          <a:xfrm>
            <a:off x="9191724" y="3905170"/>
            <a:ext cx="246248" cy="6957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96BBC8-79B8-8824-0D2E-2D905D575FE2}"/>
              </a:ext>
            </a:extLst>
          </p:cNvPr>
          <p:cNvSpPr txBox="1"/>
          <p:nvPr/>
        </p:nvSpPr>
        <p:spPr>
          <a:xfrm>
            <a:off x="0" y="6180833"/>
            <a:ext cx="675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00" dirty="0">
                <a:solidFill>
                  <a:srgbClr val="222D35"/>
                </a:solidFill>
                <a:effectLst/>
              </a:rPr>
              <a:t>Z. Shi, W. Yao, L. Zeng, J. Wen, J. Fang, X. Ai, J. Wen. (2020). Convolutional neural network-based power system transient stability assessment and instability mode prediction. </a:t>
            </a:r>
            <a:r>
              <a:rPr lang="en-US" sz="1000" i="1" dirty="0">
                <a:solidFill>
                  <a:srgbClr val="222D35"/>
                </a:solidFill>
                <a:effectLst/>
              </a:rPr>
              <a:t>Applied Energy</a:t>
            </a:r>
            <a:r>
              <a:rPr lang="en-US" sz="1000" dirty="0">
                <a:solidFill>
                  <a:srgbClr val="222D35"/>
                </a:solidFill>
                <a:effectLst/>
              </a:rPr>
              <a:t>, Volume 263, 114586.</a:t>
            </a:r>
          </a:p>
          <a:p>
            <a:pPr>
              <a:buNone/>
            </a:pPr>
            <a:r>
              <a:rPr lang="en-US" sz="1000" dirty="0">
                <a:solidFill>
                  <a:srgbClr val="222D35"/>
                </a:solidFill>
                <a:effectLst/>
              </a:rPr>
              <a:t>Sokolović, Živko (2024), “Dataset for Transient Stability Assessment of IEEE 39-Bus System”, </a:t>
            </a:r>
            <a:r>
              <a:rPr lang="en-US" sz="1000" i="1" dirty="0">
                <a:solidFill>
                  <a:srgbClr val="222D35"/>
                </a:solidFill>
                <a:effectLst/>
              </a:rPr>
              <a:t>Mendeley Data</a:t>
            </a:r>
            <a:r>
              <a:rPr lang="en-US" sz="1000" dirty="0">
                <a:solidFill>
                  <a:srgbClr val="222D35"/>
                </a:solidFill>
                <a:effectLst/>
              </a:rPr>
              <a:t>, V1, </a:t>
            </a:r>
            <a:r>
              <a:rPr lang="en-US" sz="1000" dirty="0" err="1">
                <a:solidFill>
                  <a:srgbClr val="222D35"/>
                </a:solidFill>
                <a:effectLst/>
              </a:rPr>
              <a:t>doi</a:t>
            </a:r>
            <a:r>
              <a:rPr lang="en-US" sz="1000" dirty="0">
                <a:solidFill>
                  <a:srgbClr val="222D35"/>
                </a:solidFill>
                <a:effectLst/>
              </a:rPr>
              <a:t>: 10.17632/p992nhb8ss.1</a:t>
            </a:r>
          </a:p>
        </p:txBody>
      </p:sp>
    </p:spTree>
    <p:extLst>
      <p:ext uri="{BB962C8B-B14F-4D97-AF65-F5344CB8AC3E}">
        <p14:creationId xmlns:p14="http://schemas.microsoft.com/office/powerpoint/2010/main" val="14914710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C15F3-08BF-4FDF-AA5B-40958DCF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615C953-4617-9BF4-EC6F-80D875A6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Accuracy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CE092E-1006-BEB7-C675-057C4EB19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8137"/>
            <a:ext cx="10515600" cy="18142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Our model achieved a testing accuracy of </a:t>
            </a:r>
            <a:r>
              <a:rPr lang="en-US" sz="2400" b="1" dirty="0"/>
              <a:t>98.8% </a:t>
            </a:r>
            <a:r>
              <a:rPr lang="en-US" sz="2400" dirty="0"/>
              <a:t>on the NE 39-bus system</a:t>
            </a:r>
          </a:p>
          <a:p>
            <a:pPr lvl="1"/>
            <a:r>
              <a:rPr lang="en-US" sz="2000" dirty="0"/>
              <a:t>Improvement over older NN-based (Z. Shi et al., 2020) and on par with existing multi-channel CNN-based algorithms (C. Shi et al., 2022)</a:t>
            </a:r>
          </a:p>
          <a:p>
            <a:pPr lvl="1"/>
            <a:r>
              <a:rPr lang="en-US" sz="2000" dirty="0"/>
              <a:t>Batch normalization is used to improve speed, performance, and stability</a:t>
            </a:r>
          </a:p>
          <a:p>
            <a:pPr lvl="1"/>
            <a:r>
              <a:rPr lang="en-US" sz="2000" dirty="0"/>
              <a:t>Lower requirement on data availability (only 10 generator buses instead of all 39)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0B63D9-4353-89B4-843C-AFC297BEF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727"/>
          <a:stretch/>
        </p:blipFill>
        <p:spPr>
          <a:xfrm>
            <a:off x="770823" y="1117270"/>
            <a:ext cx="6621379" cy="3050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F93524-8DF2-8857-BFAE-C8DF663E77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085"/>
          <a:stretch/>
        </p:blipFill>
        <p:spPr>
          <a:xfrm>
            <a:off x="7799031" y="1146681"/>
            <a:ext cx="3876413" cy="320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7EE09DA-7DF3-BC63-6D90-7DDBFA76A332}"/>
              </a:ext>
            </a:extLst>
          </p:cNvPr>
          <p:cNvSpPr txBox="1"/>
          <p:nvPr/>
        </p:nvSpPr>
        <p:spPr>
          <a:xfrm>
            <a:off x="0" y="6180833"/>
            <a:ext cx="675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2D35"/>
                </a:solidFill>
              </a:rPr>
              <a:t>C. Shi, J. Liu, Z. Liang et al. (2022). Transient Stability Assessment of Power System Based on GAN and Multi-channel CNN. </a:t>
            </a:r>
            <a:r>
              <a:rPr lang="en-US" sz="1000" i="1" dirty="0">
                <a:solidFill>
                  <a:srgbClr val="222D35"/>
                </a:solidFill>
              </a:rPr>
              <a:t>Power System Technology</a:t>
            </a:r>
            <a:r>
              <a:rPr lang="en-US" sz="1000" dirty="0">
                <a:solidFill>
                  <a:srgbClr val="222D35"/>
                </a:solidFill>
              </a:rPr>
              <a:t>. Vol. 46, No.8, 1000-3673 (2022) 08-3191-12</a:t>
            </a:r>
          </a:p>
          <a:p>
            <a:pPr>
              <a:buNone/>
            </a:pPr>
            <a:r>
              <a:rPr lang="en-US" sz="1000" dirty="0">
                <a:solidFill>
                  <a:srgbClr val="222D35"/>
                </a:solidFill>
                <a:effectLst/>
              </a:rPr>
              <a:t>Z. Shi, W. Yao, L. Zeng, J. Wen, J. Fang, X. Ai, J. Wen. (2020). Convolutional neural network-based power system transient stability assessment and instability mode prediction. </a:t>
            </a:r>
            <a:r>
              <a:rPr lang="en-US" sz="1000" i="1" dirty="0">
                <a:solidFill>
                  <a:srgbClr val="222D35"/>
                </a:solidFill>
                <a:effectLst/>
              </a:rPr>
              <a:t>Applied Energy</a:t>
            </a:r>
            <a:r>
              <a:rPr lang="en-US" sz="1000" dirty="0">
                <a:solidFill>
                  <a:srgbClr val="222D35"/>
                </a:solidFill>
                <a:effectLst/>
              </a:rPr>
              <a:t>, Volume 263, 114586.</a:t>
            </a:r>
          </a:p>
        </p:txBody>
      </p:sp>
    </p:spTree>
    <p:extLst>
      <p:ext uri="{BB962C8B-B14F-4D97-AF65-F5344CB8AC3E}">
        <p14:creationId xmlns:p14="http://schemas.microsoft.com/office/powerpoint/2010/main" val="13422315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F0032-D902-A9A1-B1D9-C97853425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BC70FD-43DC-B94A-DD91-5928E022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Results: Training </a:t>
            </a:r>
            <a:r>
              <a:rPr lang="en-US" dirty="0" err="1"/>
              <a:t>Parallization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FD7A6-FFF5-B2E9-7FCF-FF2A9FE72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12"/>
            <a:ext cx="10515600" cy="4681608"/>
          </a:xfrm>
        </p:spPr>
        <p:txBody>
          <a:bodyPr>
            <a:noAutofit/>
          </a:bodyPr>
          <a:lstStyle/>
          <a:p>
            <a:r>
              <a:rPr lang="en-US" sz="2400" dirty="0"/>
              <a:t>Data‐Parallel Batch Splitting</a:t>
            </a:r>
          </a:p>
          <a:p>
            <a:pPr lvl="1"/>
            <a:r>
              <a:rPr lang="en-US" sz="2000" dirty="0"/>
              <a:t>Use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tf.distribute.MirroredStrategy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en-US" sz="2000" dirty="0"/>
          </a:p>
          <a:p>
            <a:pPr lvl="1"/>
            <a:r>
              <a:rPr lang="en-US" sz="2000" dirty="0"/>
              <a:t>Automatically shards each </a:t>
            </a:r>
            <a:r>
              <a:rPr lang="en-US" sz="2000" dirty="0" err="1"/>
              <a:t>Keras</a:t>
            </a:r>
            <a:r>
              <a:rPr lang="en-US" sz="2000" dirty="0"/>
              <a:t> batch across all available GPUs</a:t>
            </a:r>
          </a:p>
          <a:p>
            <a:pPr lvl="1"/>
            <a:r>
              <a:rPr lang="en-US" sz="2000" dirty="0"/>
              <a:t>Optionally scale logical batch size by 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num_replicas_in_sync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000" dirty="0"/>
              <a:t>to keep per-GPU batch constant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Im2Col</a:t>
            </a:r>
            <a:r>
              <a:rPr lang="en-US" sz="2400" dirty="0"/>
              <a:t> Convolution Optimization</a:t>
            </a:r>
          </a:p>
          <a:p>
            <a:pPr lvl="1"/>
            <a:r>
              <a:rPr lang="en-US" sz="2000" dirty="0"/>
              <a:t>Replace standard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Conv2D</a:t>
            </a:r>
            <a:r>
              <a:rPr lang="en-US" sz="2000" dirty="0"/>
              <a:t> with a custom 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Im2ColConv2D</a:t>
            </a:r>
            <a:r>
              <a:rPr lang="en-US" sz="2000" dirty="0"/>
              <a:t> layer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tf.image.extract_patches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000" dirty="0"/>
              <a:t>→ reshape → GEMM → reshape back</a:t>
            </a:r>
          </a:p>
          <a:p>
            <a:pPr lvl="1"/>
            <a:r>
              <a:rPr lang="en-US" sz="2000" dirty="0"/>
              <a:t>Leverages high‐efficiency matrix multiplications on each GPU</a:t>
            </a:r>
          </a:p>
          <a:p>
            <a:r>
              <a:rPr lang="en-US" sz="2400" dirty="0"/>
              <a:t>Gradient </a:t>
            </a:r>
            <a:r>
              <a:rPr lang="en-US" sz="2400" dirty="0" err="1"/>
              <a:t>AllReduce</a:t>
            </a:r>
            <a:endParaRPr lang="en-US" sz="2400" dirty="0"/>
          </a:p>
          <a:p>
            <a:pPr lvl="1"/>
            <a:r>
              <a:rPr lang="en-US" sz="2000" dirty="0"/>
              <a:t>Wraps the optimizer to average gradients across replicas</a:t>
            </a:r>
          </a:p>
          <a:p>
            <a:pPr lvl="1"/>
            <a:r>
              <a:rPr lang="en-US" sz="2000" dirty="0"/>
              <a:t>No manual synchronization code needed for fully-connected layers</a:t>
            </a:r>
          </a:p>
          <a:p>
            <a:pPr lvl="1"/>
            <a:r>
              <a:rPr lang="en-US" sz="2000" dirty="0"/>
              <a:t>Ensures consistent weight updates as if training were on a single device</a:t>
            </a:r>
          </a:p>
          <a:p>
            <a:endParaRPr lang="en-US" sz="2400" b="1" dirty="0"/>
          </a:p>
          <a:p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3B2E31-20D3-5AC3-045D-50D6D832D7F8}"/>
              </a:ext>
            </a:extLst>
          </p:cNvPr>
          <p:cNvSpPr txBox="1"/>
          <p:nvPr/>
        </p:nvSpPr>
        <p:spPr>
          <a:xfrm>
            <a:off x="0" y="6180833"/>
            <a:ext cx="6756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2D35"/>
                </a:solidFill>
              </a:rPr>
              <a:t>S. Lee, D. Jha, A. Agrawal, A. Choudhary and W. -k. Liao, "Parallel Deep Convolutional Neural Network Training by Exploiting the Overlapping of Computation and Communication," 2017 IEEE 24th International Conference on High Performance Computing (</a:t>
            </a:r>
            <a:r>
              <a:rPr lang="en-US" sz="1000" dirty="0" err="1">
                <a:solidFill>
                  <a:srgbClr val="222D35"/>
                </a:solidFill>
              </a:rPr>
              <a:t>HiPC</a:t>
            </a:r>
            <a:r>
              <a:rPr lang="en-US" sz="1000" dirty="0">
                <a:solidFill>
                  <a:srgbClr val="222D35"/>
                </a:solidFill>
              </a:rPr>
              <a:t>), Jaipur, India, 2017, pp. 183-192, </a:t>
            </a:r>
            <a:r>
              <a:rPr lang="en-US" sz="1000" dirty="0" err="1">
                <a:solidFill>
                  <a:srgbClr val="222D35"/>
                </a:solidFill>
              </a:rPr>
              <a:t>doi</a:t>
            </a:r>
            <a:r>
              <a:rPr lang="en-US" sz="1000" dirty="0">
                <a:solidFill>
                  <a:srgbClr val="222D35"/>
                </a:solidFill>
              </a:rPr>
              <a:t>: 10.1109/HiPC.2017.00030.</a:t>
            </a:r>
          </a:p>
          <a:p>
            <a:pPr>
              <a:buNone/>
            </a:pPr>
            <a:endParaRPr lang="en-US" sz="1000" dirty="0">
              <a:solidFill>
                <a:srgbClr val="222D3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2243085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54C5-AA72-EF5E-1F51-92C32369C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6D19CD-1730-671D-1785-96FB958D3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Steps, Limitation &amp; Future 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0CA02-5F8A-6060-F733-7DE0C6BFD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119"/>
            <a:ext cx="10515600" cy="4487007"/>
          </a:xfrm>
        </p:spPr>
        <p:txBody>
          <a:bodyPr numCol="1">
            <a:noAutofit/>
          </a:bodyPr>
          <a:lstStyle/>
          <a:p>
            <a:r>
              <a:rPr lang="en-US" sz="2400" dirty="0"/>
              <a:t>Validate scaling by measuring images/sec as you add GPUs</a:t>
            </a:r>
          </a:p>
          <a:p>
            <a:r>
              <a:rPr lang="en-US" sz="2400" dirty="0"/>
              <a:t>Tune batch size and learning rate</a:t>
            </a:r>
          </a:p>
          <a:p>
            <a:r>
              <a:rPr lang="en-US" sz="2400" dirty="0"/>
              <a:t>Experiments on larger systems (e.g., Polish 2383 bus) to study the scalability and potential overheads</a:t>
            </a:r>
          </a:p>
          <a:p>
            <a:r>
              <a:rPr lang="en-US" sz="2400" dirty="0"/>
              <a:t>Multi-class classification e.g., oscillatory vs. aperiodic unstable</a:t>
            </a:r>
          </a:p>
          <a:p>
            <a:r>
              <a:rPr lang="en-US" sz="2400" dirty="0"/>
              <a:t>Other NN architecture for higher accuracy</a:t>
            </a:r>
          </a:p>
          <a:p>
            <a:pPr lvl="1"/>
            <a:r>
              <a:rPr lang="en-US" dirty="0"/>
              <a:t>Graph Neural Networks to directly encode bus connectivity</a:t>
            </a:r>
          </a:p>
          <a:p>
            <a:pPr lvl="1"/>
            <a:r>
              <a:rPr lang="en-US" dirty="0"/>
              <a:t>CNN + GAN implementation shows better accuracy from literature</a:t>
            </a:r>
          </a:p>
          <a:p>
            <a:r>
              <a:rPr lang="en-US" sz="2400" dirty="0"/>
              <a:t>Beyond data-parallelism?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0ECA0-143F-2CF3-817D-5D7543BBBB33}"/>
              </a:ext>
            </a:extLst>
          </p:cNvPr>
          <p:cNvSpPr txBox="1"/>
          <p:nvPr/>
        </p:nvSpPr>
        <p:spPr>
          <a:xfrm>
            <a:off x="0" y="6180833"/>
            <a:ext cx="6756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222D35"/>
                </a:solidFill>
              </a:rPr>
              <a:t>C. Shi, J. Liu, Z. Liang et al. (2022). Transient Stability Assessment of Power System Based on GAN and Multi-channel CNN. </a:t>
            </a:r>
            <a:r>
              <a:rPr lang="en-US" sz="1000" i="1" dirty="0">
                <a:solidFill>
                  <a:srgbClr val="222D35"/>
                </a:solidFill>
              </a:rPr>
              <a:t>Power System Technology</a:t>
            </a:r>
            <a:r>
              <a:rPr lang="en-US" sz="1000" dirty="0">
                <a:solidFill>
                  <a:srgbClr val="222D35"/>
                </a:solidFill>
              </a:rPr>
              <a:t>. Vol. 46, No.8, 1000-3673 (2022) 08-3191-12</a:t>
            </a:r>
          </a:p>
          <a:p>
            <a:pPr>
              <a:buNone/>
            </a:pPr>
            <a:endParaRPr lang="en-US" sz="1000" dirty="0">
              <a:solidFill>
                <a:srgbClr val="222D35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650247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9BD3-BADD-F789-AE81-5AC27BEEF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long shot of a river&#10;&#10;Description automatically generated">
            <a:extLst>
              <a:ext uri="{FF2B5EF4-FFF2-40B4-BE49-F238E27FC236}">
                <a16:creationId xmlns:a16="http://schemas.microsoft.com/office/drawing/2014/main" id="{B372C4AD-DEC4-3C57-348F-77E31E4DBB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6111" b="44547"/>
          <a:stretch/>
        </p:blipFill>
        <p:spPr>
          <a:xfrm>
            <a:off x="0" y="1"/>
            <a:ext cx="12192000" cy="45496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DE00D1-B53D-0345-31A2-2F311AB72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681" y="1083540"/>
            <a:ext cx="10476635" cy="2382523"/>
          </a:xfrm>
          <a:noFill/>
        </p:spPr>
        <p:txBody>
          <a:bodyPr anchor="ctr">
            <a:normAutofit/>
          </a:bodyPr>
          <a:lstStyle/>
          <a:p>
            <a:r>
              <a:rPr lang="en-US" sz="4800" b="1" i="0" dirty="0">
                <a:solidFill>
                  <a:schemeClr val="bg1"/>
                </a:solidFill>
                <a:effectLst/>
              </a:rPr>
              <a:t>Thank you!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F7002-220E-CC80-B298-90DF28F05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4687" y="4730608"/>
            <a:ext cx="6182621" cy="948267"/>
          </a:xfrm>
          <a:noFill/>
        </p:spPr>
        <p:txBody>
          <a:bodyPr>
            <a:noAutofit/>
          </a:bodyPr>
          <a:lstStyle/>
          <a:p>
            <a:r>
              <a:rPr lang="en-US" altLang="zh-CN" dirty="0"/>
              <a:t>Jerry Zhuoer Feng</a:t>
            </a:r>
          </a:p>
          <a:p>
            <a:r>
              <a:rPr lang="en-US" dirty="0">
                <a:hlinkClick r:id="rId4"/>
              </a:rPr>
              <a:t>zf245@cornell.edu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B49D726-BB53-B287-EDB2-5533BDF81B61}"/>
              </a:ext>
            </a:extLst>
          </p:cNvPr>
          <p:cNvGrpSpPr/>
          <p:nvPr/>
        </p:nvGrpSpPr>
        <p:grpSpPr>
          <a:xfrm>
            <a:off x="3318100" y="5678875"/>
            <a:ext cx="5555793" cy="936899"/>
            <a:chOff x="2656837" y="5757295"/>
            <a:chExt cx="5555793" cy="936899"/>
          </a:xfrm>
        </p:grpSpPr>
        <p:pic>
          <p:nvPicPr>
            <p:cNvPr id="5" name="Picture 4" descr="A black and white logo&#10;&#10;Description automatically generated">
              <a:extLst>
                <a:ext uri="{FF2B5EF4-FFF2-40B4-BE49-F238E27FC236}">
                  <a16:creationId xmlns:a16="http://schemas.microsoft.com/office/drawing/2014/main" id="{E9C9AAE7-8C9C-FDE2-93A5-41E57838A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436"/>
            <a:stretch/>
          </p:blipFill>
          <p:spPr>
            <a:xfrm>
              <a:off x="3979364" y="5829841"/>
              <a:ext cx="4233266" cy="822099"/>
            </a:xfrm>
            <a:prstGeom prst="rect">
              <a:avLst/>
            </a:prstGeom>
          </p:spPr>
        </p:pic>
        <p:pic>
          <p:nvPicPr>
            <p:cNvPr id="6" name="Picture 5" descr="A close up of a logo&#10;&#10;Description automatically generated">
              <a:extLst>
                <a:ext uri="{FF2B5EF4-FFF2-40B4-BE49-F238E27FC236}">
                  <a16:creationId xmlns:a16="http://schemas.microsoft.com/office/drawing/2014/main" id="{B2CA692B-19B2-9A84-F4A3-4154198D4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4653"/>
            <a:stretch/>
          </p:blipFill>
          <p:spPr>
            <a:xfrm>
              <a:off x="2656837" y="5757295"/>
              <a:ext cx="935297" cy="9368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92081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914</Words>
  <Application>Microsoft Macintosh PowerPoint</Application>
  <PresentationFormat>Widescreen</PresentationFormat>
  <Paragraphs>87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Consolas</vt:lpstr>
      <vt:lpstr>Gill Sans MT</vt:lpstr>
      <vt:lpstr>Helvetica</vt:lpstr>
      <vt:lpstr>Office Theme</vt:lpstr>
      <vt:lpstr>Parallel Convolutional Neural Network-based Transient Stability Assessment</vt:lpstr>
      <vt:lpstr>Introduction &amp; The Need for Parallelization</vt:lpstr>
      <vt:lpstr>Motivation &amp; Project Goals</vt:lpstr>
      <vt:lpstr>Data &amp; Setup</vt:lpstr>
      <vt:lpstr>Preliminary Results: Accuracy</vt:lpstr>
      <vt:lpstr>Preliminary Results: Training Parallization</vt:lpstr>
      <vt:lpstr>Next Steps, Limitation &amp; Future Work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Zhuoer Feng</dc:creator>
  <cp:lastModifiedBy>Jerry Zhuoer Feng</cp:lastModifiedBy>
  <cp:revision>18</cp:revision>
  <dcterms:created xsi:type="dcterms:W3CDTF">2025-02-03T06:11:04Z</dcterms:created>
  <dcterms:modified xsi:type="dcterms:W3CDTF">2025-05-01T06:45:00Z</dcterms:modified>
</cp:coreProperties>
</file>