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61" r:id="rId13"/>
    <p:sldId id="269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32" autoAdjust="0"/>
  </p:normalViewPr>
  <p:slideViewPr>
    <p:cSldViewPr snapToGrid="0" snapToObjects="1">
      <p:cViewPr varScale="1">
        <p:scale>
          <a:sx n="71" d="100"/>
          <a:sy n="71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8698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2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" y="16934"/>
            <a:ext cx="9139536" cy="68546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>
                <a:solidFill>
                  <a:srgbClr val="00800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  <a:lvl2pPr>
              <a:defRPr sz="1600">
                <a:latin typeface="微软雅黑"/>
                <a:ea typeface="微软雅黑"/>
                <a:cs typeface="微软雅黑"/>
              </a:defRPr>
            </a:lvl2pPr>
            <a:lvl3pPr>
              <a:defRPr sz="1600">
                <a:latin typeface="微软雅黑"/>
                <a:ea typeface="微软雅黑"/>
                <a:cs typeface="微软雅黑"/>
              </a:defRPr>
            </a:lvl3pPr>
            <a:lvl4pPr>
              <a:defRPr sz="1600">
                <a:latin typeface="微软雅黑"/>
                <a:ea typeface="微软雅黑"/>
                <a:cs typeface="微软雅黑"/>
              </a:defRPr>
            </a:lvl4pPr>
            <a:lvl5pPr>
              <a:defRPr sz="1600"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2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8DB9-755B-884A-9E9B-D91A2CB7C9FD}" type="datetimeFigureOut">
              <a:rPr kumimoji="1" lang="zh-CN" altLang="en-US" smtClean="0"/>
              <a:t>2014/12/20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346E-2488-264B-A0DB-450804BA6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" y="1"/>
            <a:ext cx="9139536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5126"/>
            <a:ext cx="7772400" cy="2001308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ArchSummit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2014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全球架构师峰会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4500" y="4250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2800" dirty="0" smtClean="0"/>
              <a:t>网络化</a:t>
            </a:r>
          </a:p>
          <a:p>
            <a:pPr lvl="1"/>
            <a:r>
              <a:rPr kumimoji="1" lang="en-US" altLang="en-US" sz="1800" dirty="0" smtClean="0"/>
              <a:t>无人值守</a:t>
            </a:r>
          </a:p>
          <a:p>
            <a:pPr lvl="1"/>
            <a:r>
              <a:rPr kumimoji="1" lang="en-US" altLang="en-US" sz="1800" dirty="0" smtClean="0"/>
              <a:t>多机协同</a:t>
            </a:r>
          </a:p>
          <a:p>
            <a:pPr lvl="1"/>
            <a:r>
              <a:rPr kumimoji="1" lang="en-US" altLang="en-US" sz="1800" dirty="0" smtClean="0"/>
              <a:t>多机调度</a:t>
            </a:r>
            <a:endParaRPr kumimoji="1" lang="en-US" altLang="zh-CN" sz="1800" dirty="0" smtClean="0"/>
          </a:p>
          <a:p>
            <a:endParaRPr kumimoji="1"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30837" y="2163764"/>
            <a:ext cx="5014664" cy="31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面临的问题</a:t>
            </a:r>
            <a:endParaRPr kumimoji="1" lang="en-US" altLang="en-US" sz="2800" dirty="0" smtClean="0"/>
          </a:p>
          <a:p>
            <a:pPr lvl="1"/>
            <a:r>
              <a:rPr kumimoji="1" lang="zh-CN" altLang="en-US" sz="1800" dirty="0" smtClean="0"/>
              <a:t>法律法规</a:t>
            </a:r>
            <a:endParaRPr kumimoji="1" lang="en-US" altLang="en-US" sz="1800" dirty="0" smtClean="0"/>
          </a:p>
          <a:p>
            <a:pPr lvl="1"/>
            <a:r>
              <a:rPr kumimoji="1" lang="zh-CN" altLang="en-US" sz="1800" dirty="0" smtClean="0"/>
              <a:t>人们的认知与认可</a:t>
            </a:r>
            <a:endParaRPr kumimoji="1" lang="en-US" altLang="en-US" sz="1800" dirty="0" smtClean="0"/>
          </a:p>
          <a:p>
            <a:pPr lvl="1"/>
            <a:r>
              <a:rPr kumimoji="1" lang="zh-CN" altLang="en-US" sz="1800" dirty="0" smtClean="0"/>
              <a:t>监管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保险</a:t>
            </a:r>
            <a:endParaRPr kumimoji="1" lang="en-US" altLang="zh-CN" sz="1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3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无人机的未来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走近生活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日常化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无处不在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4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830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 smtClean="0"/>
              <a:t>Q&amp;A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57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5126"/>
            <a:ext cx="7772400" cy="2001308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无人机发展与未来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4500" y="4250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956101" y="5182552"/>
            <a:ext cx="2998442" cy="773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z="1400" dirty="0" smtClean="0"/>
              <a:t>极飞无人机创始人兼</a:t>
            </a:r>
            <a:r>
              <a:rPr kumimoji="1" lang="en-US" altLang="zh-CN" sz="1400" dirty="0" smtClean="0"/>
              <a:t>CEO</a:t>
            </a:r>
            <a:r>
              <a:rPr kumimoji="1" lang="zh-CN" altLang="en-US" sz="1400" dirty="0" smtClean="0"/>
              <a:t>  彭斌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5856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议程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过去的无人机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现在的无人机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无人机的未来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问答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3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过去的无人机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2800" dirty="0" smtClean="0"/>
              <a:t>存在</a:t>
            </a:r>
          </a:p>
          <a:p>
            <a:pPr lvl="1"/>
            <a:r>
              <a:rPr kumimoji="1" lang="en-US" altLang="en-US" sz="1800" dirty="0" smtClean="0"/>
              <a:t>特种任务，如军事</a:t>
            </a:r>
          </a:p>
          <a:p>
            <a:pPr lvl="1"/>
            <a:r>
              <a:rPr kumimoji="1" lang="zh-CN" altLang="en-US" sz="1800" dirty="0" smtClean="0"/>
              <a:t>安全性，复杂环境如核辐射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成本，维护与制造</a:t>
            </a:r>
            <a:endParaRPr kumimoji="1" lang="en-US" altLang="en-US" sz="1800" dirty="0" smtClean="0"/>
          </a:p>
          <a:p>
            <a:r>
              <a:rPr kumimoji="1" lang="en-US" altLang="en-US" sz="2800" dirty="0" smtClean="0"/>
              <a:t>发展</a:t>
            </a:r>
          </a:p>
          <a:p>
            <a:pPr lvl="1"/>
            <a:r>
              <a:rPr kumimoji="1" lang="zh-CN" altLang="en-US" sz="1800" dirty="0" smtClean="0"/>
              <a:t>无制导或简单制导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机械惯性制导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光纤惯导制导与微机电制导</a:t>
            </a:r>
            <a:endParaRPr kumimoji="1" lang="en-US" altLang="en-US" sz="2800" dirty="0" smtClean="0"/>
          </a:p>
          <a:p>
            <a:r>
              <a:rPr kumimoji="1" lang="en-US" altLang="en-US" sz="2800" dirty="0" smtClean="0"/>
              <a:t>用途</a:t>
            </a:r>
          </a:p>
          <a:p>
            <a:pPr lvl="1"/>
            <a:r>
              <a:rPr kumimoji="1" lang="zh-CN" altLang="en-US" sz="1800" dirty="0" smtClean="0"/>
              <a:t>军事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民用</a:t>
            </a:r>
            <a:endParaRPr kumimoji="1" lang="en-US" altLang="zh-CN" sz="1800" dirty="0" smtClean="0"/>
          </a:p>
          <a:p>
            <a:endParaRPr kumimoji="1" lang="zh-CN" altLang="en-US" sz="2800" dirty="0"/>
          </a:p>
        </p:txBody>
      </p:sp>
      <p:pic>
        <p:nvPicPr>
          <p:cNvPr id="4" name="Picture 2" descr="http://images2.china.com/mili/zh_cn/zh2012/zxxxym/11129386/20121114/r_17528021_2012111411221937623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r="6398"/>
          <a:stretch/>
        </p:blipFill>
        <p:spPr bwMode="auto">
          <a:xfrm>
            <a:off x="5461000" y="1586086"/>
            <a:ext cx="3225800" cy="22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chinanews.com/2012/0821/201282115281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" b="3277"/>
          <a:stretch/>
        </p:blipFill>
        <p:spPr bwMode="auto">
          <a:xfrm>
            <a:off x="5461000" y="3886484"/>
            <a:ext cx="3225800" cy="213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低成本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高可靠性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小型化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智能化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网络化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面临的问题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67" y="1262529"/>
            <a:ext cx="2930358" cy="1940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452" y="3159363"/>
            <a:ext cx="2546567" cy="245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低成本</a:t>
            </a:r>
            <a:endParaRPr kumimoji="1" lang="en-US" altLang="zh-CN" sz="2800" dirty="0" smtClean="0"/>
          </a:p>
          <a:p>
            <a:pPr lvl="1"/>
            <a:r>
              <a:rPr kumimoji="1" lang="zh-CN" altLang="en-US" sz="1800" dirty="0" smtClean="0"/>
              <a:t>伴随智能手机与</a:t>
            </a:r>
            <a:r>
              <a:rPr kumimoji="1" lang="en-US" altLang="zh-CN" sz="1800" dirty="0" smtClean="0"/>
              <a:t>MEMS</a:t>
            </a:r>
            <a:r>
              <a:rPr kumimoji="1" lang="zh-CN" altLang="en-US" sz="1800" dirty="0" smtClean="0"/>
              <a:t>工艺实现超低成本化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电机驱动技术的完善</a:t>
            </a:r>
            <a:r>
              <a:rPr kumimoji="1" lang="en-US" altLang="zh-CN" sz="1800" dirty="0" smtClean="0"/>
              <a:t>(FOC)</a:t>
            </a:r>
            <a:r>
              <a:rPr kumimoji="1" lang="zh-CN" altLang="en-US" sz="1800" dirty="0" smtClean="0"/>
              <a:t>与低成本化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高精度</a:t>
            </a:r>
            <a:r>
              <a:rPr kumimoji="1" lang="en-US" altLang="zh-CN" sz="1800" dirty="0" smtClean="0"/>
              <a:t>GPS</a:t>
            </a:r>
            <a:r>
              <a:rPr kumimoji="1" lang="zh-CN" altLang="en-US" sz="1800" dirty="0" smtClean="0"/>
              <a:t>的低成本化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惯性导航算法的完善与处理器高性能后的低成本化</a:t>
            </a:r>
            <a:endParaRPr kumimoji="1"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04" y="3800249"/>
            <a:ext cx="3060634" cy="2179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36" y="3800249"/>
            <a:ext cx="3270914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高可靠性</a:t>
            </a:r>
            <a:endParaRPr kumimoji="1" lang="en-US" altLang="zh-CN" sz="2800" dirty="0" smtClean="0"/>
          </a:p>
          <a:p>
            <a:pPr lvl="1"/>
            <a:r>
              <a:rPr kumimoji="1" lang="zh-CN" altLang="en-US" sz="1900" dirty="0" smtClean="0"/>
              <a:t>控制系统多余度</a:t>
            </a:r>
            <a:endParaRPr kumimoji="1" lang="en-US" altLang="zh-CN" sz="1900" dirty="0" smtClean="0"/>
          </a:p>
          <a:p>
            <a:pPr lvl="1"/>
            <a:r>
              <a:rPr kumimoji="1" lang="zh-CN" altLang="en-US" sz="1900" dirty="0" smtClean="0"/>
              <a:t>动力系统冗余</a:t>
            </a:r>
            <a:endParaRPr kumimoji="1" lang="en-US" altLang="zh-CN" sz="1900" dirty="0" smtClean="0"/>
          </a:p>
          <a:p>
            <a:pPr lvl="1"/>
            <a:r>
              <a:rPr kumimoji="1" lang="zh-CN" altLang="en-US" sz="1900" dirty="0" smtClean="0"/>
              <a:t>应急保护措施，如降落伞，安全气囊</a:t>
            </a:r>
            <a:endParaRPr kumimoji="1" lang="en-US" altLang="zh-CN" sz="1900" dirty="0" smtClean="0"/>
          </a:p>
          <a:p>
            <a:pPr marL="0" indent="0">
              <a:buNone/>
            </a:pP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535240"/>
            <a:ext cx="3987800" cy="27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小型化</a:t>
            </a:r>
            <a:endParaRPr kumimoji="1" lang="en-US" altLang="zh-CN" sz="2800" dirty="0" smtClean="0"/>
          </a:p>
          <a:p>
            <a:pPr lvl="1"/>
            <a:r>
              <a:rPr kumimoji="1" lang="en-US" altLang="zh-CN" sz="1800" dirty="0" smtClean="0"/>
              <a:t>MEMS(</a:t>
            </a:r>
            <a:r>
              <a:rPr kumimoji="1" lang="zh-CN" altLang="en-US" sz="1800" dirty="0" smtClean="0"/>
              <a:t>微机电工艺</a:t>
            </a:r>
            <a:r>
              <a:rPr kumimoji="1" lang="en-US" altLang="zh-CN" sz="1800" dirty="0" smtClean="0"/>
              <a:t>)</a:t>
            </a:r>
          </a:p>
          <a:p>
            <a:pPr lvl="2"/>
            <a:r>
              <a:rPr kumimoji="1" lang="zh-CN" altLang="en-US" sz="1200" dirty="0" smtClean="0"/>
              <a:t>陀螺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加速度计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气压计</a:t>
            </a:r>
            <a:endParaRPr kumimoji="1" lang="en-US" altLang="zh-CN" sz="2800" dirty="0" smtClean="0"/>
          </a:p>
          <a:p>
            <a:pPr lvl="1"/>
            <a:r>
              <a:rPr kumimoji="1" lang="zh-CN" altLang="en-US" sz="1800" dirty="0" smtClean="0"/>
              <a:t>高度集成</a:t>
            </a:r>
            <a:endParaRPr kumimoji="1" lang="en-US" altLang="zh-CN" sz="1800" dirty="0" smtClean="0"/>
          </a:p>
          <a:p>
            <a:pPr lvl="2"/>
            <a:r>
              <a:rPr kumimoji="1" lang="zh-CN" altLang="en-US" sz="1200" dirty="0" smtClean="0"/>
              <a:t>处理器运算能力提升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/>
              <a:t>传感器</a:t>
            </a:r>
            <a:r>
              <a:rPr kumimoji="1" lang="zh-CN" altLang="en-US" sz="1200" dirty="0" smtClean="0"/>
              <a:t>数字化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陀螺与加速度计集成</a:t>
            </a:r>
            <a:endParaRPr kumimoji="1" lang="en-US" altLang="zh-CN" sz="1200" dirty="0" smtClean="0"/>
          </a:p>
          <a:p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9" y="1020968"/>
            <a:ext cx="3492501" cy="3256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9" y="4495800"/>
            <a:ext cx="3063876" cy="20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 smtClean="0"/>
              <a:t>现在</a:t>
            </a:r>
            <a:r>
              <a:rPr kumimoji="1" lang="zh-CN" altLang="en-US" sz="4000" dirty="0" smtClean="0"/>
              <a:t>的无人机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智能化</a:t>
            </a:r>
            <a:endParaRPr kumimoji="1" lang="en-US" altLang="zh-CN" sz="2800" dirty="0" smtClean="0"/>
          </a:p>
          <a:p>
            <a:pPr lvl="1"/>
            <a:r>
              <a:rPr kumimoji="1" lang="zh-CN" altLang="en-US" sz="1800" dirty="0" smtClean="0"/>
              <a:t>图像识别算法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人工智能</a:t>
            </a:r>
            <a:endParaRPr kumimoji="1" lang="en-US" altLang="zh-CN" sz="1800" dirty="0" smtClean="0"/>
          </a:p>
          <a:p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96" y="3222346"/>
            <a:ext cx="5334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199</Words>
  <Application>Microsoft Office PowerPoint</Application>
  <PresentationFormat>全屏显示(4:3)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ArchSummit 2014全球架构师峰会</vt:lpstr>
      <vt:lpstr>无人机发展与未来</vt:lpstr>
      <vt:lpstr>议程</vt:lpstr>
      <vt:lpstr>过去的无人机</vt:lpstr>
      <vt:lpstr>现在的无人机</vt:lpstr>
      <vt:lpstr>现在的无人机</vt:lpstr>
      <vt:lpstr>现在的无人机</vt:lpstr>
      <vt:lpstr>现在的无人机</vt:lpstr>
      <vt:lpstr>现在的无人机</vt:lpstr>
      <vt:lpstr>现在的无人机</vt:lpstr>
      <vt:lpstr>现在的无人机</vt:lpstr>
      <vt:lpstr>无人机的未来</vt:lpstr>
      <vt:lpstr>Q&amp;A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zhang</dc:creator>
  <cp:lastModifiedBy>Administrator</cp:lastModifiedBy>
  <cp:revision>34</cp:revision>
  <dcterms:created xsi:type="dcterms:W3CDTF">2014-06-10T08:04:07Z</dcterms:created>
  <dcterms:modified xsi:type="dcterms:W3CDTF">2014-12-20T03:02:10Z</dcterms:modified>
</cp:coreProperties>
</file>