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22376-9EB2-4D3D-A613-48DA88ABBD9C}">
  <a:tblStyle styleId="{00B22376-9EB2-4D3D-A613-48DA88ABB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ae98d82a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ae98d82a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e98d82a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ae98d82a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e98d82a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ae98d82a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8d82a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8d82a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e98d82a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e98d82a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e98d82a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e98d82a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ae98d82a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ae98d82a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e98d82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e98d82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ae98d82a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ae98d82a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e98d82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ae98d82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e98d82a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e98d82a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ae98d82a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ae98d82a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e98d82a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e98d82a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e98d82a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e98d82a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CPBL中華職棒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球隊勝率數據分析報告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400">
                <a:solidFill>
                  <a:schemeClr val="dk1"/>
                </a:solidFill>
              </a:rPr>
              <a:t>（2020–2024）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r>
              <a:rPr lang="zh-TW"/>
              <a:t>.  主要分析結論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與勝率關聯性最高的打擊指標：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OPS+：綜合衡量上壘與長打能力，並標準化聯盟平均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OBP（上壘率）：反映球隊整體上壘能力與得分機會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W（勝場數）：屬結果導向，但與勝率直接連動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 主要分析結論(</a:t>
            </a:r>
            <a:r>
              <a:rPr lang="zh-TW"/>
              <a:t>續</a:t>
            </a:r>
            <a:r>
              <a:rPr lang="zh-TW"/>
              <a:t>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與勝率關聯性最高的投球指標：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ERA+：綜合考量場地與聯盟平均的防禦表現指標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ERA（防禦率）：越低代表投手群越能壓制對手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模型預測準確度（以隨機森林為例）：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R² 分數：-2.3325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→ 模型無法有效預測測試集勝率，可能受限於資料筆數過少與變數表現穩定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 主要分析結論(續)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特徵重要性排名（隨機森林模型）：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553250" y="21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{00B22376-9EB2-4D3D-A613-48DA88ABBD9C}</a:tableStyleId>
              </a:tblPr>
              <a:tblGrid>
                <a:gridCol w="1567500"/>
                <a:gridCol w="2765275"/>
                <a:gridCol w="364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排名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指標名稱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說明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OPS+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最具關鍵性的綜合打擊表現指標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ERA+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投手群整體壓制力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AVG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全隊平均打擊率</a:t>
                      </a:r>
                      <a:endParaRPr sz="1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 </a:t>
            </a:r>
            <a:r>
              <a:rPr lang="zh-TW"/>
              <a:t>後續建議與方向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擴充資料集：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納入更長時間範圍（如 2015–2024）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加入球員層級數據（例：先發投手勝場、救援成功率等）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補充進階變數：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牛棚失分、得點圈打擊率、失誤率等更能反映勝率的面向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 後續建議與方向(</a:t>
            </a:r>
            <a:r>
              <a:rPr lang="zh-TW"/>
              <a:t>續</a:t>
            </a:r>
            <a:r>
              <a:rPr lang="zh-TW"/>
              <a:t>)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優化模型訓練方式：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改採交叉驗證（K-Fold / Leave-One-Out）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引入 SVR、Gradient Boosting 等進階模型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加入視覺化呈現與互動儀表板（如 Tableau、Plotly Dash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87900" y="1211100"/>
            <a:ext cx="8368200" cy="27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報告完畢</a:t>
            </a:r>
            <a:endParaRPr sz="7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7200"/>
              <a:t>恭請指導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AutoNum type="arabicPeriod"/>
            </a:pPr>
            <a:r>
              <a:rPr lang="zh-TW" sz="3000">
                <a:latin typeface="Roboto Slab"/>
                <a:ea typeface="Roboto Slab"/>
                <a:cs typeface="Roboto Slab"/>
                <a:sym typeface="Roboto Slab"/>
              </a:rPr>
              <a:t>分析目的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AutoNum type="arabicPeriod"/>
            </a:pPr>
            <a:r>
              <a:rPr lang="zh-TW" sz="3000">
                <a:latin typeface="Roboto Slab"/>
                <a:ea typeface="Roboto Slab"/>
                <a:cs typeface="Roboto Slab"/>
                <a:sym typeface="Roboto Slab"/>
              </a:rPr>
              <a:t>分析內容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AutoNum type="arabicPeriod"/>
            </a:pPr>
            <a:r>
              <a:rPr lang="zh-TW" sz="3000">
                <a:latin typeface="Roboto Slab"/>
                <a:ea typeface="Roboto Slab"/>
                <a:cs typeface="Roboto Slab"/>
                <a:sym typeface="Roboto Slab"/>
              </a:rPr>
              <a:t>主要分析結論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AutoNum type="arabicPeriod"/>
            </a:pPr>
            <a:r>
              <a:rPr lang="zh-TW" sz="3000">
                <a:latin typeface="Roboto Slab"/>
                <a:ea typeface="Roboto Slab"/>
                <a:cs typeface="Roboto Slab"/>
                <a:sym typeface="Roboto Slab"/>
              </a:rPr>
              <a:t>後續建議與方向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分析目的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本研究旨在透過 CPBL 各隊近五年（2020–2024）之球隊統計數據，建構勝率預測模型，並分析哪些攻守數據最具關聯性與預測力。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 </a:t>
            </a:r>
            <a:r>
              <a:rPr lang="zh-TW"/>
              <a:t>分析內容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勝率分布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351" y="1376012"/>
            <a:ext cx="5027302" cy="3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title="各球隊各年度勝率比較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75" y="152400"/>
            <a:ext cx="730262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打擊指標與勝率關係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63" y="152400"/>
            <a:ext cx="62134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 title="投球指標與勝率關係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63" y="105425"/>
            <a:ext cx="62134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title="相關性矩陣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60" y="0"/>
            <a:ext cx="57530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 title="預測vs實際勝率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2" y="0"/>
            <a:ext cx="86627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