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4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44:16.6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1 676 11975 0 0,'4'-1'267'0'0,"3"-2"-172"0"0,0 0-1 0 0,0 0 1 0 0,0-1-1 0 0,-1 0 1 0 0,1 0-1 0 0,-1 0 1 0 0,0-1-1 0 0,10-9 1 0 0,14-11 99 0 0,223-129-194 0 0,-115 75 0 0 0,294-135-1292 0 0,-152 83-1072 0 0,-225 103-1772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6T10:15:21.25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7:31.89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166 143 11975 0 0,'2'-17'358'0'0,"-1"0"0"0"0,0-20 0 0 0,-1 32-186 0 0,-1 0 1 0 0,1 0-1 0 0,-1 0 0 0 0,0 1 0 0 0,-1-1 0 0 0,1 0 0 0 0,-1 0 1 0 0,0 1-1 0 0,0-1 0 0 0,-1 1 0 0 0,-4-8 0 0 0,7 11 842 0 0,-22 11 1664 0 0,20-8-2630 0 0,1 0-1 0 0,-1 1 1 0 0,1-1-1 0 0,0 0 1 0 0,0 1-1 0 0,0-1 1 0 0,0 1-1 0 0,0-1 1 0 0,1 1-1 0 0,-1-1 0 0 0,1 1 1 0 0,-1 0-1 0 0,1 2 1 0 0,1 40-139 0 0,-1-37 133 0 0,1 15-42 0 0,1-1 0 0 0,2 0 0 0 0,0 0 0 0 0,1 0 0 0 0,10 28 0 0 0,-9-36 0 0 0,0 0 0 0 0,1-1 0 0 0,0 0 0 0 0,1 0 0 0 0,1-1 0 0 0,0 0 0 0 0,1 0 0 0 0,21 20 0 0 0,-25-27 0 0 0,0 0 0 0 0,-1 1 0 0 0,0-1 0 0 0,0 1 0 0 0,0 1 0 0 0,-1-1 0 0 0,6 11 0 0 0,-8-14 0 0 0,-1 0 0 0 0,0 0 0 0 0,0 1 0 0 0,-1-1 0 0 0,1 0 0 0 0,0 1 0 0 0,-1-1 0 0 0,0 0 0 0 0,0 1 0 0 0,0-1 0 0 0,0 1 0 0 0,-1-1 0 0 0,1 0 0 0 0,-1 1 0 0 0,0-1 0 0 0,0 0 0 0 0,0 0 0 0 0,0 1 0 0 0,-3 3 0 0 0,-2 4 160 0 0,-1 1-1 0 0,-1-1 1 0 0,0-1-1 0 0,0 0 1 0 0,-1 0-1 0 0,0 0 1 0 0,-1-1 0 0 0,0 0-1 0 0,-14 9 1 0 0,16-13-132 0 0,1 0 0 0 0,0-1 0 0 0,-1 0 1 0 0,0 0-1 0 0,0-1 0 0 0,0 0 1 0 0,0 0-1 0 0,-1-1 0 0 0,1 0 0 0 0,-1 0 1 0 0,1-1-1 0 0,-1 0 0 0 0,1-1 1 0 0,-1 0-1 0 0,-10-1 0 0 0,16 1-25 0 0,0-1-1 0 0,0 0 1 0 0,0 0 0 0 0,0 0-1 0 0,1-1 1 0 0,-1 1 0 0 0,0-1-1 0 0,1 1 1 0 0,-1-1 0 0 0,-4-4-1 0 0,7 6-17 0 0,-1-1 1 0 0,1 1-1 0 0,-1-1 0 0 0,1 1 0 0 0,-1-1 0 0 0,1 0 0 0 0,0 1 1 0 0,-1-1-1 0 0,1 1 0 0 0,0-1 0 0 0,-1 0 0 0 0,1 1 0 0 0,0-1 1 0 0,0 0-1 0 0,0 0 0 0 0,0 1 0 0 0,0-1 0 0 0,0 0 0 0 0,0 1 1 0 0,0-2-1 0 0,0 1-40 0 0,0 0 0 0 0,1 0 0 0 0,-1 0-1 0 0,1 1 1 0 0,0-1 0 0 0,-1 0 0 0 0,1 0 0 0 0,-1 1 0 0 0,1-1 0 0 0,0 0 0 0 0,0 1 0 0 0,-1-1 0 0 0,1 0 0 0 0,0 1 0 0 0,0-1 0 0 0,0 1-1 0 0,0-1 1 0 0,0 1 0 0 0,1-1 0 0 0,43-17-1391 0 0,104-51-355 0 0,-132 60 1593 0 0,-1-1 0 0 0,1-1 0 0 0,-2 0 0 0 0,0-1 0 0 0,0-1-1 0 0,16-18 1 0 0,-21 18 208 0 0,-1 0 0 0 0,-1 0 0 0 0,0 0 0 0 0,-1-1 0 0 0,0 0 0 0 0,-1-1 0 0 0,-1 0 0 0 0,0 0 0 0 0,4-27 0 0 0,-2 0 0 0 0,-3 1 0 0 0,-1-60 0 0 0,-3 85 277 0 0,0 1 0 0 0,-2-1 0 0 0,0 0-1 0 0,-5-16 1 0 0,7 30 166 0 0,-11 43 165 0 0,8 0-448 0 0,2 0 1 0 0,2 0-1 0 0,1 0 1 0 0,3 0 0 0 0,1 0-1 0 0,1 0 1 0 0,3-1-1 0 0,1-1 1 0 0,18 42-1 0 0,-27-77-141 0 0,-1 0 0 0 0,1 0 0 0 0,1 0 0 0 0,-1-1 0 0 0,0 1 0 0 0,1 0 0 0 0,0-1 0 0 0,0 0 0 0 0,0 0 0 0 0,0 0 0 0 0,0 0 0 0 0,0 0-1 0 0,1 0 1 0 0,5 3 0 0 0,-7-5-116 0 0,1-1-1 0 0,-1 1 1 0 0,0 0-1 0 0,0-1 1 0 0,0 1-1 0 0,0-1 1 0 0,0 0-1 0 0,1 0 1 0 0,-1 0-1 0 0,0 0 1 0 0,0 0-1 0 0,4-1 1 0 0,-3 0-397 0 0,0 0 1 0 0,1 0 0 0 0,-1 0-1 0 0,0 0 1 0 0,0-1 0 0 0,-1 0-1 0 0,1 1 1 0 0,0-1-1 0 0,0 0 1 0 0,2-3 0 0 0,9-9-5121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7:32.279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45 198 10135 0 0,'-2'78'2359'0'0,"-3"0"-1"0"0,-21 105 0 0 0,19-203-2193 0 0,4-6-165 0 0,2 1 0 0 0,0-1 0 0 0,2 0 0 0 0,1 0 0 0 0,8-38 0 0 0,-1 24 0 0 0,1 1 0 0 0,28-67 0 0 0,-29 86 0 0 0,18-31 0 0 0,-22 44 0 0 0,-1 0 0 0 0,2 0 0 0 0,-1 0 0 0 0,1 1 0 0 0,-1 0 0 0 0,2 0 0 0 0,8-6 0 0 0,-13 10 0 0 0,0 1 1 0 0,-1 0-1 0 0,1 0 0 0 0,0 1 0 0 0,0-1 1 0 0,0 0-1 0 0,0 1 0 0 0,0-1 0 0 0,0 1 0 0 0,0-1 1 0 0,0 1-1 0 0,0 0 0 0 0,0 0 0 0 0,0 0 1 0 0,0 0-1 0 0,0 0 0 0 0,0 0 0 0 0,3 2 0 0 0,-1-1-1 0 0,-1 0 0 0 0,0 1 0 0 0,1 0 0 0 0,-1-1 0 0 0,0 1 0 0 0,0 1 0 0 0,0-1 0 0 0,-1 0 0 0 0,6 6 0 0 0,0 1 14 0 0,-1 0 0 0 0,0 1 0 0 0,-1 0 0 0 0,0 1 0 0 0,7 16 0 0 0,-2 2 317 0 0,-1 0-1 0 0,-2 1 0 0 0,-1 0 1 0 0,-1 0-1 0 0,3 52 0 0 0,-10-53-1713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7:32.68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56 11975 0 0,'0'2'267'0'0,"9"220"1701"0"0,-9-67 1032 0 0,-3-213-1805 0 0,7-80 1 0 0,-2 116-1218 0 0,1 1-1 0 0,0 0 1 0 0,2 0 0 0 0,0 0 0 0 0,2 1 0 0 0,0 0-1 0 0,18-35 1 0 0,-24 52 22 0 0,1 1 0 0 0,0-1 0 0 0,0 0 0 0 0,0 1 0 0 0,0-1 0 0 0,0 1 0 0 0,0 0 0 0 0,1 0 0 0 0,-1-1 0 0 0,1 2 0 0 0,-1-1 0 0 0,1 0 0 0 0,0 0 0 0 0,0 1 0 0 0,0 0 0 0 0,4-2 0 0 0,-5 3 0 0 0,1-1 0 0 0,-1 1 0 0 0,0 0 0 0 0,0 0 0 0 0,0 1 0 0 0,0-1 0 0 0,0 0 0 0 0,1 1 0 0 0,-1-1 0 0 0,0 1 0 0 0,0 0 0 0 0,0-1 0 0 0,0 1 0 0 0,0 0 0 0 0,0 0 0 0 0,-1 0 0 0 0,1 1 0 0 0,0-1 0 0 0,-1 0 0 0 0,1 1 0 0 0,0-1 0 0 0,-1 1 0 0 0,0 0 0 0 0,1-1 0 0 0,1 4 0 0 0,3 5 0 0 0,1 0 0 0 0,-1 1 0 0 0,-1-1 0 0 0,0 1 0 0 0,-1 1 0 0 0,0-1 0 0 0,4 19 0 0 0,9 88 0 0 0,-9-51 0 0 0,-8-67 0 0 0,0 0 0 0 0,0 0 0 0 0,0 0 0 0 0,0 0 0 0 0,0-1 0 0 0,0 1 0 0 0,0 0 0 0 0,0 0 0 0 0,0 0 0 0 0,0 0 0 0 0,0 0 0 0 0,1 0 0 0 0,-1-1 0 0 0,0 1 0 0 0,0 0 0 0 0,0 0 0 0 0,0 0 0 0 0,0 0 0 0 0,0 0 0 0 0,0 0 0 0 0,1 0 0 0 0,-1 0 0 0 0,0 0 0 0 0,0 0 0 0 0,0 0 0 0 0,0 0 0 0 0,0-1 0 0 0,1 1 0 0 0,-1 0 0 0 0,0 0 0 0 0,0 0 0 0 0,0 0 0 0 0,0 0 0 0 0,0 0 0 0 0,1 0 0 0 0,-1 0 0 0 0,0 1 0 0 0,0-1 0 0 0,0 0 0 0 0,0 0 0 0 0,0 0 0 0 0,1 0 0 0 0,-1 0 0 0 0,0 0 0 0 0,0 0 0 0 0,0 0 0 0 0,0 0 0 0 0,0 0 0 0 0,0 0 0 0 0,1 0 0 0 0,-1 1 0 0 0,0-1 0 0 0,0 0 0 0 0,0 0 0 0 0,0 0 0 0 0,0 0 0 0 0,0 0 0 0 0,0 0 0 0 0,0 1 0 0 0,0-1 0 0 0,0 0 0 0 0,0 0 0 0 0,0 0 0 0 0,0 0 0 0 0,0 0 0 0 0,0 1 0 0 0,0-1 0 0 0,7-10 0 0 0,-7 9 0 0 0,7-11-9 0 0,0 1-1 0 0,17-21 1 0 0,-20 27-127 0 0,0 1 1 0 0,0 0-1 0 0,1 0 1 0 0,0 1-1 0 0,-1-1 1 0 0,1 1-1 0 0,1 0 0 0 0,-1 0 1 0 0,7-2-1 0 0,0 0-413 0 0,1 1 0 0 0,-1 0 1 0 0,1 1-1 0 0,0 0 0 0 0,0 1 0 0 0,0 1 0 0 0,0 0 0 0 0,0 0 0 0 0,0 2 0 0 0,0-1 1 0 0,19 5-1 0 0,-31-5-105 0 0,4 7-5490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7:33.66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224 350 10135 0 0,'-1'-2'464'0'0,"-11"-33"135"0"0,7 18 55 0 0,-1 0 0 0 0,0 0 0 0 0,-2 1 0 0 0,-14-26 1 0 0,20 39-547 0 0,0-1 0 0 0,-1 1 0 0 0,0 0 0 0 0,1 0 0 0 0,-1 0 0 0 0,0 0 0 0 0,0 1 0 0 0,-1-1 1 0 0,1 1-1 0 0,-1-1 0 0 0,1 1 0 0 0,-1 0 0 0 0,0 1 0 0 0,1-1 0 0 0,-1 1 0 0 0,0-1 0 0 0,0 1 0 0 0,0 0 1 0 0,0 1-1 0 0,0-1 0 0 0,-1 1 0 0 0,1-1 0 0 0,0 1 0 0 0,0 1 0 0 0,-7 0 0 0 0,9-1-4 0 0,-1 1-1 0 0,0 0 0 0 0,1-1 0 0 0,-1 1 1 0 0,1 0-1 0 0,0 0 0 0 0,-1 1 0 0 0,1-1 1 0 0,0 0-1 0 0,0 1 0 0 0,-1 0 0 0 0,1-1 1 0 0,0 1-1 0 0,1 0 0 0 0,-4 3 0 0 0,2-1-39 0 0,0 1 0 0 0,1-1 0 0 0,-1 1 0 0 0,1-1 0 0 0,0 1 0 0 0,1 0 0 0 0,-3 8 0 0 0,2-2-67 0 0,0 1 0 0 0,1-1 1 0 0,0 0-1 0 0,1 1 0 0 0,0-1 0 0 0,3 19 0 0 0,-2-23 3 0 0,1 0 0 0 0,0-1 0 0 0,0 1 0 0 0,0 0 0 0 0,1-1 0 0 0,0 0 0 0 0,1 1 0 0 0,-1-1 0 0 0,1 0 0 0 0,7 8 0 0 0,-9-12 0 0 0,-1 0 0 0 0,1-1 0 0 0,0 1 0 0 0,0-1 0 0 0,-1 1 0 0 0,1-1 0 0 0,0 1 0 0 0,0-1 0 0 0,0 0 0 0 0,0 0 0 0 0,0 0 0 0 0,1 0 0 0 0,-1-1 0 0 0,0 1 0 0 0,0 0 0 0 0,1-1 0 0 0,-1 0 0 0 0,0 1 0 0 0,1-1 0 0 0,-1 0 0 0 0,0 0 0 0 0,1 0 0 0 0,-1-1 0 0 0,0 1 0 0 0,1-1 0 0 0,-1 1 0 0 0,0-1 0 0 0,0 0 0 0 0,0 1 0 0 0,1-1 0 0 0,-1 0 0 0 0,0-1 0 0 0,0 1 0 0 0,3-3 0 0 0,3-2 0 0 0,-1-1 0 0 0,0 0 0 0 0,-1-1 0 0 0,1 1 0 0 0,-1-1 0 0 0,-1-1 0 0 0,0 1 0 0 0,6-13 0 0 0,-6 12 0 0 0,0-1 0 0 0,1 1 0 0 0,0 0 0 0 0,1 0 0 0 0,0 0 0 0 0,10-9 0 0 0,-16 17 0 0 0,0 0 0 0 0,0 0 0 0 0,0 0 0 0 0,1 0 0 0 0,-1 0 0 0 0,0 1 0 0 0,1-1 0 0 0,-1 0 0 0 0,0 1 0 0 0,1-1 0 0 0,-1 1 0 0 0,1-1 0 0 0,-1 1 0 0 0,1 0 0 0 0,0-1 0 0 0,-1 1 0 0 0,1 0 0 0 0,-1 0 0 0 0,1 0 0 0 0,-1 0 0 0 0,4 1 0 0 0,-3 0 0 0 0,0 0 0 0 0,0 0 0 0 0,0 0 0 0 0,0 0 0 0 0,0 1 0 0 0,0-1 0 0 0,0 1 0 0 0,0-1 0 0 0,0 1 0 0 0,-1 0 0 0 0,1 0 0 0 0,2 3 0 0 0,3 7 0 0 0,0 0 0 0 0,-1 1 0 0 0,-1-1 0 0 0,5 15 0 0 0,-7-17 0 0 0,28 74 0 0 0,-31-134 0 0 0,0-17 0 0 0,0 61 0 0 0,1-1 0 0 0,0 1 0 0 0,0-1 0 0 0,0 0 0 0 0,1 1 0 0 0,0 0 0 0 0,6-12 0 0 0,-8 17 0 0 0,1 0 0 0 0,0 0 0 0 0,0 0 0 0 0,0 0 0 0 0,0 0 0 0 0,0 0 0 0 0,0 0 0 0 0,1 0 0 0 0,-1 0 0 0 0,0 1 0 0 0,0-1 0 0 0,0 0 0 0 0,1 1 0 0 0,-1 0 0 0 0,0-1 0 0 0,1 1 0 0 0,-1-1 0 0 0,0 1 0 0 0,1 0 0 0 0,-1 0 0 0 0,1 0 0 0 0,-1 0 0 0 0,3 0 0 0 0,29 7 0 0 0,-32-6 0 0 0,9 3 0 0 0,1 1 0 0 0,-1 0 0 0 0,-1 1 0 0 0,1 0 0 0 0,-1 1 0 0 0,0 0 0 0 0,9 9 0 0 0,-18-16 0 0 0,1 0 0 0 0,-1 0 0 0 0,0 1 0 0 0,0-1 0 0 0,1 0 0 0 0,-1 0 0 0 0,0 0 0 0 0,1 1 0 0 0,-1-1 0 0 0,0 0 0 0 0,1 0 0 0 0,-1 0 0 0 0,0 0 0 0 0,1 0 0 0 0,-1 0 0 0 0,0 0 0 0 0,1 0 0 0 0,-1 0 0 0 0,0 0 0 0 0,1 0 0 0 0,-1 0 0 0 0,0 0 0 0 0,1 0 0 0 0,-1 0 0 0 0,0 0 0 0 0,1 0 0 0 0,-1 0 0 0 0,0 0 0 0 0,1 0 0 0 0,-1 0 0 0 0,0-1 0 0 0,1 1 0 0 0,-1 0 0 0 0,0 0 0 0 0,1 0 0 0 0,-1-1 0 0 0,0 1 0 0 0,0 0 0 0 0,0 0 0 0 0,1-1 0 0 0,-1 1 0 0 0,0 0 0 0 0,0-1 0 0 0,1 1 0 0 0,4-14 0 0 0,-5 13 0 0 0,3-4 0 0 0,2-12 0 0 0,2 1 0 0 0,0 0 0 0 0,16-27 0 0 0,-21 41 0 0 0,-1-1 0 0 0,1 0 0 0 0,0 0 0 0 0,0 1 0 0 0,0-1 0 0 0,1 1 0 0 0,-1 0 0 0 0,1-1 0 0 0,-1 1 0 0 0,1 0 0 0 0,0 0 0 0 0,-1 1 0 0 0,1-1 0 0 0,0 1 0 0 0,0-1 0 0 0,0 1 0 0 0,0 0 0 0 0,1 0 0 0 0,-1 0 0 0 0,0 1 0 0 0,0-1 0 0 0,1 1 0 0 0,-1 0 0 0 0,0-1 0 0 0,1 2 0 0 0,-1-1 0 0 0,5 1 0 0 0,-5 0 0 0 0,0 0 0 0 0,0 0 0 0 0,0 1 0 0 0,0-1 0 0 0,-1 1 0 0 0,1 0 0 0 0,0 0 0 0 0,-1 0 0 0 0,1 0 0 0 0,-1 0 0 0 0,0 1 0 0 0,0-1 0 0 0,0 0 0 0 0,0 1 0 0 0,0 0 0 0 0,2 5 0 0 0,3 5 0 0 0,0 1 0 0 0,5 21 0 0 0,-1-5 0 0 0,-11-28 0 0 0,5 10 0 0 0,0 0 0 0 0,1 0 0 0 0,0-1 0 0 0,1 0 0 0 0,9 13 0 0 0,-14-22 0 0 0,0 0 0 0 0,-1-1 0 0 0,1 1 0 0 0,0-1 0 0 0,0 1 0 0 0,0-1 0 0 0,0 1 0 0 0,0-1 0 0 0,0 0 0 0 0,0 0 0 0 0,0 0 0 0 0,0 0 0 0 0,0-1 0 0 0,1 1 0 0 0,2 0 0 0 0,-3-1 0 0 0,1 0 0 0 0,-1 0 0 0 0,1-1 0 0 0,-1 1 0 0 0,0-1 0 0 0,1 1 0 0 0,-1-1 0 0 0,0 0 0 0 0,0 0 0 0 0,0 0 0 0 0,1 0 0 0 0,-1 0 0 0 0,0-1 0 0 0,0 1 0 0 0,-1-1 0 0 0,1 1 0 0 0,0-1 0 0 0,2-2 0 0 0,8-10 0 0 0,-1 0 0 0 0,-1 0 0 0 0,0-1 0 0 0,-1-1 0 0 0,13-28 0 0 0,-13 24 0 0 0,1 0 0 0 0,1 1 0 0 0,16-20 0 0 0,-24 34 79 0 0,0 1 0 0 0,0-1 0 0 0,0 0 0 0 0,-1 0-1 0 0,0 0 1 0 0,0-1 0 0 0,0 1 0 0 0,0 0 0 0 0,-1-1 0 0 0,0 0-1 0 0,0 1 1 0 0,-1-1 0 0 0,1-5 0 0 0,-1 6-29 0 0,0 1-1 0 0,0 0 1 0 0,-1 0 0 0 0,0 0-1 0 0,1 0 1 0 0,-1 0 0 0 0,-1 0 0 0 0,1 0-1 0 0,0 0 1 0 0,-1 0 0 0 0,0 0-1 0 0,0 1 1 0 0,0-1 0 0 0,-1 1-1 0 0,1-1 1 0 0,-1 1 0 0 0,1 0-1 0 0,-5-3 1 0 0,7 5-50 0 0,-1 1 0 0 0,1 0 0 0 0,-1-1 0 0 0,1 1 0 0 0,-1 0 0 0 0,1 0 0 0 0,-1-1 0 0 0,1 1 0 0 0,-1 0 0 0 0,1 0 0 0 0,-1 0 0 0 0,1 0 0 0 0,-1 0 0 0 0,0-1 0 0 0,1 1 0 0 0,-1 0 0 0 0,1 0 0 0 0,-1 1 0 0 0,1-1 0 0 0,-1 0 0 0 0,1 0 0 0 0,-1 0 0 0 0,1 0 0 0 0,-1 0 0 0 0,1 1 0 0 0,-1-1 0 0 0,1 0 0 0 0,-1 0 0 0 0,1 1 0 0 0,-1-1 0 0 0,1 0 0 0 0,-1 1 0 0 0,1-1 0 0 0,-1 0 0 0 0,1 1 0 0 0,0-1 0 0 0,-1 1 0 0 0,1-1 0 0 0,0 1 0 0 0,-1-1 0 0 0,1 1 0 0 0,0-1 0 0 0,0 1 0 0 0,0-1 0 0 0,-1 1 0 0 0,1-1 0 0 0,0 1 0 0 0,0 0 0 0 0,-5 6 0 0 0,0 1 0 0 0,0 0 0 0 0,1-1 0 0 0,0 1 0 0 0,1 1 0 0 0,0-1 0 0 0,0 0 0 0 0,1 1 0 0 0,0 0 0 0 0,0 0 0 0 0,1-1 0 0 0,0 18 0 0 0,0-5 0 0 0,1 1 0 0 0,1-1 0 0 0,1 1 0 0 0,1-1 0 0 0,1 1 0 0 0,1-1 0 0 0,1 0 0 0 0,10 24 0 0 0,-15-42-4 0 0,1 0-1 0 0,0 1 0 0 0,0-1 1 0 0,0 0-1 0 0,0 0 1 0 0,1 0-1 0 0,-1-1 0 0 0,1 1 1 0 0,0 0-1 0 0,0-1 1 0 0,0 0-1 0 0,0 0 0 0 0,0 0 1 0 0,0 0-1 0 0,7 3 1 0 0,-5-4 22 0 0,1 1 0 0 0,-1-1 0 0 0,1 0 0 0 0,0 0 1 0 0,-1-1-1 0 0,1 1 0 0 0,-1-1 0 0 0,1 0 0 0 0,9-2 1 0 0,1-2-413 0 0,-1 0 0 0 0,1 0 1 0 0,-1-2-1 0 0,0 0 1 0 0,0 0-1 0 0,22-15 1 0 0,1-3-6433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7:34.009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88 14 11975 0 0,'0'-1'35'0'0,"0"1"0"0"0,0-1 0 0 0,-1 0 0 0 0,1 1 0 0 0,0-1-1 0 0,-1 0 1 0 0,1 1 0 0 0,0-1 0 0 0,-1 1 0 0 0,1-1 0 0 0,-1 0 0 0 0,1 1-1 0 0,-1-1 1 0 0,1 1 0 0 0,-1-1 0 0 0,1 1 0 0 0,-1 0 0 0 0,0-1 0 0 0,1 1-1 0 0,-1-1 1 0 0,0 1 0 0 0,1 0 0 0 0,-1 0 0 0 0,0-1 0 0 0,1 1 0 0 0,-1 0-1 0 0,0 0 1 0 0,1 0 0 0 0,-1 0 0 0 0,-1 0 0 0 0,1 0 4 0 0,0 1 0 0 0,0 0 1 0 0,-1 0-1 0 0,1 0 0 0 0,0-1 0 0 0,0 1 1 0 0,0 0-1 0 0,0 0 0 0 0,0 0 0 0 0,1 1 1 0 0,-1-1-1 0 0,0 0 0 0 0,0 0 1 0 0,1 0-1 0 0,-1 1 0 0 0,0 0 0 0 0,-9 23 403 0 0,0 0-1 0 0,2 0 1 0 0,1 0-1 0 0,1 1 1 0 0,1 0 0 0 0,1 1-1 0 0,1-1 1 0 0,2 1-1 0 0,1-1 1 0 0,0 1-1 0 0,10 52 1 0 0,-10-79-490 0 0,8 20-2012 0 0,-1-13-4079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7:34.36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0 13823 0 0,'0'0'315'0'0,"1"2"45"0"0,1 4-267 0 0,-1 0-1 0 0,1 0 1 0 0,-1-1 0 0 0,-1 1 0 0 0,1 0 0 0 0,-1 0-1 0 0,0 0 1 0 0,-1 10 0 0 0,0 4-91 0 0,-1 99 1229 0 0,1 75-341 0 0,4-154-3318 0 0,9 49 1 0 0,-6-64-2983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7:34.78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59 1 13823 0 0,'0'0'1344'0'0,"-4"7"-1192"0"0,1 2-152 0 0,3 0 0 0 0,-2 0 0 0 0,1-2 0 0 0,-1 1 0 0 0,-1 1 0 0 0,0 0 0 0 0,0-2 0 0 0,-1 2 0 0 0,-2 1 0 0 0,0 1 0 0 0,1 1 0 0 0,1 0 0 0 0,-5 14 0 0 0,6-5 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7:35.153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74 0 13823 0 0,'-6'8'304'0'0,"-2"1"64"0"0,1 1 16 0 0,3-1 0 0 0,-1 0-312 0 0,2-1-72 0 0,-1-4 0 0 0,-2-1 424 0 0,0-2 72 0 0,-2 1 16 0 0,-1-2-4920 0 0,2 0-976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7:35.508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 0 13823 0 0,'0'0'1056'0'0,"-1"19"-600"0"0,4 3-456 0 0,1-1 0 0 0,12 39 0 0 0,0 1 0 0 0,2 30-9 0 0,-6-30 729 0 0,34 107 1 0 0,-42-157-471 0 0,0-1-1 0 0,1-1 0 0 0,6 10 1 0 0,8 3-935 0 0,-18-21 340 0 0,0 0 1 0 0,1 0-1 0 0,-1 0 1 0 0,0 0-1 0 0,1 0 1 0 0,-1-1-1 0 0,1 1 0 0 0,0 0 1 0 0,-1-1-1 0 0,1 1 1 0 0,0-1-1 0 0,2 1 1 0 0,9-3-5066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7:35.880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1 8287 0 0,'0'0'756'0'0,"2"17"-608"0"0,24 205 5286 0 0,-17-111-4324 0 0,-3-44-312 0 0,-2-20-517 0 0,1 0 0 0 0,18 67-1 0 0,-13-88-750 0 0,-3-17-3834 0 0,-1-4-1106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6T10:15:22.08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7:36.249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6 15 13823 0 0,'2'11'258'0'0,"0"-1"-1"0"0,-1 1 0 0 0,-1 0 1 0 0,1 0-1 0 0,-3 16 1 0 0,0 12-291 0 0,-2 195 2518 0 0,0 92-882 0 0,6-251-1603 0 0,-2-12 0 0 0,2 0 0 0 0,3 0 0 0 0,15 64 0 0 0,-19-120 0 0 0,1 0 0 0 0,0-1 0 0 0,0 0 0 0 0,0 1 0 0 0,1-1 0 0 0,4 7 0 0 0,-7-13 0 0 0,0 0 0 0 0,0 0 0 0 0,0 1 0 0 0,0-1 0 0 0,0 0 0 0 0,0 0 0 0 0,1 0 0 0 0,-1 1 0 0 0,0-1 0 0 0,0 0 0 0 0,0 0 0 0 0,0 0 0 0 0,0 1 0 0 0,1-1 0 0 0,-1 0 0 0 0,0 0 0 0 0,0 0 0 0 0,0 0 0 0 0,0 0 0 0 0,1 1 0 0 0,-1-1 0 0 0,0 0 0 0 0,0 0 0 0 0,0 0 0 0 0,1 0 0 0 0,-1 0 0 0 0,0 0 0 0 0,0 0 0 0 0,1 0 0 0 0,-1 0 0 0 0,0 0 0 0 0,0 0 0 0 0,0 0 0 0 0,1 0 0 0 0,-1 0 0 0 0,0 0 0 0 0,0 0 0 0 0,1 0 0 0 0,-1 0 0 0 0,0 0 0 0 0,0 0 0 0 0,0 0 0 0 0,1 0 0 0 0,-1 0 0 0 0,0-1 0 0 0,0 1 0 0 0,0 0 0 0 0,1 0 0 0 0,-1 0 0 0 0,0 0 0 0 0,0-1 0 0 0,0 1 0 0 0,0 0 0 0 0,0 0 0 0 0,1 0 0 0 0,-1 0 0 0 0,0-1 0 0 0,0 1 0 0 0,0 0 0 0 0,0 0 0 0 0,0 0 0 0 0,0-1 0 0 0,0 1 0 0 0,0 0 0 0 0,0 0 0 0 0,0-1 0 0 0,3-12 0 0 0,-3 13 0 0 0,5-43 0 0 0,-2 1 0 0 0,-4-61 0 0 0,-1 13 0 0 0,5 16-43 0 0,2-1-1 0 0,22-99 1 0 0,-15 118-314 0 0,3 1 0 0 0,2 1 1 0 0,42-89-1 0 0,-40 102 885 0 0,-5 10-196 0 0,19-30-1 0 0,-28 53-493 0 0,1 0 0 0 0,-1 0-1 0 0,1 1 1 0 0,1-1 0 0 0,-1 1-1 0 0,2 1 1 0 0,-1-1 0 0 0,11-6 0 0 0,-16 12 155 0 0,-1 0 0 0 0,1 0 0 0 0,-1 0 0 0 0,1 0 0 0 0,0 0 0 0 0,-1 0 0 0 0,1 1 0 0 0,0-1 1 0 0,0 1-1 0 0,-1-1 0 0 0,1 1 0 0 0,0 0 0 0 0,0 0 0 0 0,0 0 0 0 0,0 0 0 0 0,-1 0 0 0 0,1 0 0 0 0,0 0 1 0 0,0 1-1 0 0,0-1 0 0 0,2 1 0 0 0,-2 1 4 0 0,0-1 1 0 0,0 0 0 0 0,0 1-1 0 0,0 0 1 0 0,0-1-1 0 0,0 1 1 0 0,0 0 0 0 0,-1 0-1 0 0,1 0 1 0 0,0 0-1 0 0,-1 0 1 0 0,0 0 0 0 0,2 4-1 0 0,2 5 17 0 0,-1 1 0 0 0,-1 0 0 0 0,1-1 0 0 0,-2 1 0 0 0,2 16 0 0 0,-3-5 200 0 0,-1 1 1 0 0,-1-1-1 0 0,-1 0 0 0 0,-2 0 0 0 0,0 0 1 0 0,-1-1-1 0 0,-1 1 0 0 0,-16 37 0 0 0,17-48-214 0 0,0-1 0 0 0,0-1 0 0 0,-1 1 0 0 0,0-1 0 0 0,-1 0 0 0 0,-8 10 0 0 0,13-17 0 0 0,-1-1 0 0 0,0 1 0 0 0,1-1 0 0 0,-1 0 0 0 0,0 0 0 0 0,0 0 0 0 0,0 0 0 0 0,-1 0 0 0 0,1-1 0 0 0,0 1 0 0 0,-1-1 0 0 0,1 0 0 0 0,0 0 0 0 0,-1 0 0 0 0,0 0 0 0 0,1-1 0 0 0,-1 0 0 0 0,1 1 0 0 0,-1-1 0 0 0,0-1 0 0 0,1 1 0 0 0,-1 0 0 0 0,1-1 0 0 0,-5-1 0 0 0,0 0-5 0 0,1-1 0 0 0,-1-1-1 0 0,1 1 1 0 0,0-1 0 0 0,1 0-1 0 0,-8-5 1 0 0,-7-5-2751 0 0,20 13 1733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7:36.580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68 106 10135 0 0,'-9'-38'1033'0'0,"7"27"-653"0"0,0 0 0 0 0,-1 0 0 0 0,0 0 0 0 0,-6-11-1 0 0,8 20 1588 0 0,-15 20-242 0 0,12-8-1629 0 0,0 0 0 0 0,1 0 0 0 0,0 0 0 0 0,1 1 0 0 0,0-1 0 0 0,-1 18 0 0 0,2 67 472 0 0,1-81-261 0 0,0-2-65 0 0,6 79 591 0 0,-5-83-828 0 0,0-1-1 0 0,0 0 0 0 0,1 1 0 0 0,0-1 0 0 0,1 0 0 0 0,-1 0 1 0 0,1-1-1 0 0,1 1 0 0 0,7 11 0 0 0,-11-17-4 0 0,1 0 0 0 0,0 0 0 0 0,0 1 0 0 0,0-1 0 0 0,0 0 0 0 0,0-1 0 0 0,0 1 0 0 0,0 0 0 0 0,1 0 0 0 0,-1 0 0 0 0,0-1 0 0 0,0 1 0 0 0,1-1 0 0 0,-1 1 0 0 0,0-1 0 0 0,1 1 0 0 0,-1-1 0 0 0,0 0 0 0 0,1 1 0 0 0,-1-1 0 0 0,1 0 0 0 0,-1 0 0 0 0,0 0 0 0 0,1 0 0 0 0,-1 0 0 0 0,1-1 0 0 0,-1 1 0 0 0,0 0 0 0 0,1-1 0 0 0,-1 1 0 0 0,0-1 0 0 0,1 1 0 0 0,-1-1 0 0 0,0 1 0 0 0,0-1 0 0 0,1 0 0 0 0,-1 0 0 0 0,0 0 0 0 0,0 0 0 0 0,0 0 0 0 0,0 0 0 0 0,0 0 0 0 0,1-2 0 0 0,4-4 0 0 0,0-1 0 0 0,0 0 0 0 0,-1 0 0 0 0,8-17 0 0 0,14-40 0 0 0,-21 48 0 0 0,0 1 0 0 0,1-1 0 0 0,1 2 0 0 0,0-1 0 0 0,1 1 0 0 0,14-18 0 0 0,-23 33 0 0 0,1-1 0 0 0,-1 1 0 0 0,0 0 0 0 0,0-1 0 0 0,1 1 0 0 0,-1 0 0 0 0,0-1 0 0 0,0 1 0 0 0,1 0 0 0 0,-1-1 0 0 0,0 1 0 0 0,1 0 0 0 0,-1 0 0 0 0,0-1 0 0 0,1 1 0 0 0,-1 0 0 0 0,1 0 0 0 0,-1 0 0 0 0,0 0 0 0 0,1 0 0 0 0,-1-1 0 0 0,1 1 0 0 0,-1 0 0 0 0,1 0 0 0 0,-1 0 0 0 0,0 0 0 0 0,1 0 0 0 0,-1 0 0 0 0,1 0 0 0 0,-1 0 0 0 0,0 1 0 0 0,1-1 0 0 0,-1 0 0 0 0,1 0 0 0 0,-1 0 0 0 0,0 0 0 0 0,1 0 0 0 0,-1 1 0 0 0,1-1 0 0 0,-1 0 0 0 0,0 0 0 0 0,1 1 0 0 0,-1-1 0 0 0,0 0 0 0 0,0 1 0 0 0,1-1 0 0 0,-1 0 0 0 0,1 1 0 0 0,1 2 0 0 0,1 0 0 0 0,0 0 0 0 0,-1 0 0 0 0,0 0 0 0 0,0 0 0 0 0,0 1 0 0 0,0-1 0 0 0,0 1 0 0 0,-1 0 0 0 0,0-1 0 0 0,2 8 0 0 0,7 44 0 0 0,-4 14 0 0 0,-5-43 0 0 0,1-1 0 0 0,2 1 0 0 0,12 47 0 0 0,-16-72 0 0 0,0-1 0 0 0,0 0 0 0 0,0 0 0 0 0,0 1 0 0 0,0-1 0 0 0,1 0 0 0 0,-1 0 0 0 0,0 1 0 0 0,0-1 0 0 0,0 0 0 0 0,0 0 0 0 0,0 1 0 0 0,1-1 0 0 0,-1 0 0 0 0,0 0 0 0 0,0 0 0 0 0,0 0 0 0 0,1 1 0 0 0,-1-1 0 0 0,0 0 0 0 0,0 0 0 0 0,0 0 0 0 0,1 0 0 0 0,-1 0 0 0 0,0 1 0 0 0,0-1 0 0 0,1 0 0 0 0,-1 0 0 0 0,0 0 0 0 0,1 0 0 0 0,-1 0 0 0 0,0 0 0 0 0,0 0 0 0 0,1 0 0 0 0,-1 0 0 0 0,0 0 0 0 0,0 0 0 0 0,1 0 0 0 0,-1 0 0 0 0,0 0 0 0 0,0 0 0 0 0,1-1 0 0 0,-1 1 0 0 0,0 0 0 0 0,0 0 0 0 0,1 0 0 0 0,-1 0 0 0 0,0 0 0 0 0,0-1 0 0 0,1 1 0 0 0,-1 0 0 0 0,0 0 0 0 0,0-1 0 0 0,9-9 0 0 0,-8 10 0 0 0,19-30-1293 0 0,-10 14-2758 0 0,3-4-1997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7:36.94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171 97 10135 0 0,'1'-11'919'0'0,"-1"5"-703"0"0,1 1 0 0 0,-1-1 1 0 0,0 0-1 0 0,-1 1 0 0 0,0-1 0 0 0,1 0 0 0 0,-2 1 0 0 0,1-1 1 0 0,-1 1-1 0 0,1 0 0 0 0,-1-1 0 0 0,-1 1 0 0 0,-2-5 1 0 0,4 9-151 0 0,1 1 1 0 0,-1 0 0 0 0,0-1 0 0 0,1 1 0 0 0,-1 0-1 0 0,0-1 1 0 0,0 1 0 0 0,1 0 0 0 0,-1 0-1 0 0,0 0 1 0 0,1-1 0 0 0,-1 1 0 0 0,0 0 0 0 0,0 0-1 0 0,1 0 1 0 0,-1 0 0 0 0,0 0 0 0 0,0 1-1 0 0,1-1 1 0 0,-1 0 0 0 0,0 0 0 0 0,0 0 0 0 0,1 1-1 0 0,-1-1 1 0 0,0 0 0 0 0,1 1 0 0 0,-1-1 0 0 0,0 0-1 0 0,1 1 1 0 0,-1-1 0 0 0,1 1 0 0 0,-1-1-1 0 0,0 2 1 0 0,-21 18 853 0 0,13-6-667 0 0,0-1-1 0 0,1 1 1 0 0,1 0-1 0 0,0 1 1 0 0,1 0-1 0 0,0 0 1 0 0,1 1-1 0 0,1-1 0 0 0,0 1 1 0 0,-1 26-1 0 0,3-24-109 0 0,1 0-1 0 0,1 0 0 0 0,0 0 0 0 0,2 0 1 0 0,0 0-1 0 0,1 0 0 0 0,1 0 1 0 0,0-1-1 0 0,10 22 0 0 0,-11-32-142 0 0,0 0 0 0 0,1 0 0 0 0,0-1 0 0 0,0 0 0 0 0,1 0 0 0 0,0 0 0 0 0,10 9 0 0 0,2 0 0 0 0,24 15 0 0 0,-37-27 0 0 0,-3-3 0 0 0,0 1 0 0 0,0 0 0 0 0,0-1 0 0 0,0 1 0 0 0,0 0 0 0 0,0 0 0 0 0,-1 0 0 0 0,1-1 0 0 0,0 1 0 0 0,0 0 0 0 0,-1 0 0 0 0,1 0 0 0 0,0 0 0 0 0,-1 0 0 0 0,1 1 0 0 0,-1-1 0 0 0,0 0 0 0 0,1 0 0 0 0,-1 0 0 0 0,0 0 0 0 0,0 0 0 0 0,1 1 0 0 0,-1-1 0 0 0,0 0 0 0 0,0 0 0 0 0,0 0 0 0 0,-1 1 0 0 0,1-1 0 0 0,0 0 0 0 0,0 0 0 0 0,-1 0 0 0 0,1 0 0 0 0,0 1 0 0 0,-1-1 0 0 0,1 0 0 0 0,-1 0 0 0 0,0 0 0 0 0,1 0 0 0 0,-1 0 0 0 0,-1 1 0 0 0,0 1 0 0 0,-1 0 0 0 0,0 1 0 0 0,-1-2 0 0 0,1 1 0 0 0,0 0 0 0 0,-1 0 0 0 0,1-1 0 0 0,-6 3 0 0 0,-10 2 2 0 0,1 0 0 0 0,-23 5 0 0 0,-24 6-72 0 0,82-14-2512 0 0,-2-6-4244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7:37.33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114 32 11975 0 0,'-4'-10'1275'0'0,"4"8"-1215"0"0,-1 1 0 0 0,0-1 0 0 0,0 1 0 0 0,0-1 0 0 0,0 1 0 0 0,-1 0 0 0 0,1 0 0 0 0,0 0 0 0 0,0-1 0 0 0,-1 1 0 0 0,1 0 0 0 0,-1 1 0 0 0,1-1 1 0 0,-1 0-1 0 0,1 0 0 0 0,-1 1 0 0 0,1-1 0 0 0,-1 1 0 0 0,0-1 0 0 0,1 1 0 0 0,-1 0 0 0 0,0-1 0 0 0,0 1 0 0 0,1 0 0 0 0,-1 0 0 0 0,0 0 0 0 0,1 1 0 0 0,-1-1 0 0 0,0 0 0 0 0,1 0 0 0 0,-1 1 0 0 0,-1 0 0 0 0,-2 3 74 0 0,1-1 0 0 0,0 1 0 0 0,0 0 0 0 0,0 0 0 0 0,1 0 0 0 0,-1 0 0 0 0,1 1 0 0 0,0-1 0 0 0,1 1 0 0 0,-1 0 0 0 0,1 0 0 0 0,0 0 0 0 0,0 0 0 0 0,0 0 0 0 0,-1 9 0 0 0,-1 3 99 0 0,1 1-1 0 0,1 0 1 0 0,1 25 0 0 0,1-25-159 0 0,1 1 1 0 0,1-1-1 0 0,1 0 1 0 0,1 0-1 0 0,0 0 1 0 0,1-1-1 0 0,1 1 1 0 0,1-1-1 0 0,0 0 1 0 0,2-1-1 0 0,-1 0 1 0 0,2 0-1 0 0,0-1 1 0 0,21 24-1 0 0,-22-29-74 0 0,0 1 0 0 0,10 17 0 0 0,-17-25 0 0 0,0 0 0 0 0,0 1 0 0 0,0-1 0 0 0,-1 0 0 0 0,0 1 0 0 0,1 0 0 0 0,-1-1 0 0 0,-1 1 0 0 0,1 0 0 0 0,0-1 0 0 0,-1 1 0 0 0,0 0 0 0 0,0-1 0 0 0,-1 6 0 0 0,1-8 36 0 0,-1 1 0 0 0,0 0-1 0 0,0-1 1 0 0,1 1 0 0 0,-1-1-1 0 0,0 0 1 0 0,-1 1 0 0 0,1-1-1 0 0,0 0 1 0 0,0 1 0 0 0,-1-1-1 0 0,1 0 1 0 0,0 0 0 0 0,-1 0 0 0 0,1 0-1 0 0,-1-1 1 0 0,1 1 0 0 0,-1 0-1 0 0,0-1 1 0 0,1 1 0 0 0,-1-1-1 0 0,0 1 1 0 0,1-1 0 0 0,-1 0-1 0 0,0 1 1 0 0,-2-1 0 0 0,-8 1 343 0 0,1-1 0 0 0,-19 0 0 0 0,29 0-432 0 0,-9-2 53 0 0,8 1 0 0 0,0 1 0 0 0,-1-1 0 0 0,1 1 0 0 0,-1-1 0 0 0,1 1 0 0 0,-1 0 0 0 0,1 0 0 0 0,-5 1 0 0 0,6-1 0 0 0,1 0 0 0 0,-1 0 0 0 0,1 0 0 0 0,0 0 0 0 0,-1 0 0 0 0,1 0 0 0 0,-1 0 0 0 0,1 0 0 0 0,-1 0 0 0 0,1 0 0 0 0,0 0 0 0 0,-1 1 0 0 0,1-1 0 0 0,-1 0 0 0 0,1 0 0 0 0,0 0 0 0 0,-1 1 0 0 0,1-1 0 0 0,0 0 0 0 0,-1 0 0 0 0,1 1 0 0 0,0-1 0 0 0,-1 0 0 0 0,1 1 0 0 0,0-1 0 0 0,0 0 0 0 0,-1 1 0 0 0,1-1 0 0 0,0 0 0 0 0,0 1 0 0 0,-1-1 0 0 0,1 1 0 0 0,0-1 0 0 0,0 0 0 0 0,0 1 0 0 0,0-1 0 0 0,0 1 0 0 0,0-1 0 0 0,0 0 0 0 0,0 1 0 0 0,0-1 0 0 0,0 1 0 0 0,0-1 0 0 0,0 1 0 0 0,0 0 0 0 0,0 0-46 0 0,0 0 0 0 0,0 0 0 0 0,0 0 0 0 0,0 0 0 0 0,0 0-1 0 0,0 0 1 0 0,1 1 0 0 0,-1-1 0 0 0,0 0 0 0 0,1 0 0 0 0,-1 0 0 0 0,0 0-1 0 0,1 0 1 0 0,-1 0 0 0 0,1 0 0 0 0,0 0 0 0 0,-1 0 0 0 0,1 0 0 0 0,0-1 0 0 0,0 1-1 0 0,-1 0 1 0 0,1 0 0 0 0,0-1 0 0 0,0 1 0 0 0,0 0 0 0 0,0-1 0 0 0,0 1-1 0 0,0-1 1 0 0,2 1 0 0 0,7 2-466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7:37.69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1 13823 0 0,'0'0'315'0'0,"0"2"45"0"0,5 55 140 0 0,9 71 1241 0 0,-11-112-1635 0 0,0 0 0 0 0,2 0 0 0 0,0 0 0 0 0,0 0 0 0 0,13 23 0 0 0,-17-38-107 0 0,-1 1-1 0 0,1-1 0 0 0,0 1 1 0 0,0-1-1 0 0,0 1 0 0 0,0-1 1 0 0,0 0-1 0 0,0 0 0 0 0,0 1 1 0 0,0-1-1 0 0,1 0 0 0 0,-1 0 0 0 0,0 0 1 0 0,1 0-1 0 0,-1 0 0 0 0,0-1 1 0 0,1 1-1 0 0,-1 0 0 0 0,1-1 1 0 0,0 1-1 0 0,-1-1 0 0 0,3 1 1 0 0,-3-1 23 0 0,1-1 0 0 0,0 1-1 0 0,-1-1 1 0 0,1 1 0 0 0,-1-1 0 0 0,1 0 0 0 0,-1 1 0 0 0,1-1 0 0 0,-1 0-1 0 0,1 0 1 0 0,-1 0 0 0 0,0 0 0 0 0,0 0 0 0 0,1-1 0 0 0,-1 1 0 0 0,0 0 0 0 0,0-1-1 0 0,0 1 1 0 0,0 0 0 0 0,-1-1 0 0 0,2-2 0 0 0,5-10 505 0 0,0-1 0 0 0,6-25 0 0 0,-9 27-522 0 0,0 1 0 0 0,1-1-1 0 0,0 1 1 0 0,10-17 0 0 0,-14 28-5 0 0,0 0 0 0 0,-1-1 0 0 0,1 1 0 0 0,0 0 0 0 0,0 0 0 0 0,0 0 0 0 0,0 0 0 0 0,0 0 0 0 0,0 0 0 0 0,0 0 0 0 0,1 0 0 0 0,-1 1 0 0 0,0-1 0 0 0,0 0 0 0 0,1 1 0 0 0,-1-1 0 0 0,0 1 0 0 0,1-1 0 0 0,-1 1 0 0 0,1-1 0 0 0,-1 1 0 0 0,2 0 0 0 0,-1 0 0 0 0,0 1 0 0 0,0-1 0 0 0,0 1 0 0 0,0-1 0 0 0,0 1 0 0 0,-1 0 0 0 0,1-1 0 0 0,0 1 0 0 0,0 0 0 0 0,-1 0 0 0 0,1 1 0 0 0,0-1 0 0 0,-1 0 0 0 0,2 2 0 0 0,5 6 0 0 0,-1-1 0 0 0,0 1 0 0 0,0 1 0 0 0,6 13 0 0 0,16 35 0 0 0,-23-43 0 0 0,1 0 0 0 0,0-1 0 0 0,1 0 0 0 0,1 0 0 0 0,15 19 0 0 0,-23-32 0 0 0,0 1 0 0 0,0-1 0 0 0,1 1 0 0 0,-1-1 0 0 0,1 0 0 0 0,-1 0 0 0 0,1 0 0 0 0,-1 0 0 0 0,1 0 0 0 0,-1 0 0 0 0,1 0 0 0 0,0 0 0 0 0,0 0 0 0 0,-1-1 0 0 0,1 1 0 0 0,0-1 0 0 0,0 1 0 0 0,0-1 0 0 0,0 0 0 0 0,-1 0 0 0 0,1 0 0 0 0,0 0 0 0 0,0 0 0 0 0,0 0 0 0 0,0 0 0 0 0,0-1 0 0 0,0 1 0 0 0,-1 0 0 0 0,1-1 0 0 0,0 0 0 0 0,0 1 0 0 0,-1-1 0 0 0,1 0 0 0 0,0 0 0 0 0,-1 0 0 0 0,1 0 0 0 0,-1 0 0 0 0,3-3 0 0 0,4-5 0 0 0,0 0 0 0 0,0 0 0 0 0,-1-1 0 0 0,0 0 0 0 0,5-12 0 0 0,2 0 0 0 0,5-7-1293 0 0,5-6-5174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7:38.048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130 69 11975 0 0,'0'0'547'0'0,"-8"-20"202"0"0,6 16-578 0 0,0 0-1 0 0,0 0 1 0 0,0 0-1 0 0,-1 1 1 0 0,1-1 0 0 0,-1 0-1 0 0,0 1 1 0 0,0 0-1 0 0,0 0 1 0 0,-6-4-1 0 0,8 6-109 0 0,0 1 0 0 0,-1-1 0 0 0,1 0 0 0 0,0 1 0 0 0,-1-1 0 0 0,1 1 0 0 0,-1-1 0 0 0,1 1-1 0 0,0 0 1 0 0,-1 0 0 0 0,1 0 0 0 0,-1 0 0 0 0,1 0 0 0 0,-1 0 0 0 0,1 0 0 0 0,-1 0 0 0 0,1 0 0 0 0,-1 1 0 0 0,1-1 0 0 0,-1 1-1 0 0,1-1 1 0 0,0 1 0 0 0,-1-1 0 0 0,1 1 0 0 0,0 0 0 0 0,-1 0 0 0 0,1 0 0 0 0,0 0 0 0 0,0 0 0 0 0,0 0 0 0 0,0 0 0 0 0,0 0-1 0 0,0 0 1 0 0,-1 2 0 0 0,-2 2 122 0 0,0 1 1 0 0,1-1-1 0 0,0 1 0 0 0,0 0 0 0 0,1-1 0 0 0,-1 1 0 0 0,1 0 1 0 0,0 0-1 0 0,0 7 0 0 0,-8 59 169 0 0,9-61-392 0 0,0 4 40 0 0,1 1 0 0 0,2 30 0 0 0,-1-39 0 0 0,0 0 0 0 0,1 1 0 0 0,0-1 0 0 0,0 0 0 0 0,0 0 0 0 0,1 0 0 0 0,0 0 0 0 0,5 8 0 0 0,-8-15 0 0 0,1 0 0 0 0,-1 1 0 0 0,0-1 0 0 0,0 0 0 0 0,1 1 0 0 0,-1-1 0 0 0,0 0 0 0 0,0 1 0 0 0,1-1 0 0 0,-1 0 0 0 0,0 0 0 0 0,1 1 0 0 0,-1-1 0 0 0,0 0 0 0 0,1 0 0 0 0,-1 0 0 0 0,0 1 0 0 0,1-1 0 0 0,-1 0 0 0 0,1 0 0 0 0,-1 0 0 0 0,0 0 0 0 0,1 0 0 0 0,-1 0 0 0 0,1 0 0 0 0,-1 0 0 0 0,0 0 0 0 0,1 0 0 0 0,-1 0 0 0 0,1 0 0 0 0,-1 0 0 0 0,0 0 0 0 0,1 0 0 0 0,-1 0 0 0 0,0-1 0 0 0,1 1 0 0 0,-1 0 0 0 0,1 0 0 0 0,-1 0 0 0 0,0-1 0 0 0,1 1 0 0 0,-1 0 0 0 0,1-1 0 0 0,7-9 0 0 0,-6 4 31 0 0,1 1 0 0 0,-1-1 0 0 0,-1 0 0 0 0,1 1 0 0 0,-1-1 0 0 0,0 0 0 0 0,0-9 0 0 0,-1-47 1043 0 0,-1 31-513 0 0,1 4-409 0 0,2-44-139 0 0,-3 70-79 0 0,1 0 0 0 0,0 1 0 0 0,0-1 0 0 0,0 0 1 0 0,1 0-1 0 0,-1 1 0 0 0,0-1 0 0 0,0 0 0 0 0,0 1 0 0 0,0-1 0 0 0,1 0 0 0 0,-1 0 0 0 0,0 1 0 0 0,1-1 0 0 0,-1 0 0 0 0,1 1 1 0 0,-1-1-1 0 0,0 1 0 0 0,1-1 0 0 0,0 1 0 0 0,-1-1 0 0 0,1 1 0 0 0,-1-1 0 0 0,1 1 0 0 0,-1-1 0 0 0,1 1 0 0 0,0-1 0 0 0,-1 1 0 0 0,1 0 1 0 0,0 0-1 0 0,0-1 0 0 0,-1 1 0 0 0,1 0 0 0 0,0 0 0 0 0,0 0 0 0 0,-1 0 0 0 0,1 0 0 0 0,0 0 0 0 0,0 0 0 0 0,-1 0 0 0 0,1 0 0 0 0,0 0 1 0 0,-1 0-1 0 0,1 0 0 0 0,0 0 0 0 0,0 1 0 0 0,-1-1 0 0 0,1 0 0 0 0,0 1 0 0 0,-1-1 0 0 0,1 0 0 0 0,0 1 0 0 0,0 0 0 0 0,2 0-576 0 0,7 2-892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7:38.409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1 176 11975 0 0,'4'31'1072'0'0,"1"0"-1"0"0,12 37 0 0 0,3 12 2031 0 0,-4-21-1970 0 0,-21-79-1132 0 0,0 0 0 0 0,2 0 0 0 0,0-1 0 0 0,1 0 0 0 0,1 1 0 0 0,1-1 0 0 0,3-27 0 0 0,0 27 0 0 0,1 1 0 0 0,6-23 0 0 0,-8 37 0 0 0,0 1 0 0 0,1-1 0 0 0,-1 0 0 0 0,1 1 0 0 0,0-1 0 0 0,0 1 0 0 0,1 0 0 0 0,0 0 0 0 0,0 0 0 0 0,0 1 0 0 0,7-7 0 0 0,-9 10 0 0 0,-1-1 0 0 0,1 1 0 0 0,0 0 0 0 0,-1 0 0 0 0,1 0 0 0 0,0 1 0 0 0,-1-1 0 0 0,1 0 0 0 0,0 1 0 0 0,0-1 0 0 0,0 1 0 0 0,-1-1 0 0 0,1 1 0 0 0,0 0 0 0 0,0 0 0 0 0,0 0 0 0 0,0 0 0 0 0,0 0 0 0 0,0 0 0 0 0,0 1 0 0 0,-1-1 0 0 0,1 1 0 0 0,0-1 0 0 0,0 1 0 0 0,0-1 0 0 0,-1 1 0 0 0,1 0 0 0 0,0 0 0 0 0,-1 0 0 0 0,1 0 0 0 0,-1 0 0 0 0,1 0 0 0 0,-1 1 0 0 0,3 1 0 0 0,0 2 0 0 0,0 0 0 0 0,0-1 0 0 0,-1 1 0 0 0,0 1 0 0 0,1-1 0 0 0,-2 0 0 0 0,1 1 0 0 0,-1-1 0 0 0,3 10 0 0 0,15 81 0 0 0,-19-91 0 0 0,-1-1 0 0 0,2 1 0 0 0,-1-1 0 0 0,1 1 0 0 0,-1-1 0 0 0,1 0 0 0 0,3 5 0 0 0,1-3-1293 0 0,2-1-5174 0 0</inkml:trace>
  <inkml:trace contextRef="#ctx0" brushRef="#br0" timeOffset="1">584 292 11975 0 0,'-2'-11'1083'0'0,"-29"-122"2873"0"0,30 130-3894 0 0,0 0 1 0 0,-1 0-1 0 0,1-1 1 0 0,-1 1-1 0 0,0 0 0 0 0,0 0 1 0 0,0 0-1 0 0,0 1 0 0 0,-1-1 1 0 0,1 0-1 0 0,-1 1 1 0 0,1 0-1 0 0,-1 0 0 0 0,0-1 1 0 0,0 1-1 0 0,-5-2 1 0 0,7 3-33 0 0,-1 1 1 0 0,1-1 0 0 0,0 1-1 0 0,-1 0 1 0 0,1-1 0 0 0,0 1-1 0 0,-1 0 1 0 0,1 0 0 0 0,-1-1-1 0 0,1 1 1 0 0,0 0-1 0 0,-1 1 1 0 0,1-1 0 0 0,-1 0-1 0 0,1 0 1 0 0,0 1 0 0 0,-1-1-1 0 0,1 0 1 0 0,0 1 0 0 0,-1-1-1 0 0,1 1 1 0 0,0 0 0 0 0,0-1-1 0 0,0 1 1 0 0,0 0 0 0 0,-1 0-1 0 0,1 0 1 0 0,0 0 0 0 0,0 0-1 0 0,0 0 1 0 0,1 0-1 0 0,-1 0 1 0 0,0 0 0 0 0,0 0-1 0 0,1 1 1 0 0,-1-1 0 0 0,0 0-1 0 0,1 0 1 0 0,-1 1 0 0 0,1-1-1 0 0,0 0 1 0 0,-1 1 0 0 0,1 1-1 0 0,-4 12-30 0 0,1 0 0 0 0,0 0 0 0 0,2 0 0 0 0,-1 0 0 0 0,2 0 0 0 0,1 26 0 0 0,1-30 0 0 0,-1-1 0 0 0,1 0 0 0 0,0 0 0 0 0,1-1 0 0 0,1 1 0 0 0,-1 0 0 0 0,1-1 0 0 0,1 0 0 0 0,0 0 0 0 0,11 16 0 0 0,-15-23 0 0 0,0-1 0 0 0,0 1 0 0 0,1-1 0 0 0,-1 0 0 0 0,0 1 0 0 0,1-1 0 0 0,-1 0 0 0 0,1 0 0 0 0,-1 0 0 0 0,1 0 0 0 0,-1 0 0 0 0,1 0 0 0 0,-1 0 0 0 0,5 0 0 0 0,-6-1 0 0 0,1 0 0 0 0,0 0 0 0 0,0 0 0 0 0,-1 0 0 0 0,1 0 0 0 0,0 0 0 0 0,-1 0 0 0 0,1 0 0 0 0,0-1 0 0 0,-1 1 0 0 0,1 0 0 0 0,0-1 0 0 0,-1 1 0 0 0,1 0 0 0 0,0-1 0 0 0,-1 1 0 0 0,1-1 0 0 0,-1 1 0 0 0,1-1 0 0 0,-1 1 0 0 0,1-1 0 0 0,-1 1 0 0 0,1-2 0 0 0,1-2 0 0 0,0 0 0 0 0,0 0 0 0 0,0 0 0 0 0,-1 0 0 0 0,0 0 0 0 0,0-1 0 0 0,1-4 0 0 0,7-100-269 0 0,-2 14-2150 0 0,1 20 905 0 0,-2 3-20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7:38.759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23 0 11975 0 0,'0'0'1200'0'0,"-7"20"-1088"0"0,2-5 279 0 0,2 1 0 0 0,0 0-1 0 0,1-1 1 0 0,0 1 0 0 0,2 0-1 0 0,0 0 1 0 0,3 25-1 0 0,-2-13-35 0 0,-1-20-227 0 0,23 378 2463 0 0,-12-290-2622 0 0,44 187-1 0 0,-53-275-30 0 0,12 33 190 0 0,-14-39-181 0 0,1 0 1 0 0,0 0 0 0 0,0-1-1 0 0,0 1 1 0 0,0 0 0 0 0,0-1 0 0 0,0 1-1 0 0,1 0 1 0 0,-1-1 0 0 0,0 0-1 0 0,1 1 1 0 0,-1-1 0 0 0,1 0-1 0 0,-1 1 1 0 0,1-1 0 0 0,0 0 0 0 0,2 0-1 0 0,3-1-1580 0 0,0-6-4506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7:39.13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7 23 13823 0 0,'0'0'675'0'0,"-5"19"150"0"0,4 7-292 0 0,1-1-1 0 0,0 0 1 0 0,2 0 0 0 0,5 28-1 0 0,-4-34-215 0 0,4 30 35 0 0,3-1 0 0 0,17 56 0 0 0,-26-103-689 0 0,4-7-5672 0 0,-2-4 395 0 0</inkml:trace>
  <inkml:trace contextRef="#ctx0" brushRef="#br0" timeOffset="1">247 1 11975 0 0,'5'17'902'0'0,"30"152"652"0"0,-12-41-658 0 0,-17-104-943 0 0,0 6-287 0 0,1 0 0 0 0,2-1-1 0 0,17 39 1 0 0,-24-65-178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7:41.143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427 80 10135 0 0,'0'0'770'0'0,"-6"-8"-484"0"0,-3-6 436 0 0,1 1 0 0 0,-2 1 0 0 0,-11-12 0 0 0,20 23-601 0 0,-1 0-1 0 0,1 0 0 0 0,-1 0 0 0 0,0 1 0 0 0,1-1 1 0 0,-1 0-1 0 0,0 1 0 0 0,0-1 0 0 0,1 1 1 0 0,-1 0-1 0 0,0 0 0 0 0,0 0 0 0 0,0 0 1 0 0,1 0-1 0 0,-4 0 0 0 0,-15-1 636 0 0,15 0-607 0 0,1 1 0 0 0,0 0-1 0 0,-1 0 1 0 0,1 1 0 0 0,0-1 0 0 0,0 1-1 0 0,-1 0 1 0 0,1 0 0 0 0,0 0-1 0 0,-5 3 1 0 0,-25 4 707 0 0,0-8-676 0 0,29-1-181 0 0,0 1 1 0 0,0 0-1 0 0,0 0 0 0 0,0 0 1 0 0,0 0-1 0 0,0 1 0 0 0,0 0 0 0 0,0 0 1 0 0,0 0-1 0 0,-5 3 0 0 0,-1 1 1 0 0,0 1 0 0 0,1 0 0 0 0,0 1 0 0 0,0 0 0 0 0,0 1 0 0 0,1 0 0 0 0,0 0 0 0 0,1 1 0 0 0,0 0 0 0 0,0 1 0 0 0,-12 19 0 0 0,20-28 0 0 0,-2 3 0 0 0,-1 0 0 0 0,1 0 0 0 0,0 0 0 0 0,0 0 0 0 0,0 0 0 0 0,1 0 0 0 0,-1 1 0 0 0,1-1 0 0 0,-1 8 0 0 0,4 1 0 0 0,1 0 0 0 0,0 0 0 0 0,1 0 0 0 0,1-1 0 0 0,0 1 0 0 0,6 11 0 0 0,14 36 0 0 0,-10-6 185 0 0,-3 1-1 0 0,-2 0 0 0 0,5 105 0 0 0,-18 170 1127 0 0,-26 101-1311 0 0,2-37 0 0 0,25-370 0 0 0,1-9 0 0 0,0 0 0 0 0,1 0 0 0 0,1-1 0 0 0,3 23 0 0 0,-3-32 0 0 0,0-1 0 0 0,0 0 0 0 0,1 1 0 0 0,0-1 0 0 0,0 0 0 0 0,0 0 0 0 0,0 0 0 0 0,1 0 0 0 0,-1-1 0 0 0,1 1 0 0 0,0-1 0 0 0,0 1 0 0 0,0-1 0 0 0,0 0 0 0 0,1 0 0 0 0,0 0 0 0 0,-1-1 0 0 0,1 1 0 0 0,5 1 0 0 0,17 8-119 0 0,55 18 1 0 0,-33-16-2788 0 0,-25-7 143 0 0,32 9-3923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6T10:15:22.33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7:41.979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284 48 13823 0 0,'-43'7'807'0'0,"25"-6"-664"0"0,1 2-1 0 0,-1 0 1 0 0,1 1 0 0 0,0 0-1 0 0,1 2 1 0 0,-1 0 0 0 0,-29 15-1 0 0,36-15 319 0 0,0 1 1 0 0,-17 16-1 0 0,24-21-410 0 0,0 1 0 0 0,1 0 0 0 0,-1 0 0 0 0,1 0 0 0 0,0 1 0 0 0,0-1 0 0 0,0 0 0 0 0,0 1 0 0 0,0-1 0 0 0,1 1 0 0 0,-1 0 0 0 0,0 5 0 0 0,2-9-10 0 0,0 1 1 0 0,0 0-1 0 0,0-1 0 0 0,1 1 1 0 0,-1-1-1 0 0,0 1 0 0 0,0 0 1 0 0,0-1-1 0 0,1 1 0 0 0,-1-1 1 0 0,0 1-1 0 0,1-1 0 0 0,-1 1 1 0 0,0-1-1 0 0,1 1 0 0 0,-1-1 1 0 0,1 1-1 0 0,-1-1 0 0 0,1 0 1 0 0,-1 1-1 0 0,1-1 0 0 0,-1 1 1 0 0,1-1-1 0 0,-1 0 0 0 0,1 0 1 0 0,-1 1-1 0 0,1-1 0 0 0,0 0 1 0 0,-1 0-1 0 0,1 0 0 0 0,-1 0 1 0 0,1 0-1 0 0,0 0 0 0 0,-1 1 1 0 0,1-1-1 0 0,0-1 0 0 0,0 1 1 0 0,24 0-8 0 0,4-8-34 0 0,0 0 0 0 0,0-2 0 0 0,-1-1 0 0 0,39-22 0 0 0,-9 5 0 0 0,95-35 0 0 0,-126 54 0 0 0,1 1 0 0 0,0 1 0 0 0,48-5 0 0 0,-66 11 0 0 0,0 0 0 0 0,0 1 0 0 0,1 0 0 0 0,-1 1 0 0 0,-1 0 0 0 0,1 0 0 0 0,0 1 0 0 0,15 5 0 0 0,-22-5 0 0 0,1-1 0 0 0,-1 1 0 0 0,0 0 0 0 0,1 0 0 0 0,-1 0 0 0 0,0 1 0 0 0,0-1 0 0 0,0 1 0 0 0,-1 0 0 0 0,1 0 0 0 0,0 0 0 0 0,-1 0 0 0 0,0 0 0 0 0,0 0 0 0 0,0 0 0 0 0,0 1 0 0 0,0-1 0 0 0,-1 1 0 0 0,0 0 0 0 0,0-1 0 0 0,0 1 0 0 0,0 0 0 0 0,0 0 0 0 0,0 7 0 0 0,0 29 0 0 0,-3 1 0 0 0,-1-1 0 0 0,-15 76 0 0 0,6-47 0 0 0,-36 183 0 0 0,22-122 0 0 0,-78 339 1701 0 0,73-335-1370 0 0,-11 43-323 0 0,-74 194 0 0 0,109-351-8 0 0,0 0 0 0 0,-2-1 0 0 0,0 0 0 0 0,-1-1 0 0 0,-1 1 0 0 0,-1-2 0 0 0,-20 24 0 0 0,30-38 2 0 0,-1-1 0 0 0,1 0 0 0 0,-1 0 0 0 0,1 0 0 0 0,-1 0 0 0 0,0-1 0 0 0,0 1 0 0 0,0-1 0 0 0,0 1 0 0 0,0-1 1 0 0,0 0-1 0 0,0 0 0 0 0,0 0 0 0 0,0-1 0 0 0,0 1 0 0 0,-6-1 0 0 0,8 0-15 0 0,-1 0 1 0 0,1 0-1 0 0,-1-1 1 0 0,0 1-1 0 0,1-1 1 0 0,-1 1 0 0 0,1-1-1 0 0,0 0 1 0 0,-1 1-1 0 0,1-1 1 0 0,0 0-1 0 0,-1 0 1 0 0,1 0-1 0 0,0 0 1 0 0,0 0-1 0 0,0 0 1 0 0,0 0 0 0 0,0-1-1 0 0,0 1 1 0 0,0 0-1 0 0,0 0 1 0 0,0-1-1 0 0,0 1 1 0 0,1-1-1 0 0,-1 1 1 0 0,1-1-1 0 0,-1 1 1 0 0,1-1 0 0 0,-1 1-1 0 0,1-1 1 0 0,0 1-1 0 0,0-1 1 0 0,0 1-1 0 0,0-3 1 0 0,0 0-111 0 0,-1 1 0 0 0,1-1 0 0 0,1 0 1 0 0,-1 0-1 0 0,0 1 0 0 0,1-1 0 0 0,1-4 0 0 0,5-10-389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7:42.81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5 211 15663 0 0,'0'-2'60'0'0,"-1"1"0"0"0,0 0 0 0 0,1-1 0 0 0,-1 1 0 0 0,1-1 0 0 0,0 1 0 0 0,-1-1 0 0 0,1 1 0 0 0,0-1 0 0 0,0 1 0 0 0,0-1 0 0 0,0 1 1 0 0,0-1-1 0 0,0 1 0 0 0,1-1 0 0 0,-1 1 0 0 0,0-1 0 0 0,1 1 0 0 0,-1-1 0 0 0,1 1 0 0 0,-1-1 0 0 0,1 1 0 0 0,0 0 0 0 0,0-1 0 0 0,1 0 0 0 0,0 0-47 0 0,1 0 0 0 0,0 0 1 0 0,0 1-1 0 0,0-1 0 0 0,0 1 0 0 0,1 0 1 0 0,-1 0-1 0 0,0 0 0 0 0,0 1 1 0 0,1-1-1 0 0,2 0 0 0 0,43-4 347 0 0,56 1 0 0 0,-65 4 80 0 0,1-2 0 0 0,64-12 0 0 0,230-58-440 0 0,-265 54 2 0 0,-34 8-433 0 0,58-8-1 0 0,-68 13-4051 0 0,-4-3-1565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7:43.200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17 33 13823 0 0,'-2'-2'129'0'0,"0"0"-1"0"0,1-1 0 0 0,-1 1 0 0 0,1 0 1 0 0,0-1-1 0 0,0 1 0 0 0,-2-5 0 0 0,0-2 417 0 0,2 8-168 0 0,14 13 1131 0 0,3 3-1055 0 0,0 0 0 0 0,1 0 0 0 0,0-2-1 0 0,25 15 1 0 0,81 37-711 0 0,-68-37 396 0 0,-48-25-143 0 0,0 1 0 0 0,0 0 0 0 0,-1 1 0 0 0,1 0 0 0 0,-1 0 0 0 0,0 0 0 0 0,0 0 0 0 0,-1 1-1 0 0,1 0 1 0 0,5 9 0 0 0,-8-10 63 0 0,-1 0 0 0 0,0 0 0 0 0,0-1 0 0 0,0 1 0 0 0,0 1 0 0 0,-1-1 0 0 0,0 0 1 0 0,0 0-1 0 0,0 0 0 0 0,-1 1 0 0 0,1-1 0 0 0,-1 0 0 0 0,-1 1 0 0 0,1-1 0 0 0,-1 0 0 0 0,-1 8 0 0 0,-3 5 75 0 0,0-1 0 0 0,-1 0 1 0 0,-1 0-1 0 0,0 0 0 0 0,-1-1 1 0 0,-1 0-1 0 0,0-1 0 0 0,-19 23 1 0 0,11-19-148 0 0,0-1 0 0 0,-1-1 0 0 0,-1-1 1 0 0,0 0-1 0 0,-37 22 0 0 0,27-21 14 0 0,18-12 0 0 0,0 2 0 0 0,0-1 0 0 0,1 2 0 0 0,0-1 0 0 0,-10 10 0 0 0,20-16-1 0 0,-1-1 0 0 0,1 0 0 0 0,-1 1 0 0 0,1-1 0 0 0,-1 1 0 0 0,1-1 0 0 0,0 1 0 0 0,-1-1 0 0 0,1 1-1 0 0,0-1 1 0 0,0 1 0 0 0,-1-1 0 0 0,1 1 0 0 0,0 0 0 0 0,0-1 0 0 0,0 1 0 0 0,0-1 0 0 0,0 1 0 0 0,0-1 0 0 0,0 1 0 0 0,0 0 0 0 0,0-1 0 0 0,0 1-1 0 0,0-1 1 0 0,0 1 0 0 0,0 0 0 0 0,0-1 0 0 0,0 1 0 0 0,1-1 0 0 0,-1 1 0 0 0,0 0 0 0 0,2 0-35 0 0,-1 1 0 0 0,0-1 0 0 0,0 0-1 0 0,1 0 1 0 0,-1 0 0 0 0,1 0 0 0 0,-1 0 0 0 0,1 0 0 0 0,-1 0 0 0 0,4 1 0 0 0,42 10-905 0 0,-47-12 929 0 0,31 5-500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7:44.02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0 219 10135 0 0,'23'1'334'0'0,"-1"-1"0"0"0,0-1 0 0 0,0-1 0 0 0,42-9 0 0 0,-53 8 36 0 0,-1 0 0 0 0,1-1 0 0 0,-1 0 0 0 0,0 0-1 0 0,0-1 1 0 0,0-1 0 0 0,0 1 0 0 0,-1-2 0 0 0,0 1 0 0 0,0-1-1 0 0,12-13 1 0 0,-20 18-324 0 0,1 0-1 0 0,0 0 0 0 0,-1 0 1 0 0,1 0-1 0 0,-1 0 1 0 0,0 0-1 0 0,1 0 1 0 0,-1 0-1 0 0,0-1 0 0 0,0 1 1 0 0,-1-1-1 0 0,1 1 1 0 0,0 0-1 0 0,-1-1 0 0 0,0 1 1 0 0,1-1-1 0 0,-1 1 1 0 0,0-1-1 0 0,0 1 0 0 0,-1-1 1 0 0,1 1-1 0 0,0-1 1 0 0,-1 1-1 0 0,1-1 1 0 0,-1 1-1 0 0,0-1 0 0 0,0 1 1 0 0,0 0-1 0 0,0 0 1 0 0,0-1-1 0 0,-1 1 0 0 0,1 0 1 0 0,-1 0-1 0 0,1 0 1 0 0,-1 0-1 0 0,0 1 0 0 0,0-1 1 0 0,1 0-1 0 0,-4-1 1 0 0,-1-2 67 0 0,0 0 1 0 0,-1 1 0 0 0,1 0-1 0 0,-1 0 1 0 0,0 1-1 0 0,0 0 1 0 0,0 0 0 0 0,-1 0-1 0 0,1 1 1 0 0,-1 0 0 0 0,-12-1-1 0 0,15 3-49 0 0,0-1-1 0 0,0 1 1 0 0,0 0-1 0 0,0 1 1 0 0,0 0 0 0 0,0-1-1 0 0,0 2 1 0 0,0-1-1 0 0,0 0 1 0 0,0 1-1 0 0,1 0 1 0 0,-1 0-1 0 0,1 0 1 0 0,-1 1 0 0 0,-5 3-1 0 0,6-2 6 0 0,0 0 0 0 0,1 0-1 0 0,-1 0 1 0 0,1 1 0 0 0,0-1 0 0 0,0 1-1 0 0,0 0 1 0 0,0 0 0 0 0,1 0-1 0 0,0 0 1 0 0,0 0 0 0 0,0 0 0 0 0,1 0-1 0 0,-2 6 1 0 0,-1 15-69 0 0,1 0 0 0 0,1 0 0 0 0,1 0 0 0 0,2 0 0 0 0,0 0 0 0 0,2 0 0 0 0,1 0 0 0 0,11 43 0 0 0,-1-24 0 0 0,2 0 0 0 0,2-1 0 0 0,45 79 0 0 0,-51-102 0 0 0,-1 0 0 0 0,0 1 0 0 0,-2 0 0 0 0,0 0 0 0 0,10 48 0 0 0,-18-62 0 0 0,0 0 0 0 0,0 0 0 0 0,-1 0 0 0 0,0 0 0 0 0,0 1 0 0 0,-1-1 0 0 0,0 0 0 0 0,-1 0 0 0 0,-2 10 0 0 0,1-13 0 0 0,1 1 0 0 0,-1 0 0 0 0,0-1 0 0 0,0 1 0 0 0,0-1 0 0 0,-1 0 0 0 0,0 0 0 0 0,0 0 0 0 0,0-1 0 0 0,-1 1 0 0 0,1-1 0 0 0,-1 0 0 0 0,-8 5 0 0 0,7-6-7 0 0,0 0-1 0 0,0-1 1 0 0,0 0 0 0 0,0 0-1 0 0,0 0 1 0 0,0 0 0 0 0,-1-1-1 0 0,1 0 1 0 0,0-1 0 0 0,-1 1-1 0 0,1-1 1 0 0,-12-1 0 0 0,12 0 103 0 0,1 1 0 0 0,0-1 0 0 0,-1 0-1 0 0,1-1 1 0 0,0 1 0 0 0,0-1 0 0 0,0 0 0 0 0,0 0 0 0 0,0-1 0 0 0,1 1 0 0 0,-1-1 0 0 0,1 0 0 0 0,-1 0 0 0 0,1-1 0 0 0,-6-6 0 0 0,9 9-122 0 0,0 0 0 0 0,0 0 0 0 0,0 0-1 0 0,0-1 1 0 0,1 1 0 0 0,-1 0 0 0 0,0-1 0 0 0,1 1 0 0 0,0 0-1 0 0,-1-1 1 0 0,1 1 0 0 0,0-1 0 0 0,-1 1 0 0 0,1-1-1 0 0,0 1 1 0 0,0-1 0 0 0,0 1 0 0 0,0 0 0 0 0,0-1-1 0 0,1 1 1 0 0,-1-1 0 0 0,0 1 0 0 0,1-1 0 0 0,-1 1 0 0 0,1 0-1 0 0,-1-1 1 0 0,1 1 0 0 0,0 0 0 0 0,0-1 0 0 0,-1 1-1 0 0,1 0 1 0 0,0 0 0 0 0,0 0 0 0 0,0 0 0 0 0,0 0 0 0 0,0 0-1 0 0,1 0 1 0 0,0-1 0 0 0,7-4-98 0 0,0 0-1 0 0,1 0 1 0 0,-1 0-1 0 0,14-4 1 0 0,-5 1-59 0 0,54-33-139 0 0,-2-3 1 0 0,-2-3 0 0 0,-3-4 0 0 0,64-63 0 0 0,-116 102 321 0 0,0-2 0 0 0,-1 0 0 0 0,-1 0 0 0 0,0-1 0 0 0,-1 0 0 0 0,-1-1 0 0 0,0 0 0 0 0,-1-1 0 0 0,6-20 0 0 0,-8 15 0 0 0,0 0 0 0 0,-1 0 0 0 0,-2-1 0 0 0,0 0 0 0 0,-1 0 0 0 0,-4-45 0 0 0,-3 41 0 0 0,5 28 6 0 0,0-1 0 0 0,0 1 0 0 0,0 0 0 0 0,0 0 0 0 0,0 0 0 0 0,0-1 0 0 0,0 1-1 0 0,-1 0 1 0 0,1 0 0 0 0,0 0 0 0 0,0-1 0 0 0,0 1 0 0 0,0 0 0 0 0,0 0 0 0 0,-1 0 0 0 0,1 0 0 0 0,0 0-1 0 0,0-1 1 0 0,0 1 0 0 0,-1 0 0 0 0,1 0 0 0 0,0 0 0 0 0,0 0 0 0 0,-1 0 0 0 0,1 0 0 0 0,0 0 0 0 0,0 0-1 0 0,0 0 1 0 0,-1 0 0 0 0,1 0 0 0 0,0 0 0 0 0,0 0 0 0 0,-1 0 0 0 0,1 0 0 0 0,0 0 0 0 0,0 0 0 0 0,-1 0-1 0 0,1 0 1 0 0,0 0 0 0 0,0 0 0 0 0,0 0 0 0 0,-1 1 0 0 0,1-1 0 0 0,0 0 0 0 0,0 0 0 0 0,0 0 0 0 0,0 0 0 0 0,-1 0-1 0 0,1 1 1 0 0,0-1 0 0 0,0 0 0 0 0,0 0 0 0 0,0 0 0 0 0,0 1 0 0 0,-1-1 0 0 0,1 0 0 0 0,0 0 0 0 0,0 0-1 0 0,0 1 1 0 0,0-1 0 0 0,0 0 0 0 0,0 0 0 0 0,0 1 0 0 0,0-1 0 0 0,0 0 0 0 0,0 0 0 0 0,0 1 0 0 0,-13 29 153 0 0,1 1 0 0 0,2 0 0 0 0,1 1 0 0 0,2 0 0 0 0,1 0 0 0 0,1 0 0 0 0,2 1 0 0 0,1 0 0 0 0,3 34 0 0 0,1-42-159 0 0,0-1 0 0 0,2 0 0 0 0,1 0 0 0 0,1 0 0 0 0,1 0 0 0 0,1-1 0 0 0,1-1 0 0 0,1 1 0 0 0,23 36 0 0 0,-29-53 3 0 0,0-1 0 0 0,0 0-1 0 0,0-1 1 0 0,1 1 0 0 0,-1-1 0 0 0,1 1-1 0 0,0-1 1 0 0,0-1 0 0 0,1 1 0 0 0,-1-1-1 0 0,8 4 1 0 0,-9-6-27 0 0,1 1 0 0 0,-1-1 0 0 0,0 0 0 0 0,0 0 0 0 0,1-1-1 0 0,-1 1 1 0 0,0-1 0 0 0,1 0 0 0 0,-1 0 0 0 0,0 0 0 0 0,1-1 0 0 0,-1 1 0 0 0,0-1-1 0 0,0 0 1 0 0,1 0 0 0 0,-1-1 0 0 0,5-1 0 0 0,39-25-1401 0 0,-18 5-3721 0 0,-4 3-1098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7:44.390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189 162 11975 0 0,'0'0'15'0'0,"-3"-20"596"0"0,0 0 0 0 0,-10-29 0 0 0,11 45-348 0 0,1-1 0 0 0,-1 1 0 0 0,0-1-1 0 0,0 1 1 0 0,-1 0 0 0 0,1-1 0 0 0,-1 1 0 0 0,0 1 0 0 0,0-1-1 0 0,0 0 1 0 0,0 1 0 0 0,-1-1 0 0 0,0 1 0 0 0,1 0 0 0 0,-1 0-1 0 0,-6-3 1 0 0,8 5-224 0 0,0 1 1 0 0,0-1-1 0 0,1 0 0 0 0,-1 1 0 0 0,0-1 1 0 0,0 1-1 0 0,0 0 0 0 0,0-1 0 0 0,0 1 1 0 0,0 0-1 0 0,0 0 0 0 0,0 0 0 0 0,0 1 1 0 0,0-1-1 0 0,0 0 0 0 0,0 1 0 0 0,1-1 1 0 0,-1 1-1 0 0,0 0 0 0 0,0 0 0 0 0,0-1 1 0 0,1 1-1 0 0,-1 0 0 0 0,0 0 0 0 0,1 1 1 0 0,-1-1-1 0 0,1 0 0 0 0,-1 1 0 0 0,1-1 1 0 0,0 0-1 0 0,0 1 0 0 0,-1 0 0 0 0,1-1 1 0 0,0 1-1 0 0,-1 3 0 0 0,-3 5 180 0 0,0 1 1 0 0,0 0-1 0 0,1 1 0 0 0,-4 16 0 0 0,8-26-156 0 0,-8 32 69 0 0,1 0 1 0 0,2 0-1 0 0,2 1 0 0 0,0 37 0 0 0,3-50-138 0 0,2 0-1 0 0,0 0 0 0 0,2-1 1 0 0,0 1-1 0 0,1-1 0 0 0,1 0 1 0 0,15 33-1 0 0,-18-47 7 0 0,1 0 0 0 0,0 0 0 0 0,0 0 0 0 0,1 0 0 0 0,0-1 0 0 0,0 0 0 0 0,0 0 0 0 0,1 0 0 0 0,0-1 0 0 0,0 0 0 0 0,0 0 0 0 0,1 0 0 0 0,-1-1 0 0 0,10 5 0 0 0,-11-7 0 0 0,0 0 0 0 0,1 0 0 0 0,-1-1 0 0 0,1 0 0 0 0,0 0 0 0 0,-1 0 0 0 0,1 0 0 0 0,0-1 0 0 0,0 0 0 0 0,-1 0 0 0 0,1-1 0 0 0,0 1 0 0 0,0-1 0 0 0,-1-1 0 0 0,1 1 0 0 0,-1-1 0 0 0,1 0 0 0 0,-1 0 0 0 0,0 0 0 0 0,7-5 0 0 0,4-4-801 0 0,0 0-1 0 0,0-2 1 0 0,-1 0-1 0 0,-1-1 1 0 0,0 0-1 0 0,17-24 1 0 0,-1 0-1245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7:44.889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27 42 13823 0 0,'0'0'315'0'0,"0"10"426"0"0,-12 124 489 0 0,2-23 427 0 0,5 168 0 0 0,7-275-1656 0 0,1-10-3 0 0,1-9 75 0 0,7-46 980 0 0,34-110-1 0 0,-35 142-1073 0 0,1 0-1 0 0,1 1 1 0 0,2 1-1 0 0,1 0 1 0 0,32-44-1 0 0,-35 56 22 0 0,0 1 0 0 0,1 1 0 0 0,26-21 0 0 0,-35 31 0 0 0,0 0 0 0 0,0-1 0 0 0,1 2 0 0 0,0-1 0 0 0,-1 0 0 0 0,1 1 0 0 0,0 0 0 0 0,0 0 0 0 0,1 0 0 0 0,-1 1 0 0 0,0 0 0 0 0,0 0 0 0 0,1 0 0 0 0,-1 1 0 0 0,0-1 0 0 0,1 1 0 0 0,7 1 0 0 0,-10 0 0 0 0,0 0 0 0 0,0 0 0 0 0,0 0 0 0 0,0 0 0 0 0,0 0 0 0 0,0 1 0 0 0,0-1 0 0 0,0 1 0 0 0,0 0 0 0 0,-1 0 0 0 0,1 0 0 0 0,0 0 0 0 0,-1 0 0 0 0,0 1 0 0 0,0-1 0 0 0,4 5 0 0 0,-4-2 0 0 0,1 0 0 0 0,-1-1 0 0 0,0 1 0 0 0,-1 0 0 0 0,1 0 0 0 0,-1 0 0 0 0,0 0 0 0 0,0 0 0 0 0,0 9 0 0 0,-2 5 0 0 0,0 0 0 0 0,-1 0 0 0 0,-1 0 0 0 0,-9 29 0 0 0,-17 37 0 0 0,19-61 0 0 0,1 0 0 0 0,-8 38 0 0 0,17-61-125 0 0,0 1 0 0 0,0-1 0 0 0,0 1 0 0 0,1-1 0 0 0,-1 0 0 0 0,0 1 0 0 0,0-1 0 0 0,1 1 1 0 0,-1-1-1 0 0,1 0 0 0 0,-1 1 0 0 0,1-1 0 0 0,0 0 0 0 0,0 0 0 0 0,-1 0 0 0 0,1 1 0 0 0,0-1 0 0 0,0 0 0 0 0,0 0 0 0 0,0 0 0 0 0,0 0 0 0 0,0 0 0 0 0,0-1 0 0 0,1 1 0 0 0,-1 0 0 0 0,0 0 0 0 0,0-1 0 0 0,1 1 0 0 0,-1-1 0 0 0,0 1 0 0 0,1-1 0 0 0,1 1 0 0 0,6 2-1046 0 0,0-1 0 0 0,0 0 0 0 0,14 1 0 0 0,10 1 253 0 0,0-2-1 0 0,0-1 0 0 0,52-5 1 0 0,-71 2 1306 0 0,0 0 1 0 0,0-1-1 0 0,-1-1 1 0 0,0 0-1 0 0,1-1 1 0 0,-1-1 0 0 0,-1 0-1 0 0,1 0 1 0 0,-1-1-1 0 0,0-1 1 0 0,12-10-1 0 0,-12 8-116 0 0,-1-1-1 0 0,0 0 0 0 0,0-1 1 0 0,-1-1-1 0 0,-1 1 0 0 0,0-1 1 0 0,-1-1-1 0 0,0 0 1 0 0,-1 0-1 0 0,-1 0 0 0 0,0-1 1 0 0,-1 0-1 0 0,0 0 0 0 0,-2 0 1 0 0,1-1-1 0 0,-2 0 0 0 0,0 1 1 0 0,-1-32-1 0 0,-2 41-106 0 0,1 0-1 0 0,-2-1 1 0 0,1 1-1 0 0,-1 0 1 0 0,0 0-1 0 0,0 0 1 0 0,0 1-1 0 0,-1-1 1 0 0,0 0-1 0 0,0 1 1 0 0,-1 0-1 0 0,-6-9 1 0 0,8 12-153 0 0,1 1 1 0 0,0-1-1 0 0,-1 1 1 0 0,1-1-1 0 0,-1 1 1 0 0,1 0-1 0 0,-1 0 1 0 0,0-1-1 0 0,1 1 1 0 0,-1 0-1 0 0,0 0 1 0 0,0 1-1 0 0,0-1 1 0 0,0 0 0 0 0,0 1-1 0 0,0-1 1 0 0,0 1-1 0 0,0-1 1 0 0,0 1-1 0 0,0 0 1 0 0,0 0-1 0 0,0 0 1 0 0,0 0-1 0 0,0 0 1 0 0,0 1-1 0 0,0-1 1 0 0,0 1-1 0 0,0-1 1 0 0,0 1-1 0 0,0 0 1 0 0,0-1-1 0 0,0 1 1 0 0,1 0-1 0 0,-1 0 1 0 0,0 0-1 0 0,0 1 1 0 0,1-1-1 0 0,-1 0 1 0 0,1 1-1 0 0,-1-1 1 0 0,-1 3-1 0 0,-1 2 46 0 0,0-1-1 0 0,0 0 0 0 0,1 1 1 0 0,-1 0-1 0 0,2 0 0 0 0,-1 0 1 0 0,0 0-1 0 0,1 1 0 0 0,-2 11 1 0 0,-1 8 516 0 0,-2 30 0 0 0,6-40-413 0 0,-1 12-99 0 0,0-1-1 0 0,5 46 1 0 0,-2-62-71 0 0,1 1-1 0 0,0 0 1 0 0,1 0 0 0 0,0-1-1 0 0,1 0 1 0 0,0 1 0 0 0,1-1-1 0 0,9 16 1 0 0,-11-23-64 0 0,-1 0 0 0 0,1 0 1 0 0,0-1-1 0 0,1 1 0 0 0,-1-1 0 0 0,0 0 0 0 0,1 0 0 0 0,0 0 1 0 0,0 0-1 0 0,0 0 0 0 0,0-1 0 0 0,0 0 0 0 0,0 0 0 0 0,1 0 0 0 0,-1 0 1 0 0,1-1-1 0 0,-1 0 0 0 0,1 0 0 0 0,0 0 0 0 0,0 0 0 0 0,-1-1 1 0 0,1 1-1 0 0,0-1 0 0 0,0-1 0 0 0,-1 1 0 0 0,7-2 0 0 0,2-1-395 0 0,0 0-1 0 0,0-1 0 0 0,-1-1 0 0 0,0 0 1 0 0,0-1-1 0 0,0 0 0 0 0,0-1 1 0 0,13-10-1 0 0,4-5-1066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7:45.228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187 20 11975 0 0,'1'-2'267'0'0,"5"-13"651"0"0,-5 13 140 0 0,-5 10-161 0 0,-11 26-127 0 0,1 1-1 0 0,2 0 1 0 0,1 1 0 0 0,2 0-1 0 0,-6 51 1 0 0,-6 188-1160 0 0,21-265 470 0 0,-1 6-80 0 0,0 0 0 0 0,1 0 0 0 0,1 1 0 0 0,1-1 0 0 0,0 0 0 0 0,1 0 0 0 0,5 16 0 0 0,-8-31-5 0 0,0-1 0 0 0,0 0-1 0 0,0 1 1 0 0,1-1 0 0 0,-1 1-1 0 0,0-1 1 0 0,0 0 0 0 0,0 1-1 0 0,0-1 1 0 0,0 0 0 0 0,0 1-1 0 0,1-1 1 0 0,-1 0 0 0 0,0 1-1 0 0,0-1 1 0 0,1 0 0 0 0,-1 1-1 0 0,0-1 1 0 0,0 0 0 0 0,1 0-1 0 0,-1 1 1 0 0,0-1 0 0 0,1 0-1 0 0,-1 0 1 0 0,0 0 0 0 0,1 1-1 0 0,-1-1 1 0 0,0 0 0 0 0,1 0-1 0 0,-1 0 1 0 0,0 0 0 0 0,1 0-1 0 0,-1 0 1 0 0,1 0 0 0 0,-1 0-1 0 0,0 0 1 0 0,1 0 0 0 0,0 0-1 0 0,3-4-187 0 0,-2 1 44 0 0,0 0 0 0 0,0-1 0 0 0,0 1 0 0 0,0 0 0 0 0,0-1 0 0 0,-1 1 0 0 0,1-1 0 0 0,-1 0 0 0 0,0 1 0 0 0,0-1 0 0 0,0 0 0 0 0,-1 0 0 0 0,1-7 0 0 0,-1 0-439 0 0,0 0-1 0 0,-1 0 1 0 0,-2-18 0 0 0,-2 14 41 0 0,0-1 0 0 0,-1 1-1 0 0,0 0 1 0 0,-2 0-1 0 0,1 1 1 0 0,-2 0 0 0 0,0 0-1 0 0,-13-14 1 0 0,7 7 685 0 0,1 1 1 0 0,-15-30 0 0 0,29 49-32 0 0,0 1 0 0 0,-1-1 0 0 0,1 0 0 0 0,-1 1 0 0 0,1-1 0 0 0,0 0 0 0 0,-1 1 0 0 0,1-1 0 0 0,0 0 0 0 0,0 0 0 0 0,0 1 0 0 0,-1-1 0 0 0,1 0 0 0 0,0 0 0 0 0,0 1-1 0 0,0-1 1 0 0,0 0 0 0 0,0 0 0 0 0,1 1 0 0 0,-1-1 0 0 0,0 0 0 0 0,0 0 0 0 0,0 1 0 0 0,1-1 0 0 0,-1 0 0 0 0,0 1 0 0 0,1-1 0 0 0,-1 0 0 0 0,0 1 0 0 0,1-1 0 0 0,-1 0 0 0 0,1 1 0 0 0,-1-1 0 0 0,1 1 0 0 0,-1-1 0 0 0,1 1 0 0 0,0-1 0 0 0,-1 1 0 0 0,1 0 0 0 0,0-1 0 0 0,-1 1 0 0 0,1 0 0 0 0,0-1 0 0 0,-1 1 0 0 0,1 0 0 0 0,1-1 0 0 0,3 0 86 0 0,1 0-1 0 0,0 1 0 0 0,0 0 1 0 0,12 0-1 0 0,-4 0 504 0 0,67 3-30 0 0,8-1-716 0 0,-28-7-4724 0 0,-26 0-636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7:45.60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561 118 15663 0 0,'3'-10'762'0'0,"-3"6"-687"0"0,1 0 0 0 0,-1 0 1 0 0,0 0-1 0 0,0 0 0 0 0,-1 0 0 0 0,1 0 1 0 0,-1 0-1 0 0,0 0 0 0 0,0 0 1 0 0,0 0-1 0 0,0 1 0 0 0,-1-1 1 0 0,0 0-1 0 0,1 1 0 0 0,-1-1 1 0 0,-1 1-1 0 0,1 0 0 0 0,0 0 1 0 0,-1 0-1 0 0,0 0 0 0 0,1 0 1 0 0,-1 0-1 0 0,0 1 0 0 0,-1-1 0 0 0,-2-1 1 0 0,3 2 25 0 0,0 0-1 0 0,0 0 1 0 0,0 0 0 0 0,0 1 0 0 0,0 0 0 0 0,-1-1-1 0 0,1 1 1 0 0,0 0 0 0 0,-1 1 0 0 0,1-1 0 0 0,-1 1-1 0 0,1-1 1 0 0,-1 1 0 0 0,1 0 0 0 0,0 0 0 0 0,-1 1-1 0 0,1-1 1 0 0,-1 1 0 0 0,1-1 0 0 0,-1 1 0 0 0,1 0-1 0 0,0 0 1 0 0,0 1 0 0 0,0-1 0 0 0,-1 1-1 0 0,1-1 1 0 0,1 1 0 0 0,-7 5 0 0 0,1 1-71 0 0,0 0 0 0 0,0 1 0 0 0,1 1 1 0 0,0-1-1 0 0,-8 17 0 0 0,-23 56-56 0 0,33-71 36 0 0,-4 10-10 0 0,1 1 0 0 0,0 0 0 0 0,2 1 0 0 0,1 0 0 0 0,1-1 0 0 0,1 2 0 0 0,0-1 0 0 0,2 0 0 0 0,1 0 0 0 0,3 27 0 0 0,-1-34 0 0 0,1 0 0 0 0,1 1 0 0 0,0-2 0 0 0,1 1 0 0 0,1 0 0 0 0,0-1 0 0 0,1 0 0 0 0,1-1 0 0 0,0 1 0 0 0,1-1 0 0 0,1-1 0 0 0,0 0 0 0 0,0 0 0 0 0,1-1 0 0 0,14 12 0 0 0,36 20 0 0 0,-43-32 0 0 0,32 28 0 0 0,-47-38-4 0 0,0 1-1 0 0,-1-1 1 0 0,0 1-1 0 0,1 0 1 0 0,-1 0-1 0 0,0 0 0 0 0,0 0 1 0 0,0 1-1 0 0,-1-1 1 0 0,1 0-1 0 0,-1 1 1 0 0,0-1-1 0 0,0 1 1 0 0,0-1-1 0 0,0 1 1 0 0,-1 0-1 0 0,1 4 1 0 0,-1-4 71 0 0,-1 1 0 0 0,1-1 0 0 0,-1 1 0 0 0,0-1 0 0 0,-1 1 0 0 0,1-1 1 0 0,-1 0-1 0 0,0 1 0 0 0,0-1 0 0 0,0 0 0 0 0,0 0 0 0 0,-4 3 0 0 0,-5 6 113 0 0,0 0 0 0 0,-1-1-1 0 0,0-1 1 0 0,-1 0-1 0 0,0 0 1 0 0,-19 10-1 0 0,22-15-122 0 0,1-1 0 0 0,-1 0 0 0 0,0-1 0 0 0,0 0-1 0 0,-1-1 1 0 0,1 0 0 0 0,-19 3 0 0 0,-5-3 393 0 0,-39 0 0 0 0,47-3-277 0 0,0 1 1 0 0,0 2-1 0 0,-31 6 0 0 0,53-8-276 0 0,-1 0 1 0 0,1 0-1 0 0,0 1 0 0 0,0 0 0 0 0,0 0 0 0 0,0 0 1 0 0,0 0-1 0 0,0 0 0 0 0,0 1 0 0 0,1 0 1 0 0,0 0-1 0 0,-1 0 0 0 0,1 0 0 0 0,0 0 1 0 0,-4 6-1 0 0,2 1-976 0 0,-1 0 0 0 0,1 1 0 0 0,1 0 0 0 0,-6 18 1 0 0,3-7-6884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40:12.5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13823 0 0,'24'82'304'0'0,"-21"8"64"0"0,6 98 16 0 0,-3 26 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43:12.5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6447 0 0,'0'0'578'0'0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6T10:15:22.99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43:38.7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53 2759 0 0,'-6'-27'120'0'0,"-3"2"32"0"0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43:39.0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40 2759 0 0,'0'0'272'0'0,"-5"-9"-272"0"0,1 0 0 0 0,2-2 0 0 0,4 1 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43:54.9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2759 0 0,'0'0'272'0'0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5:26.05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28 530 11975 0 0,'0'0'1200'0'0,"8"-7"-1088"0"0,16-16 218 0 0,-1-2 0 0 0,0 0-1 0 0,-2-2 1 0 0,27-43 0 0 0,21-27 504 0 0,-53 77-553 0 0,40-51 381 0 0,69-67 0 0 0,-121 134-670 0 0,0 1 0 0 0,1-1 0 0 0,0 1 0 0 0,-1-1 0 0 0,7-2 0 0 0,-11 6 25 0 0,1 0 1 0 0,-1-1-1 0 0,1 1 1 0 0,0 0-1 0 0,-1-1 1 0 0,1 1-1 0 0,-1 0 1 0 0,1 0-1 0 0,0 0 1 0 0,-1 0-1 0 0,1 0 1 0 0,0-1-1 0 0,-1 1 1 0 0,1 0-1 0 0,0 0 1 0 0,-1 0-1 0 0,1 1 1 0 0,0-1-1 0 0,-1 0 1 0 0,1 0-1 0 0,0 0 0 0 0,-1 0 1 0 0,1 1-1 0 0,0-1 1 0 0,-1 0-1 0 0,1 1 1 0 0,-1-1-1 0 0,1 0 1 0 0,0 1-1 0 0,-1-1 1 0 0,1 1-1 0 0,-1-1 1 0 0,0 1-1 0 0,1-1 1 0 0,-1 1-1 0 0,1-1 1 0 0,-1 1-1 0 0,0-1 1 0 0,1 1-1 0 0,-1 0 1 0 0,0-1-1 0 0,1 1 1 0 0,-1-1-1 0 0,0 1 1 0 0,0 0-1 0 0,0-1 1 0 0,0 1-1 0 0,0 0 1 0 0,0-1-1 0 0,0 1 1 0 0,0 0-1 0 0,0-1 0 0 0,0 1 1 0 0,0 0-1 0 0,0 0 1 0 0,-1 16 136 0 0,-1 0 1 0 0,0 0-1 0 0,-1 0 0 0 0,-1 0 1 0 0,-1-1-1 0 0,-12 30 0 0 0,-1 7-117 0 0,-8 34-37 0 0,-49 172 0 0 0,54-174 0 0 0,-10 94 0 0 0,30-170 0 0 0,-5 67 0 0 0,6-69 0 0 0,0 0 0 0 0,0 0 0 0 0,1 0 0 0 0,0-1 0 0 0,1 1 0 0 0,-1 0 0 0 0,1 0 0 0 0,4 8 0 0 0,-6-14 0 0 0,0-1 0 0 0,0 1 0 0 0,0-1 0 0 0,1 1 0 0 0,-1-1 0 0 0,0 1 0 0 0,0-1 0 0 0,1 1 0 0 0,-1-1 0 0 0,0 1 0 0 0,1-1 0 0 0,-1 1 0 0 0,0-1 0 0 0,1 0 0 0 0,-1 1 0 0 0,1-1 0 0 0,-1 0 0 0 0,0 1 0 0 0,1-1 0 0 0,-1 0 0 0 0,1 0 0 0 0,-1 1 0 0 0,1-1 0 0 0,-1 0 0 0 0,1 0 0 0 0,-1 0 0 0 0,1 0 0 0 0,0 0 0 0 0,-1 1 0 0 0,1-1 0 0 0,-1 0 0 0 0,1 0 0 0 0,-1-1 0 0 0,2 1 0 0 0,-1-1 0 0 0,0 1 0 0 0,1-1 0 0 0,-1 0 0 0 0,0 0 0 0 0,0 0 0 0 0,0 0 0 0 0,0-1 0 0 0,0 1 0 0 0,0 0 0 0 0,0 0 0 0 0,0-1 0 0 0,0 0 0 0 0,3-6 0 0 0,0 1 0 0 0,-1-1 0 0 0,4-12 0 0 0,-6 14-60 0 0,0 0-1 0 0,0 0 1 0 0,0-1-1 0 0,-1 1 1 0 0,0-1-1 0 0,0 1 1 0 0,0 0-1 0 0,-1-1 1 0 0,0 1 0 0 0,0 0-1 0 0,-1 0 1 0 0,-2-7-1 0 0,2 9-266 0 0,0 0 0 0 0,0 1 0 0 0,0-1-1 0 0,0 1 1 0 0,0-1 0 0 0,-1 1 0 0 0,0 0 0 0 0,0 0-1 0 0,0 0 1 0 0,0 1 0 0 0,0-1 0 0 0,0 1 0 0 0,0 0-1 0 0,-1-1 1 0 0,0 2 0 0 0,1-1 0 0 0,-1 0 0 0 0,0 1-1 0 0,0-1 1 0 0,-4 0 0 0 0,-7-1-687 0 0,-1 0 0 0 0,0 1-1 0 0,1 1 1 0 0,-1 1 0 0 0,-17 1 0 0 0,-78 13 1535 0 0,59-6 4019 0 0,120-17 2094 0 0,133-5-6635 0 0,-129 15-29 0 0,63-1 96 0 0,-110-2-175 0 0,1 0 0 0 0,0-2-1 0 0,27-7 1 0 0,-37 6-137 0 0,0-1 1 0 0,0 0-1 0 0,25-16 0 0 0,8-7-266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5:26.42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193 1 13823 0 0,'0'0'315'0'0,"-5"4"426"0"0,-24 3-491 0 0,23-6-74 0 0,0 0 0 0 0,0 0-1 0 0,-1 1 1 0 0,1 0 0 0 0,-10 5-1 0 0,14-6-84 0 0,1 0 0 0 0,0 0-1 0 0,-1 0 1 0 0,1 0 0 0 0,0 0 0 0 0,0 0-1 0 0,0 0 1 0 0,0 1 0 0 0,0-1 0 0 0,0 0 0 0 0,0 1-1 0 0,0-1 1 0 0,1 1 0 0 0,-1-1 0 0 0,0 0-1 0 0,1 1 1 0 0,-1 0 0 0 0,1-1 0 0 0,0 1-1 0 0,0-1 1 0 0,-1 1 0 0 0,1-1 0 0 0,0 1-1 0 0,0 0 1 0 0,0-1 0 0 0,1 1 0 0 0,-1-1-1 0 0,1 3 1 0 0,0 4-17 0 0,2-1 1 0 0,-1 0-1 0 0,1 0 0 0 0,0 0 0 0 0,0 0 0 0 0,1 0 0 0 0,0-1 1 0 0,6 9-1 0 0,44 47-186 0 0,-39-46 164 0 0,65 58-48 0 0,-57-56-6 0 0,-2 1-1 0 0,0 2 1 0 0,28 35-1 0 0,-44-49 8 0 0,0 1 0 0 0,-1 0 0 0 0,1 0 0 0 0,-1 0 0 0 0,-1 0 0 0 0,0 1-1 0 0,0-1 1 0 0,0 1 0 0 0,-1 0 0 0 0,-1 0 0 0 0,1 0 0 0 0,-1 0 0 0 0,-1 0-1 0 0,0 0 1 0 0,-2 15 0 0 0,-2 3 317 0 0,-2-1 0 0 0,0 0 0 0 0,-2-1 0 0 0,-1 1-1 0 0,-17 33 1 0 0,-73 116-292 0 0,88-156-15 0 0,-101 150 427 0 0,55-86-1411 0 0,3 2-4410 0 0,17-22-1307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5:27.943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241 2 11975 0 0,'0'0'1083'0'0,"-1"0"-891"0"0,-2-1 50 0 0,0 1 0 0 0,0 0 0 0 0,0 0 0 0 0,0 0 0 0 0,0 0 0 0 0,0 0 0 0 0,0 0 0 0 0,0 1 0 0 0,0-1 1 0 0,0 1-1 0 0,0 0 0 0 0,1 0 0 0 0,-1 0 0 0 0,0 0 0 0 0,0 0 0 0 0,1 1 0 0 0,-1 0 0 0 0,1-1 0 0 0,0 1 0 0 0,-1 0 0 0 0,1 0 0 0 0,0 0 0 0 0,0 0 0 0 0,-2 3 0 0 0,-2 3-138 0 0,1 1-1 0 0,0 0 1 0 0,0 1-1 0 0,0-1 1 0 0,-3 13 0 0 0,-1 2 836 0 0,-15 29-720 0 0,2 1 0 0 0,3 1 0 0 0,2 1-1 0 0,3 0 1 0 0,2 1 0 0 0,-8 111 0 0 0,30 210 1006 0 0,27 0-1421 0 0,-29-303 281 0 0,0-18-86 0 0,3 0 0 0 0,1 0 0 0 0,4-2 0 0 0,1 1 0 0 0,35 70 0 0 0,-28-75 0 0 0,3-2 0 0 0,52 73 0 0 0,-50-83 0 0 0,51 50 0 0 0,-12-20 0 0 0,47 47 0 0 0,-96-97 0 0 0,-1 1 0 0 0,20 29 0 0 0,-12-14 0 0 0,-22-30-201 0 0,-3-4-850 0 0,-2-17-1379 0 0,-1 8 1910 0 0,-2-21-1014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5:29.02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171 196 13823 0 0,'-4'0'130'0'0,"-12"-1"206"0"0,-1 0 0 0 0,1 0 0 0 0,-1-2 0 0 0,-27-7 0 0 0,41 9-237 0 0,0 0 1 0 0,0 0-1 0 0,0-1 1 0 0,0 1-1 0 0,0 0 0 0 0,0-1 1 0 0,1 0-1 0 0,-1 0 1 0 0,0 0-1 0 0,1 0 1 0 0,0 0-1 0 0,-1 0 1 0 0,1-1-1 0 0,0 1 1 0 0,0-1-1 0 0,0 1 0 0 0,0-1 1 0 0,1 0-1 0 0,-1 0 1 0 0,1 0-1 0 0,0 0 1 0 0,0 0-1 0 0,0 0 1 0 0,0 0-1 0 0,0 0 1 0 0,1 0-1 0 0,-1 0 0 0 0,1-1 1 0 0,0 1-1 0 0,0 0 1 0 0,0-5-1 0 0,1 4-71 0 0,0 0-1 0 0,0 0 1 0 0,0 0-1 0 0,1 1 1 0 0,-1-1 0 0 0,1 1-1 0 0,0-1 1 0 0,0 1-1 0 0,0-1 1 0 0,0 1-1 0 0,1 0 1 0 0,-1 0-1 0 0,1 0 1 0 0,0 1 0 0 0,0-1-1 0 0,0 0 1 0 0,0 1-1 0 0,0 0 1 0 0,1 0-1 0 0,-1 0 1 0 0,1 0-1 0 0,-1 0 1 0 0,7-1 0 0 0,6-3-39 0 0,0 1 0 0 0,0 1 1 0 0,1 1-1 0 0,18-2 0 0 0,-9 3 11 0 0,1 2 0 0 0,43 4 0 0 0,-27 0 0 0 0,-36-4-6 0 0,1 1 0 0 0,-1 0-1 0 0,1 0 1 0 0,-1 1 0 0 0,0 0 0 0 0,0 0-1 0 0,0 1 1 0 0,0 0 0 0 0,0 0 0 0 0,-1 1-1 0 0,0 0 1 0 0,9 6 0 0 0,-12-7 50 0 0,0 0 0 0 0,0 0 0 0 0,0 0 0 0 0,0 0 0 0 0,-1 0 0 0 0,1 1 0 0 0,-1 0 0 0 0,0-1 0 0 0,0 1 0 0 0,0 0 0 0 0,-1 0 0 0 0,1 0 0 0 0,-1 0 0 0 0,0 0 0 0 0,0 0 0 0 0,0 0 0 0 0,-1 1 0 0 0,0-1 0 0 0,1 0 0 0 0,-2 0 0 0 0,1 1 0 0 0,-2 7 0 0 0,0 1 26 0 0,-2-1 0 0 0,1 1-1 0 0,-2-1 1 0 0,0 0 0 0 0,0 0 0 0 0,-1 0 0 0 0,-1-1 0 0 0,0 0-1 0 0,0 0 1 0 0,-1 0 0 0 0,0-1 0 0 0,-1-1 0 0 0,0 1 0 0 0,-1-1-1 0 0,-16 11 1 0 0,9-6-70 0 0,1 0 0 0 0,0 1 0 0 0,1 0 0 0 0,1 1 0 0 0,-18 26 0 0 0,28-36 0 0 0,0 0 0 0 0,0 1 0 0 0,1-1 0 0 0,0 1 0 0 0,0 0 0 0 0,0 0 0 0 0,1 0 0 0 0,0 1 0 0 0,0-1 0 0 0,1 1 0 0 0,0-1 0 0 0,1 1 0 0 0,-1-1 0 0 0,1 1 0 0 0,1-1 0 0 0,-1 1 0 0 0,1-1 0 0 0,1 0 0 0 0,2 8 0 0 0,-3-12 0 0 0,0 0 0 0 0,1-1 0 0 0,-1 1 0 0 0,1-1 0 0 0,0 0 0 0 0,0 1 0 0 0,0-1 0 0 0,0 0 0 0 0,0 0 0 0 0,0 0 0 0 0,1-1 0 0 0,-1 1 0 0 0,1 0 0 0 0,-1-1 0 0 0,1 0 0 0 0,0 1 0 0 0,-1-1 0 0 0,1 0 0 0 0,0 0 0 0 0,0-1 0 0 0,0 1 0 0 0,3 0 0 0 0,9 1 0 0 0,1 0 0 0 0,28-1 0 0 0,-39-1 0 0 0,19 0 39 0 0,1-1 1 0 0,-1-1-1 0 0,0-1 0 0 0,0-1 1 0 0,26-9-1 0 0,-35 8-332 0 0,-1 0 1 0 0,1-2 0 0 0,-2 0-1 0 0,1 0 1 0 0,-1-1 0 0 0,0-1-1 0 0,0 0 1 0 0,-1-1 0 0 0,17-18-1 0 0,14-17-1221 0 0,-1-3-20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5:29.413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249 1 15663 0 0,'-26'18'539'0'0,"1"1"0"0"0,1 2 0 0 0,-34 37 0 0 0,55-55-396 0 0,0-1 0 0 0,1 1 0 0 0,-1 0 0 0 0,1 0 0 0 0,0 0 0 0 0,0 1 0 0 0,0-1 0 0 0,1 1 0 0 0,-1-1 0 0 0,1 1 0 0 0,-1-1 0 0 0,1 1 0 0 0,0 0 0 0 0,1-1-1 0 0,-1 1 1 0 0,0 7 0 0 0,2-7-55 0 0,0 1-1 0 0,0-1 0 0 0,0 1 0 0 0,0-1 1 0 0,1 1-1 0 0,0-1 0 0 0,0 0 1 0 0,0 1-1 0 0,0-1 0 0 0,1 0 0 0 0,-1 0 1 0 0,1-1-1 0 0,5 6 0 0 0,16 15-87 0 0,1 0 0 0 0,1-2 0 0 0,51 34 0 0 0,-39-30 0 0 0,43 39 0 0 0,-72-56 117 0 0,-1 0-1 0 0,0 0 0 0 0,0 1 1 0 0,-1 0-1 0 0,0 0 1 0 0,0 1-1 0 0,-2 0 0 0 0,1 0 1 0 0,-1 0-1 0 0,-1 1 0 0 0,0-1 1 0 0,0 1-1 0 0,-2 0 1 0 0,4 22-1 0 0,-5-13-82 0 0,-1-1-1 0 0,0 1 1 0 0,-2 0-1 0 0,0-1 1 0 0,-2 1-1 0 0,0-1 1 0 0,-1 0 0 0 0,-9 22-1 0 0,-23 51-35 0 0,-63 110-1 0 0,34-75 451 0 0,63-121-404 0 0,-96 201 1017 0 0,34-56-3252 0 0,22-42 680 0 0,8-21-23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5:46.29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533 0 8287 0 0,'0'0'756'0'0,"-4"11"-608"0"0,1 0-148 0 0,2 1 0 0 0,3 0 0 0 0,-2-10 62 0 0,1 0-1 0 0,-1 0 0 0 0,1 0 1 0 0,0 0-1 0 0,0 0 0 0 0,0 0 1 0 0,0 0-1 0 0,0 0 0 0 0,0 0 1 0 0,1-1-1 0 0,-1 1 0 0 0,0-1 1 0 0,1 1-1 0 0,0-1 0 0 0,-1 1 1 0 0,3 1-1 0 0,2 1 328 0 0,7 6 21 0 0,1-2-1 0 0,-1 1 1 0 0,1-2-1 0 0,1 0 1 0 0,20 8-1 0 0,-12-6-210 0 0,-13-6-199 0 0,1-1 0 0 0,-2-1 72 0 0,-7 0 1296 0 0,-4-2-925 0 0,-30 0-410 0 0,-1 2 0 0 0,0 0 1 0 0,1 2-1 0 0,-45 11 0 0 0,-54 4-34 0 0,-19-17 1 0 0,143-2 0 0 0,0 1 0 0 0,0 1 0 0 0,0-1 0 0 0,0 1 0 0 0,0 0 0 0 0,0 1 0 0 0,0 0 0 0 0,1 0 0 0 0,-1 0 0 0 0,-8 5 0 0 0,10-6 0 0 0,4-1 0 0 0,-1 1 0 0 0,1-1 0 0 0,0 0 0 0 0,0 1 0 0 0,-1-1 0 0 0,1 1 0 0 0,0 0 0 0 0,0-1 0 0 0,0 1 0 0 0,0 0 0 0 0,0-1 0 0 0,0 1 0 0 0,0 0 0 0 0,0 0 0 0 0,0 0 0 0 0,0 0 0 0 0,0 0 0 0 0,0 0 0 0 0,1 0 0 0 0,-2 3 0 0 0,0-2 0 0 0,1 0 0 0 0,0 1 0 0 0,-1-1 0 0 0,1 1 0 0 0,0-1 0 0 0,0 1 0 0 0,0-1 0 0 0,1 1 0 0 0,-1 0 0 0 0,1-1 0 0 0,-1 1 0 0 0,1 0 0 0 0,0 0 0 0 0,0-1 0 0 0,0 1 0 0 0,0 0 0 0 0,1 0 0 0 0,-1-1 0 0 0,1 1 0 0 0,0 0 0 0 0,-1-1 0 0 0,3 5 0 0 0,-2-5 0 0 0,0-1 0 0 0,1 0 0 0 0,-1 0 0 0 0,0 0 0 0 0,0 0 0 0 0,0 0 0 0 0,1 0 0 0 0,-1 0 0 0 0,1 0 0 0 0,-1 0 0 0 0,1-1 0 0 0,-1 1 0 0 0,1 0 0 0 0,-1-1 0 0 0,1 1 0 0 0,-1-1 0 0 0,1 0 0 0 0,0 0 0 0 0,-1 0 0 0 0,1 1 0 0 0,0-1 0 0 0,-1-1 0 0 0,1 1 0 0 0,0 0 0 0 0,-1 0 0 0 0,1-1 0 0 0,-1 1 0 0 0,4-2 0 0 0,6-1 0 0 0,0-1 0 0 0,1-1 0 0 0,10-6 0 0 0,-2 1 0 0 0,35-9 0 0 0,0 2 0 0 0,96-15 0 0 0,-37 9 0 0 0,-54 13 0 0 0,-47 9 0 0 0,1-1 0 0 0,-1-1 0 0 0,0 1 0 0 0,0-2 0 0 0,0 0 0 0 0,0-1 0 0 0,22-11 0 0 0,-25 9 0 0 0,-2-1 0 0 0,-4-2 0 0 0,-4-2 0 0 0,-7 2 0 0 0,4 8 0 0 0,0-1 0 0 0,-1 1 0 0 0,0 0 0 0 0,1 0 0 0 0,-1 0 0 0 0,0 1 0 0 0,0 0 0 0 0,0-1 0 0 0,0 1 0 0 0,0 0 0 0 0,0 1 0 0 0,0-1 0 0 0,0 1 0 0 0,-1 0 0 0 0,1 0 0 0 0,0 0 0 0 0,0 1 0 0 0,0-1 0 0 0,-7 2 0 0 0,-9 4 0 0 0,-1-1 0 0 0,-31 15 0 0 0,25-9 0 0 0,-253 83 0 0 0,135-47 0 0 0,114-37 0 0 0,1 1 0 0 0,0 2 0 0 0,-34 19 0 0 0,53-25 0 0 0,10-6 0 0 0,1-1 0 0 0,-1 1 0 0 0,1-1 0 0 0,-1 1 0 0 0,1-1 0 0 0,-1 1 0 0 0,1-1 0 0 0,-1 1 0 0 0,1 0 0 0 0,-1-1 0 0 0,1 1 0 0 0,0 0 0 0 0,-1-1 0 0 0,1 1 0 0 0,0 0 0 0 0,0 0 0 0 0,0-1 0 0 0,-1 1 0 0 0,1 0 0 0 0,0 0 0 0 0,0-1 0 0 0,0 1 0 0 0,0 0 0 0 0,0 0 0 0 0,0-1 0 0 0,0 1 0 0 0,1 0 0 0 0,-1 0 0 0 0,0-1 0 0 0,0 1 0 0 0,1 0 0 0 0,-1 0 0 0 0,0-1 0 0 0,1 1 0 0 0,-1 0 0 0 0,0-1 0 0 0,1 1 0 0 0,-1-1 0 0 0,1 1 0 0 0,-1-1 0 0 0,1 1 0 0 0,0 0 0 0 0,-1-1 0 0 0,1 0 0 0 0,0 1 0 0 0,0 0 0 0 0,14 14 0 0 0,30 25 0 0 0,4 3 0 0 0,-16-12 0 0 0,2-2 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5:47.729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121 298 11975 0 0,'-1'2'547'0'0,"-6"5"-11"0"0,1 3-344 0 0,11-1-171 0 0,-4-8-21 0 0,1 0 0 0 0,0 1 0 0 0,0-1 0 0 0,1 0 0 0 0,-1-1 0 0 0,0 1 0 0 0,0 0 0 0 0,0-1 0 0 0,0 1 0 0 0,1-1 0 0 0,-1 0 0 0 0,0 1 0 0 0,1-1 0 0 0,2-1 0 0 0,39-3 0 0 0,-21 1 0 0 0,39 0 0 0 0,56-7 0 0 0,-104 8 0 0 0,0-1 0 0 0,0-1 0 0 0,0 0 0 0 0,0-1 0 0 0,0 0 0 0 0,13-8 0 0 0,-7 1 187 0 0,-1 0 0 0 0,-1-1 0 0 0,0-1 0 0 0,-1-1 0 0 0,0 0 0 0 0,-1-1 0 0 0,-1-1 0 0 0,-1 0-1 0 0,0-2 1 0 0,17-29 0 0 0,-22 35-187 0 0,-5 8 0 0 0,-1 1 0 0 0,0-1 0 0 0,-1 0 0 0 0,1 1 0 0 0,-1-1 0 0 0,3-8 0 0 0,-5 2 0 0 0,-1 10 4 0 0,0 0-1 0 0,0 0 1 0 0,0 0 0 0 0,0-1-1 0 0,0 1 1 0 0,0 0 0 0 0,0 1-1 0 0,0-1 1 0 0,-1 0-1 0 0,1 0 1 0 0,0 0 0 0 0,-1 1-1 0 0,1-1 1 0 0,-1 1-1 0 0,1-1 1 0 0,-1 1 0 0 0,1 0-1 0 0,-1-1 1 0 0,1 1-1 0 0,-1 0 1 0 0,1 0 0 0 0,-1 0-1 0 0,1 0 1 0 0,-1 0-1 0 0,1 0 1 0 0,-1 1 0 0 0,1-1-1 0 0,-3 1 1 0 0,-42 13 331 0 0,46-14-332 0 0,-49 22 780 0 0,-61 38 1 0 0,68-37-746 0 0,3 0-38 0 0,-1-3 0 0 0,-59 22 0 0 0,-120 38 0 0 0,172-62-876 0 0,45-17 368 0 0,4-1-84 0 0,139 19 576 0 0,-134-18 16 0 0,21 3 0 0 0,1-2 0 0 0,31-1 0 0 0,-46-2 0 0 0,-1 0 0 0 0,1-2 0 0 0,-1 1 0 0 0,0-2 0 0 0,0 0 0 0 0,0 0 0 0 0,20-11 0 0 0,-25 9 0 0 0,-8-5 0 0 0,-1 9 76 0 0,0-1-1 0 0,0 1 1 0 0,-1 0-1 0 0,1 0 1 0 0,0 0-1 0 0,-1 0 1 0 0,1 1-1 0 0,-1-1 1 0 0,0 0-1 0 0,1 0 1 0 0,-1 1-1 0 0,0-1 1 0 0,0 1 0 0 0,-4-2-1 0 0,-36-16 871 0 0,14 7-1033 0 0,-44-23 87 0 0,72 35 0 0 0,0 0 0 0 0,0 0 0 0 0,0 0 0 0 0,0 0 0 0 0,0 0 0 0 0,0 0 0 0 0,0 0 0 0 0,0 0 0 0 0,0 0 0 0 0,0 0 0 0 0,0 0 0 0 0,0 0 0 0 0,0 0 0 0 0,0 0 0 0 0,0-1 0 0 0,0 1 0 0 0,0 0 0 0 0,0 0 0 0 0,0 0 0 0 0,1 0 0 0 0,-1 0 0 0 0,0 0 0 0 0,0 0 0 0 0,0 0 0 0 0,0 0 0 0 0,0 0 0 0 0,0 0 0 0 0,0 0 0 0 0,0 0 0 0 0,0 0 0 0 0,0 0 0 0 0,0 0 0 0 0,0 0 0 0 0,0 0 0 0 0,0-1 0 0 0,0 1 0 0 0,0 0 0 0 0,0 0 0 0 0,0 0 0 0 0,0 0 0 0 0,0 0 0 0 0,0 0 0 0 0,0 0 0 0 0,0 0 0 0 0,0 0 0 0 0,0 0 0 0 0,-1 0 0 0 0,1 0 0 0 0,12 0 0 0 0,15 2 0 0 0,-8 4-280 0 0,-1 1-1 0 0,0 1 1 0 0,21 11-1 0 0,-17-8 19 0 0,16 8-250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6T10:15:23.20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6T10:15:23.41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6T10:15:24.22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6T10:15:28.03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6T10:15:28.22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6T10:15:28.41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44:17.4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34 792 4607 0 0,'-9'-8'407'0'0,"0"2"-366"0"0,2 0 35 0 0,5 5 312 0 0,2 1-349 0 0,0 0-1 0 0,-1 0 0 0 0,1 0 1 0 0,0-1-1 0 0,-1 1 0 0 0,1 0 0 0 0,0 0 1 0 0,-1 0-1 0 0,1 0 0 0 0,0 0 0 0 0,0-1 1 0 0,-1 1-1 0 0,1 0 0 0 0,0 0 1 0 0,-1 0-1 0 0,1-1 0 0 0,0 1 0 0 0,0 0 1 0 0,0 0-1 0 0,-1-1 0 0 0,1 1 0 0 0,0 0 1 0 0,0-1-1 0 0,0 1 0 0 0,0 0 1 0 0,0 0-1 0 0,0-1 0 0 0,-1 1 0 0 0,1 0 1 0 0,0-1-1 0 0,0 1 0 0 0,0 0 0 0 0,0-1 1 0 0,0 1-1 0 0,0 0 0 0 0,0-1 1 0 0,0 1-1 0 0,0 0 0 0 0,1-1 0 0 0,-1 1 1 0 0,0 0-1 0 0,0-1 0 0 0,0 1 0 0 0,0 0 1 0 0,0-1-1 0 0,0 1 0 0 0,1 0 1 0 0,-1 0-1 0 0,0-1 0 0 0,1 1 0 0 0,9-17 1674 0 0,-3 11-1559 0 0,0 1 0 0 0,0 0 0 0 0,1 0 0 0 0,0 1 0 0 0,15-7 0 0 0,9-5 369 0 0,99-61 780 0 0,63-34-113 0 0,688-318-642 0 0,-721 357-5329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6T10:15:28.63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6T10:15:28.93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6T10:15:29.15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6T10:15:30.44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0,'17'13,"6"4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6T10:15:30.64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4,'10'-1,"3"-1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6T10:15:31.11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1,'0'0,"0"0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6T10:15:32.59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6T10:15:33.08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6T10:15:33.45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6T10:15:33.69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6T10:13:41.2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 2 4607 0 0,'0'0'96'0'0,"-12"-1"32"0"0,0 1 128 0 0,0 1-256 0 0,3 5 0 0 0,3 3 0 0 0,6 5 0 0 0,3-2 0 0 0,1-2 0 0 0,4 0 0 0 0,-1-1 0 0 0,2-1 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6T10:15:34.05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6T10:15:34.25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16:14.41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1 6447 0 0,'12'0'288'0'0,"-4"1"56"0"0,-1 2-280 0 0,4-1-64 0 0,0-1 0 0 0,3 1 0 0 0,-2-2 0 0 0,1 0 0 0 0,-1 1 0 0 0,-2-2-1896 0 0,4-2-400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5:58.03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10 839 13823 0 0,'-6'1'1002'0'0,"3"-3"-533"0"0,34-18 112 0 0,0-2 0 0 0,38-34 0 0 0,-8 6-259 0 0,405-280-306 0 0,-384 284-16 0 0,171-72 0 0 0,-164 82 0 0 0,152-88 0 0 0,-192 88 0 0 0,-88 80 0 0 0,5-15 1 0 0,-1-1-1 0 0,-60 37 0 0 0,-86 36-3 0 0,50-29-59 0 0,71-34-841 0 0,-55 46-1 0 0,41-28 783 0 0,49-39 153 0 0,-40 22 0 0 0,62-38 1731 0 0,19-8-1598 0 0,115-70-165 0 0,-38 20 0 0 0,22-6 0 0 0,223-86 0 0 0,-338 149 0 0 0,0-1 0 0 0,0 1 0 0 0,1 0 0 0 0,-1 0 0 0 0,0 0 0 0 0,0 0 0 0 0,0 0 0 0 0,1-1 0 0 0,-1 1 0 0 0,0 0 0 0 0,0 0 0 0 0,0 0 0 0 0,1 0 0 0 0,-1 0 0 0 0,0 0 0 0 0,0 0 0 0 0,1 0 0 0 0,-1 0 0 0 0,0 0 0 0 0,0 0 0 0 0,1 0 0 0 0,-1 0 0 0 0,0 0 0 0 0,0 0 0 0 0,1 0 0 0 0,-1 0 0 0 0,0 0 0 0 0,0 0 0 0 0,1 0 0 0 0,-1 0 0 0 0,0 0 0 0 0,0 0 0 0 0,0 0 0 0 0,1 1 0 0 0,-1-1 0 0 0,0 0 0 0 0,0 0 0 0 0,0 0 0 0 0,1 0 0 0 0,-1 1 0 0 0,0-1 0 0 0,0 0 0 0 0,0 0 0 0 0,0 0 0 0 0,0 1 0 0 0,1-1 0 0 0,-1 0 0 0 0,0 0 0 0 0,0 0 0 0 0,0 1 0 0 0,0-1 0 0 0,0 0 0 0 0,0 0 0 0 0,0 1 0 0 0,0-1 0 0 0,0 0 0 0 0,0 0 0 0 0,0 1 0 0 0,0-1 0 0 0,0 0 0 0 0,0 0 0 0 0,0 1 0 0 0,0-1 0 0 0,0 0 0 0 0,0 0 0 0 0,-1 1 0 0 0,-4 10 0 0 0,1-5 0 0 0,-1 0 0 0 0,-1 0 0 0 0,1-1 0 0 0,-1 0 0 0 0,1 0 0 0 0,-1 0 0 0 0,-12 6 0 0 0,-52 25 0 0 0,40-22 0 0 0,-568 280 0 0 0,453-220 0 0 0,-46 23 0 0 0,166-88 72 0 0,23-9 1739 0 0,2-2-1662 0 0,2-4-147 0 0,0 1-1 0 0,0 0 1 0 0,0 0 0 0 0,1 0-1 0 0,0 0 1 0 0,0 0-1 0 0,0 0 1 0 0,0 1 0 0 0,1-1-1 0 0,7-6 1 0 0,51-41-5 0 0,-45 38 4 0 0,383-269-1 0 0,-353 252 0 0 0,30-16 0 0 0,163-72 0 0 0,-610 313 2048 0 0,235-120-2048 0 0,-82 50 0 0 0,207-116 0 0 0,12-5 0 0 0,9-5 0 0 0,-10 2 0 0 0,66-20-269 0 0,-1-4 0 0 0,126-62 0 0 0,-179 80 200 0 0,112-57-439 0 0,12-11-4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40:23.4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213 191 23039 0 0,'-3'-39'1024'0'0,"-6"14"200"0"0,-7-1-976 0 0,-7 2-248 0 0,-5 5 0 0 0,-5 4 0 0 0,-4 3-1592 0 0,7 3-360 0 0,10 0-80 0 0,6-4-16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6T11:52:14.78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18 24 2759 0 0,'-12'-13'120'0'0,"6"2"32"0"0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6" units="cm"/>
          <inkml:channel name="Y" type="integer" max="19017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1039" units="1/cm"/>
          <inkml:channelProperty channel="Y" name="resolution" value="1000.3682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7T01:21:02.9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21226 1333 27647 0,'0'-25'2448'0,"2"9"-1952"0,2 2-496 0,5 2 0 16,2 3-1536-16,4 3-416 0,0 0-80 0,-1 0-16 16,-2-2 832-16,-1 2 144 0,-2 2 48 0,2-4-6976 15</inkml:trace>
  <inkml:trace contextRef="#ctx0" brushRef="#br0" timeOffset="38316.92">25601 12708 46079 0,'11'13'2048'0,"-5"-5"400"0,1-1-1952 0,-1 1-496 0,0 1 0 0,3 1 0 16,0 1 0-16,-6-1 0 0,-2-2 0 0,-1-8 0 15,0 0 912-15,-6 1 96 0,-2-2 16 0,-8-4 0 16,-2-2-1648-16,-1-5-320 0,-1-2-64 0,-4-5-20080 16</inkml:trace>
  <inkml:trace contextRef="#ctx0" brushRef="#br0" timeOffset="118144.96">20484 16306 23951 0,'3'-30'1056'0,"-2"21"224"0,0-1-1024 0,0 4-256 0,-1 6 0 0,0 0 0 16,0 0 880-16,0 0 112 0,0 0 32 0,0 0 0 0,0 0-832 0,0 0-192 16,1 8 0-16,2 0 0 0,0 1 0 0,0 1 0 15,0 1 0-15,2 0-8144 16,1 1-1680-16</inkml:trace>
  <inkml:trace contextRef="#ctx0" brushRef="#br0" timeOffset="122391.03">26804 16122 27647 0,'0'0'1216'0,"0"0"256"0,0 0-1168 0,0 0-304 15,0 0 0-15,-7 0 0 0,7 0 880 16,-10 0 112-16,3 4 32 0,0-4 0 0,7 0-832 0,-7 2-192 16,7-2 0-16,0 0 0 15,0 0-1600-15,0 0-352 0,0 0-80 0,0 0-16 0</inkml:trace>
  <inkml:trace contextRef="#ctx0" brushRef="#br0" timeOffset="124103.75">26804 17112 27647 0,'8'-18'1216'0,"-7"11"256"0,1-2-1168 0,-1 3-304 0,-1 6 0 0,0 0 0 15,0 0 880-15,0 0 112 0,0 0 32 0,0 0 0 16,0 0 0-16,-7 0 0 0,-2 0 0 0,2 3 0 16,7-3-832-16,-7 3-192 0,7-3 0 0,-6 3 0 31,4 3-768-31,-1 1-208 0,3-7-48 0,0 0-13504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5:14.809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40 260 13823 0 0,'-1'-1'22'0'0,"1"1"-1"0"0,0 0 1 0 0,-1 0-1 0 0,1 0 0 0 0,-1 0 1 0 0,1-1-1 0 0,0 1 1 0 0,-1 0-1 0 0,1 0 1 0 0,0-1-1 0 0,-1 1 0 0 0,1 0 1 0 0,0-1-1 0 0,0 1 1 0 0,-1 0-1 0 0,1-1 1 0 0,0 1-1 0 0,0 0 0 0 0,-1-1 1 0 0,1 1-1 0 0,0-1 1 0 0,0 1-1 0 0,0 0 1 0 0,0-1-1 0 0,0 1 0 0 0,0-1 1 0 0,0 1-1 0 0,0-1 1 0 0,0 1-1 0 0,0 0 1 0 0,0-1-1 0 0,0 1 0 0 0,0-1 1 0 0,0 1-1 0 0,0-1 1 0 0,0 1-1 0 0,0 0 1 0 0,0-1-1 0 0,0 1 0 0 0,1-1 1 0 0,-1 1-1 0 0,23-7 575 0 0,312-26 550 0 0,-46 7-236 0 0,-231 15-838 0 0,-94-6 1739 0 0,-61-33-1633 0 0,71 36-180 0 0,0 0-1 0 0,0 2 0 0 0,-1 1 1 0 0,-40-11-1 0 0,29 13 3 0 0,0 2 0 0 0,-64-4 0 0 0,91 10 0 0 0,0 1 0 0 0,0 1 0 0 0,0 0 0 0 0,0 0 0 0 0,0 1 0 0 0,0 0 0 0 0,1 1 0 0 0,-1 0 0 0 0,1 1 0 0 0,0 0 0 0 0,0 1 0 0 0,0 0 0 0 0,0 0 0 0 0,-10 9 0 0 0,16-11-3 0 0,0 1-1 0 0,1-1 1 0 0,-1 1 0 0 0,1 0-1 0 0,0 0 1 0 0,0 0 0 0 0,0 0-1 0 0,1 1 1 0 0,-1-1 0 0 0,1 1-1 0 0,0 0 1 0 0,0 0-1 0 0,1-1 1 0 0,0 1 0 0 0,-1 0-1 0 0,2 0 1 0 0,-1 0 0 0 0,0 6-1 0 0,2-8-88 0 0,0 0 1 0 0,0 0-1 0 0,0 0 0 0 0,0 0 0 0 0,1 0 0 0 0,-1 0 1 0 0,1 0-1 0 0,0 0 0 0 0,0 0 0 0 0,0-1 0 0 0,0 1 1 0 0,0-1-1 0 0,1 1 0 0 0,-1-1 0 0 0,1 0 0 0 0,-1 0 0 0 0,1 0 1 0 0,0 0-1 0 0,0-1 0 0 0,5 3 0 0 0,7 2 92 0 0,0-1 0 0 0,0-1 0 0 0,0 0 0 0 0,1-1 0 0 0,-1-1 0 0 0,30 1 0 0 0,95-9 0 0 0,-90-1 399 0 0,-1-1-1 0 0,0-3 0 0 0,-1-1 1 0 0,81-33-1 0 0,-94 27-398 0 0,-35 18 15 0 0,1 0 0 0 0,-1-1 0 0 0,1 1-1 0 0,0 0 1 0 0,-1-1 0 0 0,1 1 0 0 0,-1 0-1 0 0,1-1 1 0 0,-1 1 0 0 0,1-1 0 0 0,-1 1-1 0 0,0-1 1 0 0,1 1 0 0 0,-1-1 0 0 0,1 1 0 0 0,-1-1-1 0 0,0 1 1 0 0,0-1 0 0 0,1 1 0 0 0,-1-1-1 0 0,0 0 1 0 0,0 1 0 0 0,0-1 0 0 0,1 1 0 0 0,-1-1-1 0 0,0 0 1 0 0,0 1 0 0 0,0-1 0 0 0,0 0-1 0 0,0 1 1 0 0,0-1 0 0 0,0 1 0 0 0,-1-1-1 0 0,1 0 1 0 0,0 1 0 0 0,0-1 0 0 0,0 0 0 0 0,-1 1-1 0 0,1-1 1 0 0,0 1 0 0 0,-1-1 0 0 0,1 1-1 0 0,0-1 1 0 0,-1 1 0 0 0,1-1 0 0 0,-1 1 0 0 0,1-1-1 0 0,-1 1 1 0 0,1 0 0 0 0,-1-1 0 0 0,1 1-1 0 0,-1 0 1 0 0,1-1 0 0 0,-1 1 0 0 0,1 0-1 0 0,-1-1 1 0 0,0 1 0 0 0,0 0 59 0 0,-7-4 23 0 0,0 0 1 0 0,-1 0-1 0 0,1 1 1 0 0,-1 0-1 0 0,0 1 1 0 0,1 0-1 0 0,-1 1 1 0 0,0-1-1 0 0,0 2 1 0 0,-14 0-1 0 0,-6-2-52 0 0,-10 0-45 0 0,-1 1 0 0 0,0 3 0 0 0,1 1 0 0 0,0 2 0 0 0,0 2 0 0 0,0 1 0 0 0,1 2 0 0 0,0 2 0 0 0,1 1 0 0 0,0 2 0 0 0,-35 20 0 0 0,59-29 0 0 0,1 1 0 0 0,0 1 0 0 0,1 0 0 0 0,0 0 0 0 0,-10 11 0 0 0,13-9 0 0 0,8-9 0 0 0,0-1 0 0 0,-1 1 0 0 0,1-1 0 0 0,0 0 0 0 0,0 1 0 0 0,0-1 0 0 0,0 1 0 0 0,0-1 0 0 0,0 0 0 0 0,0 1 0 0 0,0-1 0 0 0,0 1 0 0 0,0-1 0 0 0,0 1 0 0 0,0-1 0 0 0,0 0 0 0 0,0 1 0 0 0,0-1 0 0 0,0 1 0 0 0,0-1 0 0 0,0 0 0 0 0,0 1 0 0 0,1-1 0 0 0,-1 1 0 0 0,0-1 0 0 0,0 0 0 0 0,1 1 0 0 0,-1-1 0 0 0,0 0 0 0 0,0 1 0 0 0,1-1 0 0 0,-1 0 0 0 0,0 0 0 0 0,1 1 0 0 0,-1-1 0 0 0,0 0 0 0 0,1 0 0 0 0,-1 0 0 0 0,1 1 0 0 0,-1-1 0 0 0,0 0 0 0 0,1 0 0 0 0,-1 0 0 0 0,1 0 0 0 0,-1 0 0 0 0,0 0 0 0 0,1 0 0 0 0,6 3-273 0 0,0-1 0 0 0,0 0 0 0 0,0 0-1 0 0,0-1 1 0 0,7 1 0 0 0,-6-1-734 0 0,8 1-5819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5:13.19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60 61 10135 0 0,'-10'-11'192'0'0,"-6"-3"116"0"0,-6 1 190 0 0,18 11-775 0 0,-4-3-207 0 0,13-2 1028 0 0,-1 3-325 0 0,-3 4-130 0 0,0-1 0 0 0,0 0 0 0 0,1 1 0 0 0,-1-1 0 0 0,0 1 0 0 0,1-1-1 0 0,-1 1 1 0 0,0 0 0 0 0,1-1 0 0 0,-1 1 0 0 0,1 0 0 0 0,-1 0 0 0 0,0 0 0 0 0,1 0 0 0 0,-1 0-1 0 0,1 1 1 0 0,1-1 0 0 0,22 7 871 0 0,61 35 672 0 0,-56-32-2130 0 0,1-2 0 0 0,0-1 0 0 0,59 6 0 0 0,-66-11 498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8:42.6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43 19351 0 0,'-18'29'856'0'0,"11"-17"176"0"0,1 1-824 0 0,2 0-208 0 0,2-2 0 0 0,2-2 0 0 0,8-26-1752 0 0,12-32 736 0 0,-6-15-8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6T10:13:54.6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8 13823 0 0,'-19'-8'1496'0'0,"14"20"-1496"0"0,8-1 0 0 0,2-1 0 0 0,-1-1 0 0 0,4-2-384 0 0,-2 1-96 0 0,1-1-5664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8:58.0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813 1 15663 0 0,'0'0'762'0'0,"-9"2"182"0"0,0 5-1132 0 0,7-6 279 0 0,1 1-1 0 0,-1-1 1 0 0,0 1 0 0 0,0-1 0 0 0,0 0-1 0 0,0 1 1 0 0,0-1 0 0 0,0 0 0 0 0,0 0-1 0 0,0 0 1 0 0,0-1 0 0 0,0 1 0 0 0,0-1 0 0 0,-1 1-1 0 0,1-1 1 0 0,0 1 0 0 0,0-1 0 0 0,-1 0-1 0 0,1 0 1 0 0,0 0 0 0 0,-1-1 0 0 0,1 1-1 0 0,-2-1 1 0 0,3 1-148 0 0,1-1-1 0 0,-1 1 1 0 0,1 0 0 0 0,0-1-1 0 0,-1 1 1 0 0,1-1-1 0 0,0 1 1 0 0,0 0 0 0 0,-1-1-1 0 0,1 1 1 0 0,0-1 0 0 0,0 1-1 0 0,0-1 1 0 0,-1 1-1 0 0,1-1 1 0 0,0 1 0 0 0,0-1-1 0 0,0 1 1 0 0,0-1-1 0 0,0 1 1 0 0,0-1 0 0 0,0 0-1 0 0,0-6-454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1T03:17:25.3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0 123 6447 0 0,'0'0'298'0'0,"2"-1"-10"0"0,-1 0-282 0 0,1-1 1 0 0,0 0 0 0 0,0 1-1 0 0,0-1 1 0 0,0 1-1 0 0,0 0 1 0 0,1 0 0 0 0,-1 0-1 0 0,0 0 1 0 0,0 0-1 0 0,1 0 1 0 0,-1 1 0 0 0,1-1-1 0 0,-1 1 1 0 0,0-1-1 0 0,5 1 1 0 0,2-1-9 0 0,18-2 169 0 0,0 2-1 0 0,0 0 1 0 0,0 2-1 0 0,29 4 0 0 0,41 2 434 0 0,-74-8-220 0 0,0 0-1 0 0,0-2 1 0 0,0 0-1 0 0,-1-2 0 0 0,1 0 1 0 0,25-10-1 0 0,2 0 31 0 0,2 3 0 0 0,0 2-1 0 0,0 2 1 0 0,67-1-1 0 0,134-11-409 0 0,-202 17 0 0 0,1 2 0 0 0,56 7 0 0 0,102 21 0 0 0,-139-17 0 0 0,-3-3 432 0 0,-1-4 0 0 0,68-6 0 0 0,52 3 320 0 0,-18 17-752 0 0,-74-5 0 0 0,-54-9 0 0 0,47-4 0 0 0,36 3 0 0 0,120 34 0 0 0,-195-27 0 0 0,-33-7 486 0 0,51 13 1076 0 0,-55-12-1562 0 0,0-2 0 0 0,17 1 0 0 0,-22-4 0 0 0,2 1 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1T03:17:58.0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176 581 8287 0 0,'-7'20'191'0'0,"6"-19"-160"0"0,0 0 1 0 0,0 1-1 0 0,0-1 0 0 0,0 0 0 0 0,0 0 1 0 0,-1 0-1 0 0,1 0 0 0 0,0 0 0 0 0,0 0 1 0 0,-1 0-1 0 0,1 0 0 0 0,-1-1 1 0 0,1 1-1 0 0,-1 0 0 0 0,1-1 0 0 0,-3 1 1 0 0,-3 2 71 0 0,-3 4-87 0 0,0 1 0 0 0,-15 15 0 0 0,17-14-18 0 0,-1-2-1 0 0,1 1 1 0 0,-16 9-1 0 0,19-14 232 0 0,1 0-1 0 0,-1 1 1 0 0,1 0-1 0 0,-6 6 1 0 0,3-3 100 0 0,6-6 114 0 0,0 1-294 0 0,-4 2-61 0 0,4-2 1280 0 0,3-3-1231 0 0,0 1 0 0 0,1 0-1 0 0,-1-1 1 0 0,0 0 0 0 0,0 0-1 0 0,0 1 1 0 0,1-1 0 0 0,-1-1-1 0 0,0 1 1 0 0,0 0 0 0 0,0 0-1 0 0,2-3 1 0 0,0 1 134 0 0,185-129 337 0 0,79-35-608 0 0,-235 145 0 0 0,-1-1 0 0 0,58-54 0 0 0,47-65 0 0 0,-106 108 0 0 0,64-62 0 0 0,-67 69 72 0 0,-26 26 1296 0 0,-4 3-925 0 0,-7 8-408 0 0,-1 1 0 0 0,-1-1-1 0 0,0-1 1 0 0,-16 11 0 0 0,-27 25-44 0 0,-32 44 9 0 0,20-20 0 0 0,-74 60 0 0 0,122-114 0 0 0,-40 31 0 0 0,-80 83 0 0 0,88-75 0 0 0,-70 82 0 0 0,16-5 0 0 0,194-239 0 0 0,114-124 0 0 0,-73 110 409 0 0,-70 66-1258 0 0,-1-1-3485 0 0,-19 15-1076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1T03:18:00.0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1205 10135 0 0,'0'0'231'0'0,"1"3"29"0"0,3 12 19 0 0,-3-15-268 0 0,0 0 1 0 0,-1 0-1 0 0,1 0 1 0 0,-1 0 0 0 0,1 0-1 0 0,0 0 1 0 0,-1 0 0 0 0,1-1-1 0 0,-1 1 1 0 0,1 0-1 0 0,0-1 1 0 0,-1 1 0 0 0,1 0-1 0 0,-1-1 1 0 0,1 1-1 0 0,-1 0 1 0 0,1-1 0 0 0,-1 1-1 0 0,0-1 1 0 0,1 1-1 0 0,-1-1 1 0 0,1 1 0 0 0,-1-1-1 0 0,0 1-3 0 0,15-18-8 0 0,-1 0 0 0 0,17-29 0 0 0,2-4 0 0 0,86-102 1266 0 0,240-237-1 0 0,-282 312-939 0 0,12-11 314 0 0,103-81-1 0 0,-175 157-639 0 0,-9 9 0 0 0,-9 11 0 0 0,-8 9 0 0 0,-91 110 0 0 0,25-36 0 0 0,53-60 0 0 0,-41 55 0 0 0,-3-4 0 0 0,-95 91 0 0 0,37-62 0 0 0,-93 89 0 0 0,209-191 315 0 0,6-5-172 0 0,0-1-1 0 0,0 0 1 0 0,0 0-1 0 0,0 0 1 0 0,-1 0-1 0 0,1 0 1 0 0,-1 0-1 0 0,0-1 1 0 0,1 1-1 0 0,-5 1 1 0 0,15-20 22 0 0,19-27-165 0 0,3 0 0 0 0,2 2 0 0 0,52-53 0 0 0,-18 20 0 0 0,173-185 0 0 0,-132 147 0 0 0,-71 76 0 0 0,-29 33 0 0 0,-10 12 0 0 0,-8 12 0 0 0,-33 47 0 0 0,-91 107 0 0 0,-69 46 0 0 0,200-216 0 0 0,-154 180 0 0 0,59-64 0 0 0,48-69 0 0 0,42-45 0 0 0,6-8 0 0 0,5-8 0 0 0,-2 9 0 0 0,4-15 66 0 0,1 1 0 0 0,0 0 0 0 0,1 0 0 0 0,0 1 0 0 0,1 0 0 0 0,10-15 0 0 0,58-77 891 0 0,-72 102-936 0 0,230-269 642 0 0,18 15-765 0 0,-190 197 149 0 0,-58 58-58 0 0,386-363-1271 0 0,-327 314-5185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1T03:18:07.9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1 920 2759 0 0,'0'0'126'0'0,"8"-7"20"0"0,79-79 1590 0 0,-59 57-152 0 0,47-39 0 0 0,-55 51-1177 0 0,-1-1-1 0 0,21-26 0 0 0,9-8 57 0 0,251-209 1259 0 0,-52 47-1830 0 0,-232 200 108 0 0,-1-1 0 0 0,0 0 0 0 0,-2-2 0 0 0,18-24 0 0 0,-25 31 0 0 0,0-1 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1T03:18:16.7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 4607 0 0,'0'0'352'0'0,"14"2"219"0"0,-6-3-303 0 0,1 0-1 0 0,-1 1 1 0 0,1 1-1 0 0,-1-1 1 0 0,12 3-1 0 0,-17-1-285 0 0,30-5 108 0 0,-5 1 1080 0 0,30-2 79 0 0,-30 5-981 0 0,1 0-1 0 0,0 2 1 0 0,-1 2-1 0 0,1 0 1 0 0,49 17-1 0 0,-59-15-267 0 0,0-1 0 0 0,1 0 0 0 0,-1-2 0 0 0,1 0 0 0 0,0-1 0 0 0,0-1 0 0 0,0-1 0 0 0,0-1 0 0 0,34-4 0 0 0,58-19 362 0 0,-60 11 60 0 0,1 2-1 0 0,0 3 1 0 0,98-2-1 0 0,10 10-421 0 0,-94-1 0 0 0,150-2 443 0 0,-105-3-2 0 0,-57 1-150 0 0,1 3 0 0 0,0 2 0 0 0,62 9 0 0 0,-62 2-291 0 0,63 22 0 0 0,-63-17 0 0 0,62 12 0 0 0,124-2 0 0 0,-3 1 0 0 0,162 25 2039 0 0,-385-51-2030 0 0,126 14-9 0 0,148-2 0 0 0,-40-12 0 0 0,118-4 0 0 0,-193-7 0 0 0,228-18 0 0 0,-69 4 0 0 0,-108 3 0 0 0,-20 1 0 0 0,552-7 0 0 0,-515 20 0 0 0,90 2 0 0 0,276-1 0 0 0,-99-25 0 0 0,-367 20 0 0 0,-77 3 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1T03:18:17.0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 1 11975 0 0,'-14'2'258'0'0,"9"-2"-89"0"0,0 0 1 0 0,1 1-1 0 0,-1 0 1 0 0,0 0-1 0 0,-6 3 1 0 0,11-4-170 0 0,-1 1 1 0 0,1-1-1 0 0,0 0 1 0 0,-1 0-1 0 0,1 0 0 0 0,0 1 1 0 0,-1-1-1 0 0,1 0 0 0 0,0 0 1 0 0,0 1-1 0 0,0-1 1 0 0,-1 0-1 0 0,1 0 0 0 0,0 1 1 0 0,0-1-1 0 0,0 0 1 0 0,-1 1-1 0 0,1-1 0 0 0,0 0 1 0 0,0 1-1 0 0,0-1 0 0 0,0 0 1 0 0,0 1-1 0 0,0-1 1 0 0,0 0-1 0 0,0 1 0 0 0,0-1 1 0 0,0 0-1 0 0,0 1 0 0 0,0-1 1 0 0,0 1-1 0 0,0-1 1 0 0,0 0-1 0 0,0 1 0 0 0,0-1 1 0 0,1 0-1 0 0,-1 0 1 0 0,0 1-1 0 0,0-1 0 0 0,0 0 1 0 0,1 1-1 0 0,-1-1 0 0 0,0 0 1 0 0,0 0-1 0 0,0 1 1 0 0,1-1-1 0 0,-1 0 0 0 0,0 0 1 0 0,1 1-1 0 0,-1-1 1 0 0,0 0-1 0 0,1 0 0 0 0,-1 0 1 0 0,0 0-1 0 0,1 1 0 0 0,-1-1 0 0 0,5 3 23 0 0,-1 1 1 0 0,1-1-1 0 0,0 0 0 0 0,0 0 0 0 0,1 0 0 0 0,-1-1 0 0 0,0 0 1 0 0,1 0-1 0 0,10 2 0 0 0,58 6 452 0 0,-40-6-243 0 0,31 6 120 0 0,105 10 413 0 0,-87-18-780 0 0,49 4 102 0 0,-119-5 113 0 0,0 1 0 0 0,1 1 0 0 0,14 5 0 0 0,0 3-4202 0 0,-7-2-1220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1T03:18:17.4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103 6 13823 0 0,'-40'-6'1544'0'0,"57"28"-144"0"0,2-6-1663 0 0,0-2 0 0 0,1 0 0 0 0,1-1 0 0 0,0-1 0 0 0,41 16 0 0 0,-21-9 457 0 0,-39-18-252 0 0,7 3 163 0 0,-1 0 1 0 0,-1 0 0 0 0,1 1-1 0 0,-1 0 1 0 0,10 7 0 0 0,-16-10-52 0 0,1 0 1 0 0,0-1-1 0 0,-1 1 1 0 0,0 0-1 0 0,1 0 1 0 0,-1 0-1 0 0,0 0 1 0 0,0 0-1 0 0,0 0 1 0 0,0 1-1 0 0,0-1 0 0 0,-1 0 1 0 0,1 0-1 0 0,-1 1 1 0 0,1-1-1 0 0,-1 0 1 0 0,0 1-1 0 0,0-1 1 0 0,0 0-1 0 0,0 1 1 0 0,0-1-1 0 0,-1 1 1 0 0,1-1-1 0 0,-1 0 1 0 0,0 3-1 0 0,-9 18-54 0 0,0-1 1 0 0,-1 0-1 0 0,-1-1 0 0 0,-1 0 0 0 0,-20 23 1 0 0,-5 11 69 0 0,-134 189 521 0 0,165-233-1132 0 0,-1-1 1 0 0,2 2 0 0 0,0-1-1 0 0,0 1 1 0 0,1 0-1 0 0,0 0 1 0 0,1 0-1 0 0,-3 20 1 0 0,6-5-995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1T03:18:17.7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11975 0 0,'0'0'267'0'0,"2"1"42"0"0,5 2-267 0 0,-1 0 0 0 0,0 0 0 0 0,0 1 0 0 0,-1 0 0 0 0,1 0 0 0 0,-1 1 0 0 0,0-1 0 0 0,0 1 0 0 0,-1 0 0 0 0,1 1 0 0 0,-1-1 0 0 0,0 1 0 0 0,-1 0 0 0 0,1 0-1 0 0,-1 0 1 0 0,0 0 0 0 0,3 11 0 0 0,4 12 119 0 0,-2 1-1 0 0,7 50 1 0 0,-12-58 261 0 0,3 15 100 0 0,-2-10 207 0 0,7 30 0 0 0,-9-50-597 0 0,1 1-1 0 0,-1-1 1 0 0,1 0 0 0 0,0 0-1 0 0,1-1 1 0 0,0 1 0 0 0,0-1 0 0 0,9 12-1 0 0,-12-17-131 0 0,0 0 0 0 0,0 0 0 0 0,0 0 0 0 0,0 0 0 0 0,1 0 0 0 0,-1 0 0 0 0,0-1 0 0 0,0 1 0 0 0,1 0 0 0 0,-1 0 0 0 0,0-1 0 0 0,1 1 0 0 0,-1-1 0 0 0,1 1 0 0 0,-1-1 0 0 0,1 0 0 0 0,-1 0 0 0 0,1 0 0 0 0,-1 1 0 0 0,1-1 0 0 0,1-1 0 0 0,0 1 0 0 0,0-1 0 0 0,-1 0 0 0 0,1 0 0 0 0,-1 0 0 0 0,1 0 0 0 0,-1 0 0 0 0,0-1 0 0 0,1 1 0 0 0,-1-1 0 0 0,0 1 0 0 0,2-3 0 0 0,4-3 0 0 0,-2-1 0 0 0,1 1 0 0 0,-1-1 0 0 0,0-1 0 0 0,7-13 0 0 0,31-72 828 0 0,-29 59-421 0 0,2 1-1 0 0,38-61 1 0 0,-53 93-407 0 0,-1 0 0 0 0,1-1 0 0 0,-1 1 0 0 0,1 0 0 0 0,0 0 0 0 0,0 0 0 0 0,0 0 0 0 0,1 1 0 0 0,-1-1 0 0 0,0 0 0 0 0,1 1 0 0 0,-1 0 0 0 0,1-1 0 0 0,-1 1 0 0 0,1 0 0 0 0,-1 0 0 0 0,1 1 0 0 0,0-1 0 0 0,0 1 0 0 0,-1-1 0 0 0,1 1 0 0 0,0 0 0 0 0,0 0 0 0 0,5 0 0 0 0,2 6 0 0 0,-3-1-132 0 0,0 1 1 0 0,-1-1-1 0 0,0 2 0 0 0,0-1 1 0 0,0 1-1 0 0,-1 0 0 0 0,0 0 0 0 0,0 0 1 0 0,-1 1-1 0 0,0 0 0 0 0,0-1 0 0 0,-1 1 1 0 0,0 1-1 0 0,2 10 0 0 0,22 139 180 0 0,-27-156 290 0 0,1 0-209 0 0,-1 0 1 0 0,1 0-1 0 0,0 0 1 0 0,0 0-1 0 0,0 0 1 0 0,0-1 0 0 0,0 1-1 0 0,0 0 1 0 0,0-1-1 0 0,3 3 1 0 0,-4-3-125 0 0,1 0 1 0 0,1 0-1 0 0,-1 0 1 0 0,0 0-1 0 0,0 0 1 0 0,0 0-1 0 0,0 0 0 0 0,1 0 1 0 0,-1 0-1 0 0,0-1 1 0 0,1 1-1 0 0,-1-1 1 0 0,1 1-1 0 0,-1-1 1 0 0,1 1-1 0 0,-1-1 1 0 0,1 0-1 0 0,-1 0 0 0 0,1 0 1 0 0,-1 0-1 0 0,1 0 1 0 0,-1 0-1 0 0,1 0 1 0 0,-1 0-1 0 0,1 0 1 0 0,-1-1-1 0 0,1 1 0 0 0,-1-1 1 0 0,1 1-1 0 0,-1-1 1 0 0,0 0-1 0 0,1 1 1 0 0,0-2-1 0 0,2-2-12 0 0,0 1-1 0 0,0-1 1 0 0,-1 0 0 0 0,1-1-1 0 0,-1 1 1 0 0,0 0-1 0 0,2-6 1 0 0,1 1-18 0 0,48-76-2420 0 0,-33 51-3694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1T03:18:18.1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99 1 13823 0 0,'-3'1'315'0'0,"1"1"-253"0"0,-1-1 1 0 0,1 1-1 0 0,0 0 0 0 0,0 0 0 0 0,0 1 1 0 0,0-1-1 0 0,0 0 0 0 0,0 1 1 0 0,0-1-1 0 0,1 1 0 0 0,-1 0 0 0 0,1-1 1 0 0,0 1-1 0 0,0 0 0 0 0,0 0 1 0 0,0 0-1 0 0,-1 4 0 0 0,0 8-40 0 0,0 0 0 0 0,0 21 0 0 0,0-2-12 0 0,-8 58-10 0 0,-18 140 0 0 0,10 18 1989 0 0,18-221-1938 0 0,-1-22-51 0 0,2-1 0 0 0,-1 1 0 0 0,1-1 0 0 0,0 1 0 0 0,0-1 0 0 0,4 11 0 0 0,-5-16 0 0 0,0-1 0 0 0,0 0 0 0 0,0 0 0 0 0,0 0 0 0 0,0 1 0 0 0,0-1 0 0 0,0 0 0 0 0,0 0 0 0 0,0 0 0 0 0,0 0 0 0 0,1 1 0 0 0,-1-1 0 0 0,0 0 0 0 0,0 0 0 0 0,0 0 0 0 0,0 0 0 0 0,0 1 0 0 0,0-1 0 0 0,1 0 0 0 0,-1 0 0 0 0,0 0 0 0 0,0 0-1 0 0,0 0 1 0 0,0 0 0 0 0,1 1 0 0 0,-1-1 0 0 0,0 0 0 0 0,0 0 0 0 0,0 0 0 0 0,1 0 0 0 0,-1 0 0 0 0,0 0 0 0 0,0 0 0 0 0,0 0 0 0 0,1 0 0 0 0,-1 0 0 0 0,0 0 0 0 0,0 0 0 0 0,1 0 0 0 0,-1 0 0 0 0,0 0 0 0 0,0 0 0 0 0,0 0 0 0 0,1-1 0 0 0,-1 1 0 0 0,0 0 0 0 0,0 0 0 0 0,0 0 0 0 0,0 0 0 0 0,1 0 0 0 0,-1 0 0 0 0,0 0-1 0 0,0-1 1 0 0,0 1 0 0 0,0 0 0 0 0,0 0 0 0 0,1 0 0 0 0,-1 0 0 0 0,0-1 0 0 0,0 1 0 0 0,0 0 0 0 0,0 0 0 0 0,0-1 0 0 0,9-13 34 0 0,-8 12 6 0 0,4-6 74 0 0,0 1-1 0 0,0 0 1 0 0,0 1-1 0 0,1-1 0 0 0,0 1 1 0 0,1 1-1 0 0,-1-1 1 0 0,1 1-1 0 0,15-9 0 0 0,-18 12-173 0 0,1 0-1 0 0,0 0 1 0 0,0 0-1 0 0,0 1 1 0 0,0 0-1 0 0,0 0 1 0 0,0 0-1 0 0,0 1 1 0 0,0-1-1 0 0,0 1 1 0 0,0 0-1 0 0,0 1 0 0 0,0-1 1 0 0,0 1-1 0 0,0 0 1 0 0,0 0-1 0 0,0 1 1 0 0,7 2-1 0 0,-5-1 61 0 0,0 1 0 0 0,0 0 0 0 0,0 1 0 0 0,0-1 0 0 0,-1 1 0 0 0,1 1 0 0 0,-1-1 0 0 0,-1 1 0 0 0,1 0 0 0 0,-1 0 0 0 0,0 1 0 0 0,0-1 0 0 0,-1 1 0 0 0,0 0 0 0 0,0 1 0 0 0,-1-1 0 0 0,0 1 0 0 0,4 13 0 0 0,-1 0 0 0 0,-2-1 0 0 0,-1 0 0 0 0,0 1 0 0 0,-2-1 0 0 0,0 1 0 0 0,-3 28 0 0 0,1-42-11 0 0,1-4 1 0 0,-1-1 1 0 0,1 1 0 0 0,0 0 0 0 0,0 0 0 0 0,1 0 0 0 0,-1-1-1 0 0,0 1 1 0 0,1 0 0 0 0,0-1 0 0 0,-1 1 0 0 0,1 0 0 0 0,0-1-1 0 0,2 3 1 0 0,11-15-1687 0 0,2-4 683 0 0,4-5-10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6" units="cm"/>
          <inkml:channel name="Y" type="integer" max="19017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1039" units="1/cm"/>
          <inkml:channelProperty channel="Y" name="resolution" value="1000.3682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7T01:08:29.6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3463 10078 16575 0,'0'0'736'0,"-11"3"160"0,1 0-720 0,0 3-176 0,1 0 0 0,3 3 0 16,0-3 0-16,0 1 0 0,0 2 0 0,1-1 0 15,2-2 0-15,2 1 0 0,1-7 0 0,-2 5 0 16,2-5 848-16,0 6 144 0,2 1 32 0,-2-7 0 16,3 8-832-16,1-2-192 0,-4-6 0 0,6 3 0 15,2 6 0-15,-1-6 0 0,0 1 0 0,3-1 0 16,-1 2 864-16,3 1 128 0,1-2 32 0,4 2 0 15,0-3 0-15,2 2 0 0,0-1 0 0,0-1 0 16,3-1-832-16,-1 1-192 0,2-2 0 0,2-1 0 16,2-2 0-16,2-2 0 0,-1 3 0 0,-1-5 0 15,1 0 0-15,-1 0 0 0,0-2 0 0,1-2 0 16,-1 2 0-16,1 1 0 0,1-1 0 0,-2-1 0 16,0 2 0-16,1 1 0 0,-3-3 0 0,3 0 0 15,3 3 0-15,1-3 0 0,0 1 0 0,0 1 0 0,1-1 0 16,1 1 0-16,-1-2 0 0,0-2 0 0,2 4 864 15,0-3 128-15,1 5 32 0,-4-1 0 0,-1-3-832 0,0 6-192 16,2 0 0-16,-1 1 0 0,-1 1 0 0,-2-2 0 16,0 0 0-16,-2 0 0 0,2 1 0 0,-2-1 0 15,0-1 0-15,1-2 0 0,0 2 0 0,-1-1 0 16,1 2 0-16,-1 0 0 0,0 0 0 0,1 3 0 16,-1 3 0-16,0-3 0 0,2 0 0 0,-2 0 0 15,0 1 0-15,1 1 0 0,-2 4 0 0,-2-2 0 16,-1 0 0-16,-1 1 0 0,-1 1 0 0,-1-1 0 15,2-2 0-15,-2 1 0 0,0 1 0 0,0-4 0 16,0 1 0-16,-1 1 0 0,0-3 0 0,-1 0 0 0,0 0 0 16,0 0 0-16,1 0 0 0,-1-3 0 0,-1 0 0 15,0 0 0-15,1 3 0 0,-2-3 0 0,0 0 0 0,-1 1 0 16,2 1 0-16,-2-2 0 0,1 0 0 16,0 1 0-16,0 2 0 0,-1-2 0 0,1 1 0 0,-1 0 0 15,2-1 0-15,-1 2 0 0,1 0 0 0,1-2 0 16,1 2 0-16,-1 0 0 0,1 2 0 0,-3-2 0 15,1 0 0-15,-3-3 0 0,3 0 0 0,1-1 0 16,1-2 0-16,0 3 0 0,1 0 0 0,1 0 0 16,2-2 0-16,-2 1 0 0,2 1 0 0,-4 3 0 15,0-4 0-15,0 2 0 0,0-2 0 0,-2 2 0 16,1 4 0-16,0-1 0 0,0-1 0 0,1 3 0 16,0 0 0-16,1 1 0 0,1 1 0 0,1-4 0 15,-1 4 0-15,2-4 0 0,-1 1 0 0,2-2 0 16,2 3 0-16,0-3 0 0,1 0 0 0,1 0 0 0,0-3 0 0,0 1 0 15,-1-2 0-15,-2 1 0 0,0-2 0 0,1 0 0 16,1-1 0-16,-1 2 0 0,0 0 0 0,-1 0 0 16,0 2 0-16,1 2 0 0,2 0 0 0,0 0 0 15,2 0 0-15,0 2 0 0,0-2 0 16,1 0 0-16,0 2 0 0,-1 0 0 0,1 0 0 0,-2 2 0 16,2-4 0-16,0 1 0 0,2-1 0 0,-2 0 0 15,-1-1 0-15,0 1 0 0,-1 0 0 0,1 1 0 16,1 0 0-16,-2-1 0 0,1-2 0 0,-1 2 0 15,-1-2 0-15,-1 0 0 0,2 0 0 0,-4-4 0 16,0-2 0-16,0 4 0 0,1 4 0 0,0 0 0 16,1-2 0-16,1 2 0 0,-1 2 0 0,-2 1 0 0,0 0 0 15,1 3 0-15,1-2 0 0,2 0 0 0,-2 1 0 0,-1 0 0 16,-1 1 0-16,0-3 0 0,-1 0 0 0,-1-3 0 16,0 0 0-16,2 0 0 0,-1-3 0 0,-1 0 0 15,1-3 0-15,-1 1 0 0,-1 2 0 0,2-1-9232 16,0 2-1904-16</inkml:trace>
  <inkml:trace contextRef="#ctx0" brushRef="#br0" timeOffset="2062.61">4027 10505 12895 0,'0'0'576'0,"0"0"112"0,0 0-560 0,0 0-128 0,0 0 0 0,0 0 0 15,0 0 0-15,0 0 0 0,0 0 0 0,0 0 0 16,0 0 0-16,0 0 0 0,0 0 0 0,4 9 0 0,-3 0 0 0,0-3 0 16,-1-6 0-16,0 0 0 0,4 9 0 0,-4 0 0 15,0-9 0-15,-2 12 0 0,2-3 848 0,0-9 144 16,0 8 32-16,0-8 0 0,-1 10-832 0,1-10-192 16,0 0 0-16,0 7 0 0,0-7 864 0,0 0 128 15,4 8 32-15,-1-2 0 0,2 0-832 0,-5-6-192 16,0 0 0-16,0 0 0 0,6 4 0 0,-6-4 0 15,8 5 0-15,1-4 0 0,-1 2 864 0,-2 2 128 16,-6-5 32-16,6 4 0 0,0 2-832 0,-6-6-192 16,7 3 0-16,-1 2 0 0,0-2 0 0,-6-3 0 15,6 4 0-15,-6-4 0 0,9 2 0 0,2 1 0 16,-2-3 0-16,0 0 0 0,-1 0 0 0,-1 0 0 16,1-3 0-16,1 3 0 0,-1 0 864 0,2-2 128 0,-2 2 32 0,0 0 0 15,2 0-832-15,-2 0-192 0,0 0 0 0,1 2 0 16,-1-2 0-16,0-2 0 0,3 1 0 0,-3 1 0 15,2 0 0-15,-1 0 0 0,1-3 0 0,0 0 0 16,1 1 0-16,0-1 0 0,-1 2 0 0,1-4 0 16,1 2 0-16,0-1 0 0,1 2 0 0,0-1 0 15,0 2 0-15,-1-2 0 0,0 0 0 0,1 1 0 16,2 2 0-16,-2 2 0 0,-1-2 0 0,-1 3 0 16,1 0 864-16,0 0 128 0,-1 0 32 0,3 1 0 15,0-1-832-15,-1 0-192 0,1 0 0 0,-1 0 0 16,1-1 0-16,-1 1 0 0,-1 0 0 0,0-2 0 15,0 1 0-15,0-2 0 0,1 0 0 0,0 0 0 16,0-2 0-16,0 1 0 0,3-2 0 0,-3 0 0 0,0 1 0 0,1-1 0 16,0 0 0-16,0 0 0 0,1 2 0 0,0-3 0 15,2 2 0-15,-1 0 0 16,2 1 0-16,-1-1 0 0,-1 1 0 0,1 1 0 0,-1 0 0 0,-1 0 0 16,-1 1 0-16,0 1 0 0,3-1 0 0,0-1 0 15,-2 0 0-15,2 0 0 0,2 0 0 0,-3-1 0 16,1-2 0-16,0 1 0 0,0 1 0 0,0-2 0 15,0 0 0-15,-1-2 0 0,1 4 0 0,-2-4 0 16,1 1 0-16,-2-2 0 0,-1 3 0 0,0-3 0 16,0 1 0-16,0 0 0 0,0 3 0 0,0-1 0 15,0 0 0-15,0 0 0 0,1 0 0 0,0 1 0 16,1 1 0-16,-2-2 0 0,0 1 0 0,0 1 0 16,0-2 0-16,1 0 0 0,-1 0 0 0,-2 0 0 0,1-2 0 0,1 2 0 15,2 0 0-15,-2 0 0 0,0-1 0 0,0 2 0 16,0 0 0-16,-1 0 0 0,1-1 0 0,-3 0 0 15,2 1 0-15,-1 1 0 0,0 1 0 0,-1-3 0 16,1 0 0-16,0 0 0 0,1 1 0 0,-2 1 0 16,0 1 0-16,-1 0 0 0,2 0 0 0,0-3 0 15,-3 1 0-15,2 1 0 0,-2-3 0 0,1 3 0 16,1 0 0-16,-1 1 0 0,2 0 0 0,-2-4 0 16,1 2 0-16,-2 0 0 0,1 2 0 0,-1 0 0 15,1-2 0-15,1 0 0 0,1 2 0 0,-3-2 0 16,-8 2 0-16,0 0 0 0,11 0 0 0,-1 0 0 15,0 0 0-15,-1 0 0 0,0-2 0 0,-1 2 0 16,1-2 0-16,1 2 0 0,-1 2 0 0,1-2 0 16,1 0 0-16,-2 0 0 0,-1 0 0 0,2 0 0 0,-1 0 0 0,1 0 0 15,-1 0 0-15,0 0 0 0,0 0 0 0,1 0 0 16,-1 0 0-16,1 0 0 0,-1 2 0 0,1-2 0 16,-1 2 0-16,-1-2 0 0,1-4 0 0,-1 4 0 15,0 2 0-15,1 0 0 0,-1-2 0 0,2 0 0 16,-2-2 0-16,0 2 0 0,2 0 0 0,-2 0 0 15,1 2 0-15,1-2 0 0,1 2 0 0,-1-2 0 16,1 0 0-16,-1 0 0 0,-1 2 0 0,1-2 0 16,0 0 0-16,1 0 0 0,1 0 0 0,-2 0 0 15,0 0 0-15,-1-2 0 0,1 0 0 0,-2 2 0 16,2 2 0-16,0-2 0 0,3-2 0 0,-1 2 0 16,1 0 0-16,0 0 0 0,3 0 0 0,-2-4 0 0,-1 2 0 15,1-2 0-15,0 0 0 0,-1 0 0 0,-2 1 0 0,1 0 0 16,-1 0 0-16,0-2 0 0,-2 4 0 0,1-2 0 15,-2 3 0-15,0-2 0 0,-1-2 0 0,2 3 0 16,-1-1 0-16,-8 2 0 0,10 0 0 0,-2 0 0 16,-1 0 0-16,0 0 0 0,0 0 0 0,0-2 0 15,-7 2 0-15,10-2 0 0,1 2 0 0,-11 0 0 16,8-2 0-16,0-2 0 0,0 2 0 0,-8 2 0 16,0 0 0-16,10-2 0 0,-2-2 0 0,-8 4 0 15,9 0 0-15,-9 0 0 0,0 0 0 0,9 0 0 16,-9 0 0-16,0 0 0 0,10 0 0 0,-10 0 0 15,0 0 0-15,0 0 0 0,0 0 0 0,0 0 0 16,0 0 0-16,0 0 0 0,0 0 0 0,0 0 0 16,0 0 0-16,0 0 0 0,0 0 0 0,0 0 0 0,-3 8 0 0,-2 4 0 15,-3 4 0-15,-7 1 0 0</inkml:trace>
  <inkml:trace contextRef="#ctx0" brushRef="#br0" timeOffset="3429.4">12557 10138 16575 0,'0'0'736'0,"0"0"160"0,0-11-720 0,0 11-176 0,1-10 0 15,2 2 0-15,-1-1 0 0,3 2 0 0,3-1 0 0,-1 1 0 16,0 1 848-16,-1-2 144 0,-1-1 32 0,0 2 0 16,3 4-832-16,-1-3-192 0,-7 6 0 0,11-6 0 15,2 0 864-15,-2 0 128 0,-1-2 32 0,1 0 0 16,2 2-832-16,1-2-192 0,2-1 0 0,1-2 0 16,2 4 864-16,-2-5 128 0,5 0 32 0,0-2 0 15,1 2-832-15,-1 1-192 0,1-1 0 0,1 1 0 16,1-1 0-16,1 0 0 0,1 2 0 0,2 0 0 15,1 3 0-15,0-3 0 0,0 2 0 0,-1-2 0 16,3 4 864-16,-1-2 128 0,0 2 32 0,0 0 0 16,-1 3-1648-16,-1-7-320 0,0 2-64 15,-1-2-16-15,3 0 1648 0,-1-2 320 0,0-1 64 0,1-2 16 16,1 2-832-16,-3-1-192 0,-1 1 0 0,-1-1 0 0,0 1 0 16,-3 2 0-16,1 1 0 0,-3 1 0 0,-1 0 0 15,-4 0 0-15,0 3 0 0,-2 3 0 0,-1-3 0 0,-3 0 0 16,-1 3 0-16,-1 1 0 0,0 1 0 0,-9 1 0 15,7-5 0-15,-7 5 0 0,0 0 0 0,7-3 0 16,-7 3 0-16,0 0 0 0,0 0 0 0,0 0 0 16,0 0 0-16,0 0 0 0,0 0 0 0,0 0 0 15,0 0 0-15,0 0 0 0,0 0 0 0,0 0 0 16,0 0 0-16,-13 6 0 0,1-3 0 0,0 3 0 16,0 2 0-16,0-1 0 0,-1 1 0 0,0-2 0 15,-1 3 0-15,-1 0 0 0,-1 3 0 0,0 0 0 16,-2 0 0-16,0 1 0 0,0 1 864 0,-1-1 128 15,-1 2 32-15,-3-3 0 16,0 2-1648-16,-2 1-320 0,-1-2-64 0,-2 2-16 0,2-1 832 0,-1 1 192 0,-2-2 0 0,0 3 0 16,-3 0 0-16,-5 2 0 0,-4 1 0 0,-7 1 0 15</inkml:trace>
  <inkml:trace contextRef="#ctx0" brushRef="#br0" timeOffset="4897.25">12961 9024 9215 0,'0'0'192'0,"0"0"64"0,0 0 0 0,0 0 0 0,0 0-256 0,0 0 0 0,0 0 0 0,0 0 0 0,0 0 0 0,0 0 0 16,0 0 0-16,0 0 0 0,0 0 864 0,0 0 128 15,0 0 32-15,0 0 0 0,0 0 0 0,0 0 0 16,0 0 0-16,8-6 0 0,2 2 0 0,-1-2 0 16,2-3 0-16,2-3 0 0,4 0-832 0,2-4-192 15,4 2 0-15,3-4 0 0,2-3 864 0,4 0 128 16,3 0 32-16,3 2 0 0,2-3-832 0,-1 1-192 15,1-1 0-15,2 1 0 0,0-3 0 0,2 3 0 16,3 1 0-16,0 2-7056 0,2 2-1456 16</inkml:trace>
  <inkml:trace contextRef="#ctx0" brushRef="#br0" timeOffset="10212.2">3551 11470 12895 0,'0'0'272'0,"0"0"64"0,-11 5 16 0,3-4 32 0,8-1-384 0,-8 4 0 0,8-4 0 0,-10 2 0 0,10-2 896 0,0 0 96 16,-9 3 32-16,9-3 0 0,0 0 0 0,0 0 0 15,-9 0 0-15,9 0 0 0,0 0-832 0,0 0-192 16,0 0 0-16,0 0 0 0,0 0 864 0,0 0 128 16,0 0 32-16,0 0 0 0,0 0-832 0,0 0-192 15,0 0 0-15,0 0 0 0,0 0 0 0,9 6 0 16,-1-3 0-16,-8-3 0 0,11 4 0 0,-1-2 0 16,0 1 0-16,-10-3 0 0,11 0 0 0,-2 0 0 15,-9 0 0-15,10 0 0 0,-10 0 0 0,9 0 0 16,1-3 0-16,-1 3 0 0,2 3 0 0,-2 0 0 15,0-3 0-15,0 2 0 0,2 2 0 0,-2-2 0 0,0 0 0 0,0 0 0 16,2 4 0-16,-1-4 0 0,2 2 0 0,0-4 0 16,2 1 864-16,-1 0 128 0,-1-1 32 0,0 0 0 15,1 0-832-15,-1-1-192 0,0 0 0 16,1-4 0-16,0 4 0 0,0-3 0 0,0-2 0 0,0 0 0 16,2 1 0-16,-1-1 0 0,0-3 0 0,1 3 0 15,2 3 0-15,0-3 0 0,-1 0 0 0,0 0 0 16,-2 2 864-16,-1 0 128 0,0 2 32 0,0 0 0 15,3-1-832-15,-1 0-192 0,0 1 0 0,2 1 0 16,1-3 0-16,1 3 0 0,0 0 0 0,0-2 0 16,1 2 0-16,-1-1 0 0,0-1 0 0,0 0 0 15,-1-1 0-15,-2-1 0 0,1 4 0 0,-1-1 0 16,-1-2 0-16,-1 0 0 0,2 2 0 0,-2 0 0 0,0 0 0 0,0 0 0 16,1-1 0-16,-1 1 0 0,1 2 0 0,-2 0 0 15,0 0 0-15,-1 0 0 0,1 0 0 0,-1-3 0 16,0 3 0-16,0 0 0 0,0 3 0 0,0-3 0 15,-2 0 0-15,1 0 0 0,1 1 0 0,0 0 0 16,-1 0 0-16,-1-1 0 0,2 2 0 0,-1-2 0 16,-2 2 0-16,1-2 0 0,-1 0 0 0,0 0 0 15,-9 0 0-15,9 0 0 0,-1 0 0 0,-8 0 0 16,10 0 0-16,-3 0 0 0,-7 0 0 0,8 1 0 16,-1 0 0-16,-7-1 0 0,9-1 0 0,-9 1 0 15,12 0 0-15,-4 0 0 0,0 0 0 0,-8 0 0 16,9 3 0-16,-1-3 0 0,-8 0 0 0,9 2 0 15,-9-2 0-15,10 2 0 0,-1 0 0 0,-9-2 0 0,10 2 0 16,-10-2 0-16,11 4 0 0,-2 0 0 0,-1-4 0 0,-8 0 0 16,10 3 0-16,-10-3 0 0,9 3 0 0,0-3 0 15,0 2 0-15,1-2 0 0,-1 1 0 0,1 2 0 16,-1-3 0-16,1 0 0 0,-2 0 0 0,-8 0 0 16,11 0 0-16,-11 0 0 0,9 2 0 0,-1-1 0 15,2 3 0-15,-10-4 0 0,11 2 0 0,-2 1 0 16,1-1 0-16,-2-1 0 0,0 2 0 0,1-2 0 15,0 1 0-15,-1 2 0 0,1 0 0 0,-2 0 0 16,1 2 0-16,-1-4 0 0,-7-2 0 0,10 4 0 16,-2-1 0-16,-8-3 0 0,8 3 0 0,-1-1 0 15,1 2 0-15,-8-4 0 0,8 2 0 0,-8-2 0 16,8 4 0-16,-1-1 0 0,-1 0 0 0,-6-3 0 16,9 0 0-16,-9 0 0 0,9 1 0 0,-2 1 0 15,0 1 0-15,0-3 0 0,-1 1 0 0,-6-1 0 0,9 2 0 16,-2-2 0-16,0-2 0 0,-7 2 0 0,8 0 0 0,1-1 0 15,-1 1 0-15,-1-3 0 0,0 3 0 0,-7 0 0 16,10-3 0-16,-1 0 0 0,-1 1 0 0,0 2 0 16,0-1 0-16,-8 1 0 0,9-3 0 0,0 1 0 15,-9 2 0-15,9-1 0 0,-1-2 0 0,-8 3 0 16,10 0 0-16,-10 0 0 0,9 3 0 0,-9-3 0 16,14 12 0-16,-12-1 0 0</inkml:trace>
  <inkml:trace contextRef="#ctx0" brushRef="#br0" timeOffset="41580.81">14682 8490 23951 0,'0'0'1056'0,"12"11"224"0,6 6-1024 0,3 1-256 0,6 1 0 0,1 1 0 16,5 2 0-16,5 1 0 0,5-1 0 0,3 2 0 15,3 2 880-15,3 2 112 0,5 1 32 0,1 2 0 16,-2 5-832-16,0-1-192 0,0 2 0 0,-2 0 0 16,-3 1 0-16,2 7 0 0,-2 6 0 0,-4 1 0 15,-2 4 0-15,-3-1 0 0,-5-2 0 0,-4 5 0 16,-2 5 0-16,-5 4 0 0,0 4 0 0,-6-2 0 16,-3 3 0-16,-5 7 0 0,-4 1 0 0,-4 5 0 15,-6 3 0-15,-4 1 0 0,-2 1 0 0,-1 4 0 16,-2 2 864-16,-2 0 128 0,0-2 32 0,0 1 0 15,-3 1-832-15,1 0-192 0,-2 4 0 0,1-8 0 16,-5-4 0-16,0-1 0 0,-1-2 0 0,-3-4 0 16,-1-2 0-16,-3-11 0 0,-2-8 0 0,0-9 0 15,4-8 864-15,-6-7 128 0,-4-1 32 0,0-8 0 16,0-3-2464-16,-1-8-480 0,-13-1-112 0,3-13-16 0</inkml:trace>
  <inkml:trace contextRef="#ctx0" brushRef="#br0" timeOffset="45112.91">15729 10148 27647 0,'-13'11'608'0,"-1"-17"128"0,-2 0 32 0,0 0 0 0,3 0-624 0,1 0-144 0,4 0 0 0,2 0 0 16,6 6 848-16,0 0 144 0,0 0 32 0,0 0 0 31,8 0-1648-31,4 4-320 0,1-2-64 0,4 4-16 0,3 3 832 0,4-1 192 0,2 0 0 0,4 0 0 16,4-2-864 0,5-2-128-16,7 2-32 0,6-1 0 0,3-1 1648 0,2 1 320 0,0-2 64 0,0-3 16 15,5 2 0-15,7-4 0 0,7 2 0 0,5-2 0 16,3 2-832-16,4-1-192 0,0-2 0 0,5 1 0 15,5 1 0-15,-1 1 0 0,0 0 0 0,3-3 0 16,3-2 0-16,0-4 0 0,-3 3 0 0,3-1 0 0,1-1 864 16,-2 1 128-16,-2 4 32 0,-4 0 0 0,-5 0-832 15,1 1-192-15,-1 1 0 0,-4 1 0 0,-4 3 0 16,-5-3 0-16,-2-3 0 0,-2 1 0 16,-2 2-768-16,-2-3-208 0,-4 2-48 0,-6-4 0 15,-4-2 0-15,-6-5 0 0,-3-3 0 0,-4-9 0 0</inkml:trace>
  <inkml:trace contextRef="#ctx0" brushRef="#br0" timeOffset="45379.25">19536 9474 27647 0,'0'0'608'0,"0"0"128"0,4-15 32 0,-13 12 0 0,9 3-624 0,-7-5-144 0,7 5 0 0,0 0 0 15,0 0 0-15,-5 11 0 0,2 1 0 0,3-1 0 16,1 2 0-16,2 3 0 0,2 2 0 0,2 0 0 15,1-1 848-15,2-1 144 0,2 2 32 0,2-4 0 16,2 1-832-16,0-3-192 0,4 0 0 0,2-3 0 16,0 1 864-16,2-2 128 0,1 2 32 0,-1-2 0 15,-1 2-832-15,0 3-192 0,-2 3 0 0,-3 2 0 16,-4-1 0-16,-2 1 0 0,-2 2 0 0,-3 1 0 16,-2 5 0-16,-5 5 0 0,-5 1 0 0,-5 3 0 15,-4 0 0-15,-4 2 0 0,-3 5 0 0,-10 0 0 16,-10 3 0-16,-7-1 0 0,-3-1 0 0,-10-1 0 15</inkml:trace>
  <inkml:trace contextRef="#ctx0" brushRef="#br0" timeOffset="45996.88">21168 9159 23951 0,'-30'-19'512'0,"23"11"128"0,0-2 0 0,2 4 64 0,5 6-576 0,0 0-128 16,0 0 0-16,9 4 0 0,4 4 1664 0,2 4 320 15,3 3 48-15,3 7 16 0,8 1-1648 0,4 5-400 16,5 1 0-16,5 2 0 0,2 3 0 0,6 4 0 16,4 1 0-16,-2 0 0 0,-2 0 0 0,1-2 0 15,1 2 0-15,-15-7 0 0,1 1 0 0,-2-2 0 16,-2-1 0-16,0 0 0 0,-4-3 896 0,-4 4 112 16,-2 3 16-16,-3 5 0 0,0 1-832 0,-6-1-192 0,-1-2 0 0,-6-2 0 31,-2-2-1600-31,0 3-352 0,-5-9-80 0,-5-6-7120 0,-4-6-1408 0</inkml:trace>
  <inkml:trace contextRef="#ctx0" brushRef="#br0" timeOffset="46163.15">21549 10084 23951 0,'-21'-3'1056'0,"13"6"224"0,-1-2-1024 0,9-1-256 0,0 0 0 0,0 0 0 16,0 0 880-16,-3-12 112 0,3-5 32 0,2 0 0 16,3-7 816-16,4-6 160 0,4-3 48 0,6-6 0 15,6 0-832-15,4-6-144 0,2-5-48 0,3-6 0 16,21-25 0-16,-3 6 0 0,-1 12 0 0,-4 4 0 15,-3 7-816-15,-1 3-208 0,1 5 0 0,-5 5 0 16,-4 2-1600-16,-1 8-352 0,1 5-80 0,-11 5-14752 16</inkml:trace>
  <inkml:trace contextRef="#ctx0" brushRef="#br0" timeOffset="46882.61">21124 11224 23951 0,'13'-31'1056'0,"-8"14"224"0,1-2-1024 0,-2-11-256 16,-2-1 0-16,-1 2 0 0,0-3 0 0,-5 1 0 15,-5-6 0-15,-4 3 0 0,-2 0 880 0,-8 4 112 16,-5 2 32-16,-4 2 0 0,-5 7 0 0,-4 2 0 16,-5 6 0-16,1 6 0 0,3 5 0 0,2 6 0 15,2 7 0-15,3 5 0 0,5 8 0 0,5 7 0 16,5 6 0-16,2 8 0 16,2 6-1648-16,3 2-320 0,3 2-64 0,0 0-16 0,2 0 832 0,2-4 192 15,2-2 0-15,2-2 0 0,2-7 0 0,2 0 0 16,3-5 0-16,2-3 0 0,3-1 0 0,2-4 0 15,1-1 0-15,1 0 0 0,3-1 0 0,-1 0 0 0,2 3 0 0,-1-3 0 16,-3 1 0-16,-2-3 0 0,-3 1 0 0,0-5 0 16,-2 3 0-16,-4-6 0 0,0-1 0 15,-3-1 0-15,-4-8 768 0,1 2 208 0,-2-1 48 0,-4-3 0 16,-4-4-832-16,-2 0-192 0,-3 0 0 0,0-2 0 16,1 2 864-16,0-2 128 0,3 2 32 0,1 0 0 15,3-2-832-15,3 2-192 0,7-2 0 0,0 0 0 31,1 6-2416-31,3 0-528 0,3-2-96 0,-1 2-12720 0</inkml:trace>
  <inkml:trace contextRef="#ctx0" brushRef="#br0" timeOffset="47102.28">21492 11187 23951 0,'16'-28'1056'0,"-9"17"224"0,0-4-1024 0,1 3-256 15,-1 3 0-15,0-1 0 16,2 6-768-16,-3 2-192 0,-6 2-64 0,7 5 0 0,-1 4 2464 0,-4 2 480 15,1 4 112-15,-2 6 16 0,-1 0 0 0,-1 7 0 16,-1 1 0-16,0 5 0 0,0 1-1648 0,-1 4-400 16,0 1 0-16,1 1 0 0,1 5 0 0,1 2 0 15,1-1 0-15,-1 0 0 0,-1-2 0 0,-1-1 0 16,2-4 0-16,0-2 0 0,0-5 0 0,2-3 0 16,-1-7 0-16,1-6 0 15,-2-2-4016-15,1-6-880 0,-1-4-176 0,-12-6-5360 0</inkml:trace>
  <inkml:trace contextRef="#ctx0" brushRef="#br0" timeOffset="47237.37">21428 11730 23951 0,'-14'-16'1056'0,"7"6"224"0,0 1-1024 0,1-3-256 0,1 0 0 0,3 0 0 16,3 3 880-16,1-2 112 0,4 2 32 0,4 1 0 15,3 4-832-15,2 0-192 0,4 1 0 0,2 0 0 16,2 3 0-16,1-2 0 0,3-2 0 0,2 1 0 16,0 0 0-16,2-3 0 0,-1 0 0 0,2-1 0 31,2 1-768-31,-3 0-208 0,-2-2-48 0,-6-4 0 0</inkml:trace>
  <inkml:trace contextRef="#ctx0" brushRef="#br0" timeOffset="47496.95">22094 11463 16575 0,'6'35'736'0,"-5"-19"160"0,0 3-720 0,-1 3-176 0,-2 2 0 0,-1-1 0 16,-1 1 1664-16,4-3 320 0,1 0 48 0,-1-5 16 16,-2 1-1648-16,1-5-400 0,2-3 0 0,-1-3 0 0,0-6 0 0,0 0 0 15,0 0 0-15,-7-9 0 0,2-2 1728 0,3-5 256 16,-2-3 48-16,2-3 16 0,0-3-832 0,4-1-144 15,2-1-48-15,2 2 0 0,3-1-816 0,-1 2-208 16,0 2 0-16,3 3 0 0,1 4 0 0,-2 7 0 16,2-1 0-16,1 6 0 0,-1-1 0 0,1 5 0 15,2 4 0-15,-1 6 0 0,-1 5 0 0,0 3 0 16,-1 3 0-16,0 6 0 0,-5 1 864 0,-1-3 128 16,-1-1 32-16,-3-3 0 0,0 0-832 0,-2-3-192 15,0-4 0-15,1-1 0 16,2-5-768-16,-2-3-208 0,0-3-48 0,3 0-15152 0</inkml:trace>
  <inkml:trace contextRef="#ctx0" brushRef="#br0" timeOffset="47762.36">22830 11504 27647 0,'10'-7'608'0,"-2"-5"128"0,-1-3 32 0,0 0 0 0,0 0-624 0,-1-1-144 0,-2 2 0 0,-2-2 0 15,-1 5 1664-15,-2-1 320 0,-2 0 48 0,-3 2 16 16,-4 1-832-16,0 1-144 0,-3-1-48 0,-3 3 0 15,-2 3 0-15,2-1 0 0,-2 2 0 0,4 4 0 16,-1 4-816-16,6-2-208 0,-1 2 0 0,3 2 0 16,0 3 0-16,4 3 0 0,-1 0 0 0,3 4 0 15,0 4 0-15,3 0 0 0,3 0 0 0,4 3 0 16,1-1 0-16,0-6 0 0,2-5 0 0,0-2 0 0,-1-2 0 0,0-3 0 16,-2-2 0-16,-1-2 0 0,0-6 0 0,-4 0 0 15,1-3 0-15,-1-5 0 16,0 0-768-16,-1-4-208 15,-2-1-48-15,0-1 0 0,0-2-1632 0,-2-5-336 0,-4-19-64 0,1 13-16 16</inkml:trace>
  <inkml:trace contextRef="#ctx0" brushRef="#br0" timeOffset="48063.02">23094 11440 20271 0,'0'0'448'0,"0"0"80"0,-6 11 32 0,11 1 16 0,4 1-576 0,-2 5 0 16,-3 2 0-16,-2 3 0 0,1 3 928 0,-2-2 80 15,0 0 16-15,-1-2 0 0,1 1-832 0,-1-4-192 0,0-4 0 16,-1-3 0-16,-1-4 1680 0,2-8 304 0,0 0 48 0,0 0 16 16,0 0 0-16,0-9 0 0,-3-5 0 0,3-5 0 15,3-2-1648-15,-1-2-400 0,-2-2 0 0,4 1 0 16,3 0 0-16,2 3 0 0,2-1 0 0,2 5 0 16,3 1 0-16,3 0 0 0,2 3 0 0,-6 1 0 15,2 2 0-15,-1 2 0 0,1 2 0 0,-3 2 0 16,-1 4 0-16,-1 2 0 0,-1 2 0 0,-2 6 0 15,1 9 0-15,-3 3 0 0,-2 0 0 0,-3 1 0 16,0 5 896-16,0-3 112 0,-1 1 16 0,-2-1 0 16,1-2-1648-1,0-1-320-15,1-2-64 0,0-7-16 0,3-1-816 0,-2-1-160 16,0-2-48-16,3-3 0 0</inkml:trace>
  <inkml:trace contextRef="#ctx0" brushRef="#br0" timeOffset="48464.66">23785 11576 31327 0,'19'-11'688'0,"-16"3"144"0,3-6 16 16,0-4 48-16,0-1-720 0,-2-1-176 0,-1-1 0 0,-2-1 0 0,-2 4 1664 0,-2 3 320 16,-3-1 48-16,-3 5 16 0,-1-1-832 0,-2 2-144 15,-2 2-48-15,-1 2 0 0,-1 2-816 0,2 0-208 16,-2 5 0-16,4 2 0 0,3 5 0 0,0 2 0 16,5 8 0-16,0 3 0 0,5 1 0 0,4-3 0 15,2 5 0-15,4-3 0 16,1-1-1600-16,2-4-352 0,1-2-80 0,3-5-16 15,-1-3 832-15,-1-2 144 0,1-2 48 0,-1-5 0 0,-1 0 816 0,0-3 208 16,-2-2 0-16,-2 1 0 0,-3-1 768 0,0 4 208 16,-8 4 48-16,4 6 0 0,-1 6-832 0,-3 6-192 0,-3 4 0 15,0 10 0-15,-3 4 864 0,-1 7 128 0,-3 4 32 16,0 5 0-16,-2 4-832 0,-1 1-192 0,0-2 0 0,-1-4 0 16,1-5 0-16,0-2 0 0,-1-5 0 0,-5 9 0 15,4-14 0-15,5-17 0 0,2-8 0 0,-2-3 0 16,2-4 864-16,1-4 128 0,1-7 32 0,1-8 0 15,2-4 0-15,4-4 0 0,4-7 0 0,3-8 0 16,9-2-832-16,4-3-192 0,5-1 0 0,4 3 0 31,2 3-768-31,3 6-208 0,3 5-48 0,-1 7 0 0,2 4 832 0,-1 6 192 0,-2 6 0 0,-3 3 0 16,-2 6 0-16,-2 3 0 0,-6 1 0 0,-5 5-12608 16,-4 5-2464-16</inkml:trace>
  <inkml:trace contextRef="#ctx0" brushRef="#br0" timeOffset="49098.91">21568 12819 23951 0,'47'-18'1056'0,"-26"9"224"0,3-9-1024 0,4 0-256 0,5-3 0 0,1 0 0 16,-1-2 0-16,-3-1 0 0,-3 2 0 0,-5-2 0 15,-4 3 880-15,-2-1 112 0,-4 2 32 0,-4 2 0 16,-2 4 0-16,-5 3 0 0,-3-1 0 0,-6 6 0 16,-2 0 816-16,-4 6 160 0,-4 2 48 0,-4 6 0 15,-1 1-832-15,-1 9-144 0,-1 6-48 0,1 3 0 16,3 5-816-16,-1 8-208 0,2 5 0 0,4 3 0 15,1 3 0-15,6 0 0 0,3 3 0 0,2-3 0 16,2-5 0-16,3-2 0 0,3-3 0 0,3 16 0 16,1-10 0-16,-1-8 0 0,0-3 0 0,-3-9 0 15,-5-3 0-15,0-6 0 0,1-1 0 0,0-1 0 16,1-7 0-16,-1-9 0 0,-5 9 0 0,-3-6 0 16,-3-2 0-16,-3-1 0 0,-3-1 0 0,-1-2 0 15,-2 0 864-15,-1-3 128 0,1-3 32 0,3 1 0 16,-3-4-832-16,-3-1-192 0,1 1 0 0,0 0 0 15,3 1-768-15,4 1-208 0,3 1-48 0,5 0 0 16,7 3-816-16,6 0-160 0,7 4-48 0,7-1 0 16,7 0 832-16,8-1 144 0,8-1 48 0,4-2 0 15,5-1 0-15,2 1 0 0,0-2 0 0,-4-2 0 16,-1-3 0-16,-5-2 0 0,-3 0 0 0,-1-1 0 0,-1-2 1632 0,-6 1 336 16,-3-4 64-16,-4 0 16 0,-4-1 0 0,-4 0 0 15,-5 2 0-15,-3 2 0 0,-4 4 0 0,-4-3 0 16,-4 4 0-16,-4-5 0 0,-3 5 816 0,2 5 160 15,-3 2 48-15,-5-3 0 0,-1 2-1648 0,-2 0-400 16,3 2 0-16,-2 3 0 0,1 3 896 0,2 0 112 16,2 2 16-16,-1 11 0 0,3 8-832 0,2 2-192 15,4 0 0-15,1 3 0 16,2 1-768-16,2-1-208 0,2 3-48 0,0-2 0 0,3-1 832 0,0-7 192 16,1 1 0-16,3 0 0 15,0-3-1680-15,4 0-304 0,1-6-48 0,2-3-9296 0,0-4-1856 0</inkml:trace>
  <inkml:trace contextRef="#ctx0" brushRef="#br0" timeOffset="49713.04">22688 12915 27647 0,'0'0'1216'0,"2"-14"256"0,-2-1-1168 0,0 5-304 0,0-1 0 0,-2 1 0 16,-4-2 1696-16,-2 0 288 0,2 0 48 0,-3 3 16 15,0-3 0-15,-3 3 0 0,0 1 0 0,-6 1 0 16,-1 1-832-16,0 6-144 0,1 2-48 0,1 4 0 0,2 4-816 0,1 5-208 15,1 7 0-15,1 4 0 0,2 5 0 0,2-5 0 16,1 2 0-16,3 2 0 0,0 0 0 16,0-1 0-16,2 1 0 0,1-1 0 0,1-1 0 0,2 5 0 15,2-2 0-15,3 6 0 0,2-7 0 0,-3-15 0 16,1-1 0-16,7 1 0 0,1-5 0 0,2-5 0 16,-1-5 0-16,-3-5 0 15,4-2-768-15,0-5-208 0,-1 0-48 0,2-3 0 16,1-6 0-16,0-3 0 0,1 0 0 0,-2-1 0 15,-1-1 0-15,-3 0 0 0,0 1 0 0,-2 0 0 16,0 5 0-16,-3 0 0 0,-2 3 0 0,2 3 0 0,-3 0 832 0,0 4 192 16,0 3 0-16,-1 2 0 0,-5 5 0 0,0 0 0 15,3 5 0-15,-2 1 0 0,1 3 0 0,0 4 0 0,0 5 0 16,2 2 0-16,-2 2 768 0,0-2 208 0,-1 1 48 0,2 1 0 16,0 1-832-16,5 11-192 0,-1-9 0 0,1-2 0 15,1 1 0-15,0-6 0 0,-2-3 0 0,0-3 0 16,2 0 0-16,0-4 0 0,-1-3 0 0,2-2 0 15,0-3 0-15,0-4 0 0,-1-8 0 0,-2-2 0 16,3-2 0-16,1-5 0 0,2 0 0 0,0-7 0 31,0-1-768-31,1-1-208 0,3-3-48 0,-1 1 0 0,1 1 832 0,-2 4 192 0,0 3 0 0,4-7 0 16,-3 7 0-16,-4 8 0 0,-2 6 0 0,-1 7 0 16,2-1 0-16,-11 4 0 0,9 4 0 0,-9-4 0 15,9 11 768-15,-4 1 208 0,-1 1 48 0,-4-2 0 16,1 4 0-16,0 3 0 0,2 4 0 0,0 7 0 15,2-1-832-15,0-1-192 0,0-1 0 0,-1-1 0 0,2-4 0 0,0 1 0 16,0-1 0-16,1-1 0 0,2-2 0 0,-2-4 0 16,-1 3 0-16,1-6 0 0,-1-2 0 0,0-6 0 15,0-3 0-15,0-3 0 16,-1 0-768-16,1-8-208 0,-2-1-48 0,0-7 0 16,-1-5-816-16,1-3-160 0,0-11-48 0,1 1 0 0</inkml:trace>
  <inkml:trace contextRef="#ctx0" brushRef="#br0" timeOffset="50113.44">23609 12801 27647 0,'0'0'1216'0,"0"0"256"0,0 12-1168 0,-1 0-304 0,-1 6 0 0,-1-3 0 16,1 7 0-16,-1-2 0 0,2 1 0 0,1-2 0 15,0 1 1696-15,-1-4 288 0,-1 2 48 0,0 11 16 16,1-5-832-16,0-8-144 0,1 1-48 0,0-1 0 15,-1-3-816-15,1 1-208 0,0-2 0 0,1 2 0 16,1-3 0-16,-2-11 0 0,0 0 0 0,0 0 0 16,0 0 864-16,0 0 128 0,0 0 32 0,0 0 0 15,-1-7 0-15,-1-5 0 0,-2-2 0 0,1-8 0 16,2 1-832-16,1-4-192 0,1 1 0 0,1 4 0 16,3-1 0-16,2-10 0 0,-3 5 0 0,4-2 0 15,3 1 0-15,-2 9 0 0,2 3 0 0,8-9 0 16,1 6-768-16,-2 3-208 0,0 4-48 15,-2 4 0-15,1 2 832 0,-7 5 192 0,2 5 0 0,4 2 0 16,-3 4 0-16,-2 4 0 0,-1 7 0 0,-4-1 0 16,-1 5 0-16,-2 1 0 0,0 1 0 0,-2-1 0 0,-1 0 0 15,-1-6 0-15,1-4 0 0,-3 7 0 0,1-5 0 16,1-3 0-16,1-5 0 0,0-1 0 0,0-10 0 0,0 0 0 16,0 0 0-16,0 0 0 15,2-10-4144-15,3-3-784 0,3-7-144 0,-3-4-48 0</inkml:trace>
  <inkml:trace contextRef="#ctx0" brushRef="#br0" timeOffset="50254.1">24130 12742 23951 0,'0'0'1056'0,"6"5"224"0,-6-5-1024 0,4 6-256 15,-2 0 0-15,2 3 0 0,-1 1 1696 0,-3-1 288 16,0 3 48-16,-2 9 16 0,-2 2 0 0,3-8 0 16,0 3 0-16,-1 7 0 0,2 1-832 0,-3-2-144 0,0 3-48 0,1-3 0 15,2 1-816-15,2-4-208 0,-1 3 0 0,1-6 0 31,2 0-1600-31,-1-5-352 0,1-3-80 0,1-4-14752 0</inkml:trace>
  <inkml:trace contextRef="#ctx0" brushRef="#br0" timeOffset="50389.94">24267 12687 31327 0,'-3'-15'1392'0,"2"9"272"0,0-3-1328 0,0 0-336 0,0 1 0 0,-1 1 0 15,2 7 896-15,-2-6 96 0,2 6 32 0,-3-6 0 16,3 6 0-16,-4-6 0 0,0 0 0 0,2 0 0 15,0 0-2464-15,0 0-480 0,1-3-112 0,1 0-16 16</inkml:trace>
  <inkml:trace contextRef="#ctx0" brushRef="#br0" timeOffset="50600.32">24730 12519 31327 0,'0'0'1392'0,"2"6"272"0,2 0-1328 16,-2 0-336-16,-1 3 0 0,0 1 0 0,1 1 1712 0,-2 4 272 15,-3 0 48-15,2 3 16 0,0 0-832 0,0 6-144 16,0-2-48-16,-1 4 0 0,1 4-816 0,0-2-208 16,0 4 0-16,0 11 0 0,2-7 0 0,0-12 0 15,0-1 0-15,3 11 0 0,-1-10 0 0,1-2 0 16,-1-4 0-16,1-4 0 16,0-5-768-16,-1 1-208 0,-3-10-48 0,0 0 0 15,0 0-1632-15,0 0-336 0,0 0-64 0,-13-7-16 0</inkml:trace>
  <inkml:trace contextRef="#ctx0" brushRef="#br0" timeOffset="51130.99">24577 12927 23951 0,'-10'-12'1056'0,"3"4"224"0,7 8-1024 0,-5-7-256 0,5 7 0 0,0 0 0 16,0 0 880-16,0 0 112 0,0 0 32 0,17 0 0 31,-2 0-1648-31,4 1-320 0,4 4-64 0,1-2-16 0,2-3 832 0,1-3 192 0,2 0 0 0,-1-2 0 16,1-5 0-16,-2-2 0 0,0 1 0 0,-1 1 0 15,0-2 0-15,2-2 0 0,0-2 0 0,-10 4 0 16,1-2 0-16,-1 1 0 0,-3 1 0 0,2-2 0 15,1 1 0-15,-3 1 0 0,1 3 0 0,-3 0 0 16,-3 1 768-16,-1 4 208 0,-3-2 48 0,-2 3 0 16,2 0 0-16,-6 3 0 0,0 0 0 0,0 0 0 0,0 0 816 15,4 6 160-15,-3 3 48 0,-1 3 0 0,0 3-1648 16,-1 3-400-16,-3 3 0 0,3-3 0 0,1 3 896 0,1 1 112 16,0 4 16-16,2 7 0 0,2-3-832 0,-2-11-192 15,1 1 0-15,0-1 0 0,2-5 0 0,0-2 0 16,0-2 0-16,5-1 0 15,-2-3-768-15,0-4-208 0,-1-4-48 0,0-5 0 0,1-1 832 0,0-4 192 16,1 0 0-16,-2 0 0 0,0-2 0 0,3 1 0 16,-2 1 0-16,0 2 0 0,0 6 0 0,-2 0 0 15,0 4 0-15,-7 0 0 0,9 4 0 0,-3 4 0 16,0 4 0-16,-3-4 0 0,1 5 0 0,-1 8 0 16,0 1 0-16,-3 0 0 0,-1 3 768 0,-3 1 208 0,0-2 48 0,-3 3 0 15,-2 1-832-15,-2 1-192 0,-1 2 0 16,-2 0 0-16,-3 4 864 0,-2 1 128 0,-3 0 32 0,-4-3 0 15,-3-3-832-15,-2-3-192 0,0-3 0 16,-2-1 0-16,-1-3 0 0,-1-5 0 0,2-3 0 0,2-4 0 16,4-4 864-16,4-4 128 0,7-6 32 0,4-3 0 15,5-3-832-15,4-9-192 0,7-1 0 0,9-8 0 16,8-5 0-16,2 7 0 0,11-4 0 0,33-16 0 16,10 2 0-16,-20 19 0 0,8 0 0 0,52-17 0 15,3 7 0-15,-41 12 0 0,8-1 0 0,54-17 0 16,-7 2-1600-16,-3 2-352 15,-2 3-80-15,2-1-11472 0,4-1-2304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1T03:18:18.5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548 367 11975 0 0,'0'-8'127'0'0,"1"1"0"0"0,-1-1-1 0 0,0 1 1 0 0,-1-1-1 0 0,0 0 1 0 0,0 1 0 0 0,-1-1-1 0 0,0 1 1 0 0,0 0-1 0 0,0 0 1 0 0,-7-12 0 0 0,7 16-57 0 0,0 0-1 0 0,0 0 1 0 0,0 0 0 0 0,0 0 0 0 0,-1 0 0 0 0,0 1 0 0 0,1-1 0 0 0,-1 1-1 0 0,0-1 1 0 0,0 1 0 0 0,0 0 0 0 0,-1 0 0 0 0,1 1 0 0 0,0-1 0 0 0,-1 1 0 0 0,1-1-1 0 0,-1 1 1 0 0,1 0 0 0 0,-1 1 0 0 0,0-1 0 0 0,1 0 0 0 0,-1 1 0 0 0,0 0 0 0 0,0 0-1 0 0,-4 1 1 0 0,0-1 30 0 0,0 2 0 0 0,0-1 0 0 0,0 1 0 0 0,1 0 0 0 0,-1 0-1 0 0,1 1 1 0 0,0 0 0 0 0,0 1 0 0 0,0-1 0 0 0,0 1 0 0 0,0 1 0 0 0,-8 7-1 0 0,6-4-17 0 0,0 0-1 0 0,1 1 0 0 0,0 0 0 0 0,1 1 1 0 0,-1 0-1 0 0,2 0 0 0 0,-9 18 0 0 0,7-11-71 0 0,2-1 0 0 0,0 1-1 0 0,0 0 1 0 0,2 0 0 0 0,0 0-1 0 0,1 1 1 0 0,1-1 0 0 0,1 1-1 0 0,0 0 1 0 0,1-1 0 0 0,3 23-1 0 0,-1-29-9 0 0,0-1 0 0 0,0 1 0 0 0,1 0 0 0 0,1-1 0 0 0,0 1 0 0 0,0-1 0 0 0,1 0 0 0 0,11 18 0 0 0,-12-24 0 0 0,0 1 0 0 0,0-1 0 0 0,0 0 0 0 0,0 0 0 0 0,1 0 0 0 0,-1 0 0 0 0,1-1 0 0 0,0 0 0 0 0,0 0 0 0 0,0 0 0 0 0,1-1 0 0 0,-1 0 0 0 0,1 0 0 0 0,-1 0 0 0 0,1-1 0 0 0,0 1 0 0 0,0-1 0 0 0,8 0 0 0 0,1-1 112 0 0,-1 0 0 0 0,1-1 0 0 0,0 0 0 0 0,-1-1 0 0 0,0-1 0 0 0,1 0 0 0 0,-1-1 0 0 0,0-1 0 0 0,-1 0 0 0 0,1-1 0 0 0,-1 0 0 0 0,0-1 0 0 0,23-17 0 0 0,-23 14-4 0 0,-1 0 1 0 0,0 0-1 0 0,-1-1 1 0 0,0-1-1 0 0,0 0 1 0 0,-1 0-1 0 0,-1-1 1 0 0,0-1 0 0 0,-1 1-1 0 0,-1-1 1 0 0,0-1-1 0 0,9-24 1 0 0,-12 25 17 0 0,-1 0 1 0 0,0 1-1 0 0,-1-1 0 0 0,0 0 1 0 0,-1-1-1 0 0,0 1 0 0 0,-1 0 1 0 0,-4-22-1 0 0,3 27-127 0 0,-1 0 0 0 0,-1 1-1 0 0,1-1 1 0 0,-2 1 0 0 0,1 0 0 0 0,-1 0-1 0 0,0 0 1 0 0,-1 0 0 0 0,1 1 0 0 0,-2 0-1 0 0,1 0 1 0 0,-1 0 0 0 0,0 1 0 0 0,0-1-1 0 0,-8-4 1 0 0,-15-10 4 0 0,0 1 0 0 0,-2 1 0 0 0,-55-24 0 0 0,-104-31-148 0 0,156 63-387 0 0,0 1 0 0 0,-1 1 0 0 0,0 3 0 0 0,-46-4 0 0 0,-4 8-491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1T03:18:36.8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9 145 8287 0 0,'-6'-3'277'0'0,"3"2"-188"0"0,4 2 371 0 0,9 5-451 0 0,-1 0 1 0 0,1-1-1 0 0,0-1 0 0 0,15 6 1 0 0,-5-4-12 0 0,1-1 0 0 0,-1 0-1 0 0,30 1 1 0 0,-4-5 2 0 0,-1-3 0 0 0,1-1 0 0 0,88-18 0 0 0,-131 20 0 0 0,230-35 76 0 0,45 20 1963 0 0,-125 10-2074 0 0,-18 4 35 0 0,-67 2 0 0 0,83-10 0 0 0,327-34 0 0 0,-35 20-18 0 0,-252 10 967 0 0,73 3 168 0 0,-197 6-778 0 0,1 4 0 0 0,0 3-1 0 0,0 2 1 0 0,-1 4 0 0 0,91 21-1 0 0,53 13-322 0 0,-183-37-16 0 0,1-1 0 0 0,57 1 0 0 0,-23-2 0 0 0,-41-3 0 0 0,-5-2 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1T03:18:37.7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10135 0 0,'0'0'919'0'0,"1"2"-759"0"0,9 14-283 0 0,0-1 0 0 0,14 18 0 0 0,15 22-875 0 0,-3 10 1487 0 0,41 104 0 0 0,12 76 57 0 0,-47-125-686 0 0,18 51 71 0 0,138 341 2170 0 0,103 34-2085 0 0,-245-449-900 0 0,-40-65-3536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1T03:18:38.0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 1 11975 0 0,'-2'0'32'0'0,"1"0"0"0"0,-1-1-1 0 0,0 2 1 0 0,1-1-1 0 0,-1 0 1 0 0,0 0 0 0 0,0 0-1 0 0,1 1 1 0 0,-1-1-1 0 0,0 1 1 0 0,1 0 0 0 0,-1-1-1 0 0,1 1 1 0 0,-1 0-1 0 0,1 0 1 0 0,-1 0 0 0 0,1 0-1 0 0,0 0 1 0 0,-1 0 0 0 0,1 0-1 0 0,0 0 1 0 0,0 1-1 0 0,0-1 1 0 0,0 0 0 0 0,0 1-1 0 0,0-1 1 0 0,0 1-1 0 0,0-1 1 0 0,0 1 0 0 0,1 0-1 0 0,-1-1 1 0 0,1 1-1 0 0,-1 0 1 0 0,1-1 0 0 0,0 1-1 0 0,0 0 1 0 0,0-1-1 0 0,0 1 1 0 0,0 0 0 0 0,0 2-1 0 0,1 6-31 0 0,0 0 0 0 0,0-1 0 0 0,1 1 0 0 0,0-1 0 0 0,1 1 0 0 0,0-1 0 0 0,9 17 0 0 0,37 61 0 0 0,-40-73 0 0 0,3 6-2 0 0,1-2 0 0 0,0 1 0 0 0,2-2 0 0 0,0 1 0 0 0,1-2 0 0 0,0 0 0 0 0,2-2 0 0 0,27 20 0 0 0,-32-26 9 0 0,0-1-1 0 0,0 0 1 0 0,1-1-1 0 0,0-1 1 0 0,0 0-1 0 0,1-1 1 0 0,-1 0-1 0 0,1-1 1 0 0,0-1-1 0 0,-1 0 1 0 0,1-1 0 0 0,0-1-1 0 0,29-3 1 0 0,-26 1 97 0 0,0-2 1 0 0,-1 0 0 0 0,0-1-1 0 0,1 0 1 0 0,-2-2-1 0 0,1 0 1 0 0,-1-1 0 0 0,0 0-1 0 0,17-13 1 0 0,-6 0 129 0 0,0-1 0 0 0,-2-1 0 0 0,42-48 0 0 0,-50 53-54 0 0,-1 0-1 0 0,2 1 0 0 0,0 1 0 0 0,1 1 1 0 0,1 0-1 0 0,0 1 0 0 0,1 2 0 0 0,24-12 1 0 0,-41 23-267 0 0,1-1 1 0 0,0 1-1 0 0,0-1 1 0 0,0 1-1 0 0,0 1 1 0 0,0-1 0 0 0,0 1-1 0 0,0 0 1 0 0,0 0-1 0 0,6 1 1 0 0,21 6-425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1T03:18:38.4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 1 13823 0 0,'-2'0'315'0'0,"-19"5"426"0"0,19-4-409 0 0,1 1-220 0 0,0 1-111 0 0,1 0 0 0 0,-1 0 0 0 0,1 1 0 0 0,-1-1 0 0 0,1 0-1 0 0,0 1 1 0 0,0-1 0 0 0,0 0 0 0 0,1 1 0 0 0,-1-1 0 0 0,1 0 0 0 0,0 1 0 0 0,0-1-1 0 0,2 6 1 0 0,4 5-2 0 0,16 28 1 0 0,-3-6 0 0 0,4 11 0 0 0,1-2 0 0 0,52 73 0 0 0,-73-113 0 0 0,0 0 0 0 0,0-1 0 0 0,1 1 0 0 0,-1-1 0 0 0,1 0 0 0 0,0-1 0 0 0,8 6 0 0 0,-12-9 0 0 0,0 1 0 0 0,0 0 0 0 0,0-1 0 0 0,0 1 0 0 0,0-1 0 0 0,0 1 0 0 0,0-1 0 0 0,0 1 0 0 0,0-1 0 0 0,0 0 0 0 0,0 0 0 0 0,0 1 0 0 0,1-1 0 0 0,-1 0 0 0 0,0 0 0 0 0,0 0 0 0 0,0 0 0 0 0,0-1 0 0 0,1 1 0 0 0,-1 0 0 0 0,0 0 0 0 0,0-1 0 0 0,0 1 0 0 0,0 0 0 0 0,0-1 0 0 0,0 1 0 0 0,0-1 0 0 0,0 1 0 0 0,1-2 0 0 0,1 0 0 0 0,2-1 60 0 0,0 0 1 0 0,-1-1-1 0 0,1 1 0 0 0,-1-1 0 0 0,0 0 0 0 0,0-1 1 0 0,0 1-1 0 0,0-1 0 0 0,4-8 0 0 0,26-51 1134 0 0,-17 28-966 0 0,3-3-214 0 0,-8 15-13 0 0,1 0-1 0 0,1 1 1 0 0,29-37-1 0 0,-41 57 0 0 0,0 1 0 0 0,0-1 0 0 0,1 1 0 0 0,-1 0 0 0 0,1-1 0 0 0,0 1 0 0 0,0 1 0 0 0,-1-1 0 0 0,1 0 0 0 0,0 1 0 0 0,1-1 0 0 0,-1 1 0 0 0,0 0 0 0 0,0 0 0 0 0,1 0 0 0 0,-1 0 0 0 0,0 1 0 0 0,1-1 0 0 0,-1 1 0 0 0,0 0 0 0 0,1 0 0 0 0,-1 0 0 0 0,1 1 0 0 0,3 0 0 0 0,-1 1 0 0 0,0 0 0 0 0,-1 0 0 0 0,1 1 0 0 0,-1 0 0 0 0,0 0 0 0 0,0 0 0 0 0,0 1 0 0 0,0-1 0 0 0,0 1 0 0 0,-1 0 0 0 0,0 1 0 0 0,7 8 0 0 0,33 48 0 0 0,48 88 0 0 0,-69-110 0 0 0,39 86 0 0 0,-19-35 0 0 0,-42-87 0 0 0,0-1 0 0 0,0 0 0 0 0,1 1 0 0 0,-1-1 0 0 0,1 0 0 0 0,0 0 0 0 0,0 0 0 0 0,0 0 0 0 0,0 0 0 0 0,0-1 0 0 0,0 1 0 0 0,0 0 0 0 0,1-1 0 0 0,-1 0 0 0 0,0 1 0 0 0,1-1 0 0 0,-1 0 0 0 0,1 0 0 0 0,3 0 0 0 0,-4-1 0 0 0,0 0 0 0 0,0 0 0 0 0,0 0 0 0 0,1 0 0 0 0,-1 0 0 0 0,0 0 0 0 0,0-1 0 0 0,0 1 0 0 0,0-1 0 0 0,1 0 0 0 0,-1 1 0 0 0,0-1 0 0 0,0 0 0 0 0,0 0 0 0 0,-1-1 0 0 0,1 1 0 0 0,0 0 0 0 0,0-1 0 0 0,-1 1 0 0 0,1-1 0 0 0,0 1 0 0 0,-1-1 0 0 0,3-3 0 0 0,5-9-59 0 0,0 0 0 0 0,-1-1 0 0 0,-1 0 1 0 0,11-31-1 0 0,-2-2-2838 0 0,-12 35 1314 0 0,13-37-3827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1T03:18:38.8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10135 0 0,'0'0'919'0'0,"2"2"-759"0"0,6 7-75 0 0,0 1 1 0 0,-1 0-1 0 0,0 1 1 0 0,0-1-1 0 0,-1 2 1 0 0,-1-1-1 0 0,0 0 1 0 0,0 1-1 0 0,-1 0 1 0 0,4 21-1 0 0,1 14 464 0 0,3 71 0 0 0,-10-96-522 0 0,10 253 2021 0 0,-11-254-2048 0 0,-1-5 0 0 0,0 1 0 0 0,1-1 0 0 0,1 0 0 0 0,0-1 0 0 0,2 1 0 0 0,4 15 0 0 0,3-9 0 0 0,6-16 0 0 0,-10-4 0 0 0,-2-1 0 0 0,0-1 0 0 0,0 1 0 0 0,0-1 0 0 0,0 0 0 0 0,0-1 0 0 0,0 1 0 0 0,0-1 0 0 0,0 0 0 0 0,0 0 0 0 0,8-4 0 0 0,53-24 0 0 0,-34 13 0 0 0,100-40 0 0 0,-119 52-35 0 0,0 1 1 0 0,1 0-1 0 0,-1 0 0 0 0,1 2 0 0 0,-1 0 1 0 0,1 0-1 0 0,-1 1 0 0 0,22 3 0 0 0,-11 0-77 0 0,-1 2-1 0 0,0 1 0 0 0,0 0 1 0 0,23 11-1 0 0,-4 6-1709 0 0,-34-18 362 0 0,1 0 1 0 0,-1 0 0 0 0,18 6-1 0 0,-17-9-1268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1T03:18:39.9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10135 0 0,'9'186'1244'0'0,"0"-22"1456"0"0,-9-128-2455 0 0,2 0 0 0 0,1 0 0 0 0,2 0-1 0 0,11 42 1 0 0,-4-50-245 0 0,-12-28 0 0 0,0 1 0 0 0,0-1 0 0 0,0 0 0 0 0,1 0 0 0 0,-1 1 0 0 0,0-1 0 0 0,0 0 0 0 0,0 0 0 0 0,0 1 0 0 0,0-1 0 0 0,1 0 0 0 0,-1 0 0 0 0,0 0 0 0 0,0 0 0 0 0,0 1 0 0 0,1-1 0 0 0,-1 0 0 0 0,0 0 0 0 0,0 0 0 0 0,1 0 0 0 0,-1 0 0 0 0,0 0 0 0 0,0 0 0 0 0,1 1 0 0 0,-1-1 0 0 0,0 0 0 0 0,0 0 0 0 0,1 0 0 0 0,-1 0 0 0 0,0 0 0 0 0,0 0 0 0 0,1 0 0 0 0,-1 0 0 0 0,0 0 0 0 0,1 0 0 0 0,-1-1 0 0 0,0 1 0 0 0,0 0 0 0 0,1 0 0 0 0,-1 0 0 0 0,0 0 0 0 0,0 0 0 0 0,0 0 0 0 0,1-1 0 0 0,-1 1 0 0 0,0 0 0 0 0,0 0 0 0 0,0 0 0 0 0,1 0 0 0 0,-1-1 0 0 0,0 1 0 0 0,0 0 0 0 0,0 0 0 0 0,0-1 0 0 0,0 1 0 0 0,1 0 0 0 0,-1 0 0 0 0,0-1 0 0 0,4-11 0 0 0,-4 12 0 0 0,7-30 244 0 0,-2-1 0 0 0,-2 0 0 0 0,0 1 0 0 0,-3-1 0 0 0,-3-44 0 0 0,-12-58-1021 0 0,11 96 266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1T03:18:40.6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140 542 6447 0 0,'6'13'364'0'0,"7"13"-146"0"0,31 49 0 0 0,-11-39 2520 0 0,-33-36-2632 0 0,0 1 1 0 0,1-1 0 0 0,-1 1-1 0 0,0-1 1 0 0,0 1 0 0 0,1-1-1 0 0,-1 1 1 0 0,1-1 0 0 0,-1 0-1 0 0,0 1 1 0 0,1-1-1 0 0,-1 0 1 0 0,1 1 0 0 0,-1-1-1 0 0,1 0 1 0 0,-1 0 0 0 0,1 1-1 0 0,-1-1 1 0 0,1 0 0 0 0,0 0-1 0 0,-1 0 1 0 0,1 0 0 0 0,-1 0-1 0 0,1 0 1 0 0,-1 0 0 0 0,1 0-1 0 0,-1 0 1 0 0,1 0 0 0 0,0 0-1 0 0,0 0 1 0 0,-1-19 1313 0 0,-3 6-1113 0 0,0 0 0 0 0,0 0 0 0 0,-1 0-1 0 0,-1 1 1 0 0,0 0 0 0 0,-1 0-1 0 0,0 0 1 0 0,-16-21 0 0 0,18 27-205 0 0,0 1 0 0 0,-1-1 0 0 0,1 1-1 0 0,-1 0 1 0 0,-1 0 0 0 0,1 1 0 0 0,-1 0 0 0 0,0 0 0 0 0,0 0 0 0 0,0 1-1 0 0,0-1 1 0 0,0 1 0 0 0,-1 1 0 0 0,0 0 0 0 0,1-1 0 0 0,-1 2 0 0 0,0-1-1 0 0,-9 0 1 0 0,13 2-101 0 0,0 0-1 0 0,0 1 1 0 0,1-1-1 0 0,-1 0 1 0 0,0 1 0 0 0,1 0-1 0 0,-1 0 1 0 0,0 0-1 0 0,1 0 1 0 0,0 0-1 0 0,-1 0 1 0 0,1 1-1 0 0,-1-1 1 0 0,1 1 0 0 0,0-1-1 0 0,0 1 1 0 0,0 0-1 0 0,0 0 1 0 0,0 0-1 0 0,1 0 1 0 0,-1 0 0 0 0,0 0-1 0 0,1 1 1 0 0,0-1-1 0 0,-1 1 1 0 0,1-1-1 0 0,0 1 1 0 0,0-1-1 0 0,0 1 1 0 0,0 3 0 0 0,-2 7-2 0 0,0 1 1 0 0,1-1 0 0 0,0 1-1 0 0,0 21 1 0 0,3-8 0 0 0,1-1 0 0 0,2 1 0 0 0,0-1 0 0 0,2 0 0 0 0,0-1 0 0 0,2 1 0 0 0,1-1 0 0 0,1-1 0 0 0,1 1 0 0 0,1-2 0 0 0,1 0 0 0 0,28 37 0 0 0,-37-54 0 0 0,0-2 0 0 0,1 1 0 0 0,-1 0 0 0 0,1-1 0 0 0,0 0 0 0 0,0 0 0 0 0,0 0 0 0 0,0-1 0 0 0,1 0 0 0 0,-1 0 0 0 0,1 0 0 0 0,0-1 0 0 0,10 4 0 0 0,-12-5 0 0 0,1-1 0 0 0,-1 1 0 0 0,1-1 0 0 0,-1 0 0 0 0,1 0 0 0 0,-1 0 0 0 0,1-1 0 0 0,-1 0 0 0 0,1 1 0 0 0,-1-2 0 0 0,0 1 0 0 0,0 0 0 0 0,1-1 0 0 0,-1 0 0 0 0,0 0 0 0 0,0 0 0 0 0,-1 0 0 0 0,1-1 0 0 0,0 1 0 0 0,3-5 0 0 0,2-1-113 0 0,-1 0-1 0 0,-1-1 1 0 0,1 0-1 0 0,-1-1 1 0 0,-1 0-1 0 0,0 0 1 0 0,0 0-1 0 0,5-15 1 0 0,29-94-1040 0 0,-27 76 1335 0 0,10-50-1396 0 0,19-146 0 0 0,-8 27-438 0 0,-30 192 1644 0 0,-1 0 7 0 0,1 0 0 0 0,1 0 0 0 0,1 0 0 0 0,1 1-1 0 0,0 0 1 0 0,18-33 0 0 0,-24 51 1 0 0,-1 0 0 0 0,1 0 0 0 0,0 0 0 0 0,-1 0 0 0 0,1 0 0 0 0,0 1 0 0 0,-1-1 0 0 0,1 0 0 0 0,0 0 0 0 0,0 0 0 0 0,0 1 0 0 0,0-1 0 0 0,-1 1 0 0 0,1-1 0 0 0,0 0 0 0 0,0 1 0 0 0,0 0 0 0 0,0-1 0 0 0,1 1 0 0 0,-1 0 0 0 0,0-1 0 0 0,0 1 0 0 0,1 0 0 0 0,0 0 0 0 0,-1 1 0 0 0,0-1 0 0 0,0 0 0 0 0,0 1 0 0 0,0 0 0 0 0,0-1 0 0 0,0 1 0 0 0,0 0 0 0 0,0-1 0 0 0,0 1 0 0 0,0 0 0 0 0,0 0 0 0 0,0 0 0 0 0,0 0 0 0 0,-1 0 0 0 0,1 0 0 0 0,1 1 0 0 0,1 5 0 0 0,1-1 0 0 0,-1 1 0 0 0,-1 0 0 0 0,1 0 0 0 0,2 14 0 0 0,1 15 261 0 0,-2 1 0 0 0,-1 56 0 0 0,-11 76 837 0 0,5-114-987 0 0,-2 26 69 0 0,-8 111 1078 0 0,7-142-732 0 0,-22 89 1 0 0,26-134-347 0 0,1 0 0 0 0,-1 1 0 0 0,0-1 0 0 0,0 0 0 0 0,-1 0 0 0 0,1 0 0 0 0,-6 7 0 0 0,3-10-25 0 0,4-9-130 0 0,4-7-40 0 0,-1 10 15 0 0,1 1 0 0 0,-1 0 0 0 0,1 0 0 0 0,0 0 0 0 0,0 0 0 0 0,0 0 0 0 0,1 0 0 0 0,-1 1 0 0 0,0 0 0 0 0,1-1 0 0 0,0 1 0 0 0,-1 1 0 0 0,1-1 0 0 0,0 0 0 0 0,5 0 0 0 0,-3 0 0 0 0,1 0 0 0 0,-1 1 0 0 0,1 0 0 0 0,-1 0 0 0 0,1 1 0 0 0,-1 0 0 0 0,0 0 0 0 0,1 0 0 0 0,7 2 0 0 0,-3 1 0 0 0,0 1 0 0 0,0 0 0 0 0,0 1 0 0 0,-1 0 0 0 0,0 1 0 0 0,0 0 0 0 0,0 0 0 0 0,16 15 0 0 0,-7-6 0 0 0,-16-13 0 0 0,0 0 0 0 0,0 0 0 0 0,1 0 0 0 0,-1-1 0 0 0,0 0 0 0 0,0 1 0 0 0,1-1 0 0 0,-1 0 0 0 0,1-1 0 0 0,-1 1 0 0 0,1 0 0 0 0,-1-1 0 0 0,1 0 0 0 0,-1 0 0 0 0,1 0 0 0 0,-1 0 0 0 0,1-1 0 0 0,0 0 0 0 0,-1 1 0 0 0,0-1 0 0 0,1 0 0 0 0,-1-1 0 0 0,5-1 0 0 0,6-4 0 0 0,-1-1 0 0 0,0 0 0 0 0,0-1 0 0 0,12-10 0 0 0,-11 8 0 0 0,41-35 0 0 0,-26 18 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1T03:18:41.1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516 243 11975 0 0,'1'-44'576'0'0,"-1"42"-250"0"0,-2-9 74 0 0,1 4-109 0 0,-1 0-1 0 0,0 0 1 0 0,-1 0 0 0 0,0 0 0 0 0,0 0 0 0 0,-1 1 0 0 0,1 0 0 0 0,-1-1 0 0 0,-1 1 0 0 0,-8-10-1 0 0,4 8-179 0 0,1 0-1 0 0,-2 0 0 0 0,1 1 1 0 0,-1 0-1 0 0,0 1 0 0 0,-14-7 1 0 0,5 5 85 0 0,-1 0-1 0 0,1 1 1 0 0,-2 1 0 0 0,1 1 0 0 0,-1 1 0 0 0,0 1-1 0 0,-26-1 1 0 0,41 3-124 0 0,0 1 0 0 0,0 0-1 0 0,-1 1 1 0 0,1 0 0 0 0,0-1 0 0 0,0 2-1 0 0,0-1 1 0 0,-8 4 0 0 0,12-4-74 0 0,0 0 1 0 0,0 0 0 0 0,0 0-1 0 0,0 1 1 0 0,1-1-1 0 0,-1 0 1 0 0,1 1 0 0 0,-1-1-1 0 0,1 1 1 0 0,-1 0-1 0 0,1-1 1 0 0,0 1 0 0 0,0 0-1 0 0,0 0 1 0 0,0 0-1 0 0,0 0 1 0 0,0 0 0 0 0,1 0-1 0 0,-1 0 1 0 0,0 0 0 0 0,1 0-1 0 0,0 0 1 0 0,-1 0-1 0 0,1 1 1 0 0,0-1 0 0 0,1 4-1 0 0,0 9-74 0 0,0 0 0 0 0,2-1 0 0 0,0 1 0 0 0,0-1 0 0 0,1 1 0 0 0,1-1 0 0 0,1 0 0 0 0,0-1 0 0 0,13 23 0 0 0,7 2-547 0 0,55 64-1 0 0,-73-93 703 0 0,2 4 100 0 0,28 33 1061 0 0,-35-42-1183 0 0,0 1-1 0 0,0-1 1 0 0,0 1-1 0 0,-1 0 1 0 0,0 0 0 0 0,0 0-1 0 0,0 0 1 0 0,1 7-1 0 0,-3-10-36 0 0,0 0 0 0 0,0 0 0 0 0,0 0 0 0 0,0-1 0 0 0,0 1 0 0 0,-1 0 0 0 0,1 0 0 0 0,-1 0 0 0 0,1 0 0 0 0,-1 0 0 0 0,0 0 0 0 0,0-1 0 0 0,0 1 0 0 0,0 0 0 0 0,0-1 0 0 0,0 1 0 0 0,0-1 0 0 0,0 1 0 0 0,-1-1 0 0 0,1 1 0 0 0,-1-1 1 0 0,1 0-1 0 0,-1 0 0 0 0,1 1 0 0 0,-1-1 0 0 0,0-1 0 0 0,0 1 0 0 0,1 0 0 0 0,-1 0 0 0 0,-2 0 0 0 0,-8 3 328 0 0,1 0 0 0 0,-1-1 0 0 0,-20 3 1 0 0,20-4-331 0 0,-16 2-14 0 0,0 0 0 0 0,-1-2 0 0 0,-44-2 0 0 0,-5 0-137 0 0,77 0-563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1T03:18:41.4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1 302 8287 0 0,'23'-1'271'0'0,"0"-1"0"0"0,0-1 0 0 0,0-1 0 0 0,-1-1 0 0 0,43-16-1 0 0,-36 12 837 0 0,-7 2-24 0 0,-1 0 0 0 0,39-21 0 0 0,-54 25-1013 0 0,-1 0 1 0 0,0 0 0 0 0,1 0 0 0 0,-1-1-1 0 0,-1 0 1 0 0,1 0 0 0 0,-1 0-1 0 0,1-1 1 0 0,-1 1 0 0 0,0-1 0 0 0,-1 0-1 0 0,1 0 1 0 0,-1 0 0 0 0,0-1 0 0 0,4-9-1 0 0,-7 11 59 0 0,0 1-1 0 0,1 0 0 0 0,-1 0 1 0 0,0 0-1 0 0,-1 0 0 0 0,1-1 1 0 0,0 1-1 0 0,-1 0 0 0 0,0 0 1 0 0,0 0-1 0 0,0 0 0 0 0,0 0 1 0 0,0 0-1 0 0,0 0 0 0 0,-1 0 1 0 0,1 0-1 0 0,-1 1 0 0 0,0-1 1 0 0,0 1-1 0 0,0-1 0 0 0,0 1 1 0 0,-1 0-1 0 0,1 0 0 0 0,-1 0 1 0 0,-4-4-1 0 0,-6-3 44 0 0,-1 0 0 0 0,0 1-1 0 0,-26-11 1 0 0,35 17-172 0 0,-1-1 0 0 0,1 1 0 0 0,-1 0 0 0 0,1 1 0 0 0,-1-1 0 0 0,0 1 0 0 0,-9-1 0 0 0,14 2 0 0 0,0 0 0 0 0,-1 0 0 0 0,1 1 0 0 0,0-1 0 0 0,0 0 0 0 0,0 0 0 0 0,0 1 0 0 0,0-1 0 0 0,0 1 0 0 0,0-1 0 0 0,0 1 0 0 0,0-1 0 0 0,0 1 0 0 0,0 0 0 0 0,0 0 0 0 0,0-1 0 0 0,-1 3 0 0 0,1-1 0 0 0,0-1 0 0 0,-1 1 0 0 0,2 0 0 0 0,-1 0 0 0 0,0 0 0 0 0,0 1 0 0 0,1-1 0 0 0,-1 0 0 0 0,1 0 0 0 0,-1 0 0 0 0,1 0 0 0 0,0 4 0 0 0,1 16 0 0 0,0 0 0 0 0,2 0 0 0 0,0 0 0 0 0,1-1 0 0 0,1 0 0 0 0,2 0 0 0 0,0 0 0 0 0,1 0 0 0 0,12 21 0 0 0,-9-20 0 0 0,2 0 0 0 0,0-1 0 0 0,1-1 0 0 0,2 0 0 0 0,-1-1 0 0 0,2-1 0 0 0,37 31 0 0 0,-43-40 94 0 0,0-1 0 0 0,1-1-1 0 0,-1 0 1 0 0,21 9 0 0 0,-27-14-289 0 0,1 0-1 0 0,0-1 1 0 0,0 0-1 0 0,-1 1 1 0 0,1-2 0 0 0,11 1-1 0 0,-12-1-544 0 0,0 0-1 0 0,-1-1 0 0 0,1 0 0 0 0,0 0 0 0 0,7-2 0 0 0,6-4-5307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44:20.9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47 13823 0 0,'-19'-14'304'0'0,"1"1"64"0"0,3 1 16 0 0,2 5 72 0 0,13 17-5184 0 0,7 6 1664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1T03:18:41.8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207 79 10135 0 0,'0'0'464'0'0,"2"-10"151"0"0,-1 8-448 0 0,-1 0 0 0 0,1 0 0 0 0,-1 0 0 0 0,0 0 1 0 0,0 0-1 0 0,0 0 0 0 0,0 0 0 0 0,0 0 0 0 0,0 0 0 0 0,-1 0 0 0 0,1 0 0 0 0,-1 0 1 0 0,1 0-1 0 0,-1 0 0 0 0,0 0 0 0 0,0 0 0 0 0,0 0 0 0 0,0 1 0 0 0,0-1 0 0 0,0 0 1 0 0,0 1-1 0 0,0-1 0 0 0,-1 0 0 0 0,1 1 0 0 0,-1 0 0 0 0,1-1 0 0 0,-1 1 0 0 0,0 0 1 0 0,1 0-1 0 0,-1 0 0 0 0,0 0 0 0 0,0 0 0 0 0,0 0 0 0 0,-2 0 0 0 0,-4-2 115 0 0,1 1 0 0 0,0 0 0 0 0,-1 1 0 0 0,0 0 0 0 0,1 0 0 0 0,-1 1 0 0 0,-8 0 0 0 0,10 0-41 0 0,-1 0-1 0 0,0 1 0 0 0,0 0 1 0 0,0 0-1 0 0,0 0 0 0 0,1 1 1 0 0,-12 4-1 0 0,16-4-228 0 0,-1-1-1 0 0,1 1 1 0 0,-1 0-1 0 0,1 0 0 0 0,0 0 1 0 0,-1 0-1 0 0,1 1 1 0 0,0-1-1 0 0,0 1 1 0 0,1-1-1 0 0,-1 1 1 0 0,1-1-1 0 0,-1 1 0 0 0,1 0 1 0 0,0 0-1 0 0,0 0 1 0 0,0 0-1 0 0,0 0 1 0 0,0 5-1 0 0,-3 13 2 0 0,2 0 0 0 0,1 0 0 0 0,0-1 0 0 0,5 40 0 0 0,1-25-326 0 0,1-1-1 0 0,12 38 0 0 0,-13-58 116 0 0,0 0-1 0 0,1-1 1 0 0,0 0 0 0 0,1 0-1 0 0,16 22 1 0 0,-19-29 232 0 0,1 0 0 0 0,-1-1 0 0 0,1 1 0 0 0,1-1 0 0 0,-1 0 0 0 0,1 0 0 0 0,0-1 0 0 0,0 0 0 0 0,0 0 0 0 0,1 0 0 0 0,0-1 0 0 0,-1 0 0 0 0,10 3 0 0 0,-12-5-21 0 0,0-1 1 0 0,0 0-1 0 0,0 0 0 0 0,-1 0 1 0 0,1 0-1 0 0,0-1 1 0 0,0 1-1 0 0,0-1 1 0 0,0 0-1 0 0,-1 0 1 0 0,1-1-1 0 0,0 1 1 0 0,-1-1-1 0 0,1 1 1 0 0,-1-1-1 0 0,0 0 1 0 0,1-1-1 0 0,-1 1 1 0 0,0-1-1 0 0,0 1 1 0 0,0-1-1 0 0,2-4 1 0 0,7-6-621 0 0,0-2 1 0 0,-1 1-1 0 0,12-22 1 0 0,15-23-3346 0 0,-19 22 1906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1T03:18:42.1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10135 0 0,'0'0'491'0'0,"3"24"74"0"0,-4 151 2867 0 0,-1-51-1800 0 0,14 180-69 0 0,-14-342-1127 0 0,2 1 1 0 0,2-1-1 0 0,10-62 1 0 0,-7 77-455 0 0,0 1 1 0 0,1-1-1 0 0,0 1 1 0 0,2 0-1 0 0,1 1 0 0 0,1 0 1 0 0,24-38-1 0 0,-28 51 18 0 0,1 0 0 0 0,0 1 0 0 0,0 0 0 0 0,1 0 0 0 0,0 1 0 0 0,0-1 0 0 0,0 2 0 0 0,1-1 0 0 0,16-6 0 0 0,-23 10 0 0 0,1 1 0 0 0,0 0 0 0 0,0 0 0 0 0,0 0 0 0 0,0 0 0 0 0,0 0 0 0 0,0 1 0 0 0,0-1 0 0 0,1 1 0 0 0,-1 0 0 0 0,0 0 0 0 0,0 0 0 0 0,0 0 0 0 0,0 1 0 0 0,0-1 0 0 0,0 1 0 0 0,0 0 0 0 0,0 0 0 0 0,0 0 0 0 0,0 0 0 0 0,0 0 0 0 0,0 1 0 0 0,0-1 0 0 0,-1 1 0 0 0,1 0 0 0 0,-1 0 0 0 0,1 0 0 0 0,-1 0 0 0 0,0 0 0 0 0,0 0 0 0 0,0 1 0 0 0,0-1 0 0 0,0 1 0 0 0,0-1 0 0 0,1 4 0 0 0,2 4 1 0 0,-1-1-1 0 0,0 1 1 0 0,-1 0 0 0 0,0 0-1 0 0,-1 0 1 0 0,1 1-1 0 0,-2-1 1 0 0,1 12 0 0 0,-1 12-9 0 0,-5 40-1 0 0,-1 3-381 0 0,0-72-1718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1T03:18:42.5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1 352 10135 0 0,'3'-1'116'0'0,"1"1"0"0"0,0 0-1 0 0,-1-1 1 0 0,1 1 0 0 0,0 1 0 0 0,-1-1-1 0 0,1 1 1 0 0,4 0 0 0 0,20 3-62 0 0,2-4 277 0 0,-26 1-167 0 0,1-1 0 0 0,-1 0 0 0 0,1 0 0 0 0,0 0 0 0 0,-1 0 0 0 0,1-1 1 0 0,-1 1-1 0 0,1-1 0 0 0,-1-1 0 0 0,1 1 0 0 0,-1-1 0 0 0,6-2 0 0 0,-3 0 157 0 0,-1-1 0 0 0,0 0 0 0 0,1-1 0 0 0,-2 1 0 0 0,1-1 0 0 0,-1 0 0 0 0,0-1 0 0 0,0 1 0 0 0,-1-1 0 0 0,1 0 0 0 0,-2 0 0 0 0,7-14 0 0 0,-5 8-37 0 0,0-1 0 0 0,-1 1 0 0 0,-1 0 0 0 0,0-1 0 0 0,-1 0 1 0 0,1-24-1 0 0,-3 32-217 0 0,-1-1 0 0 0,0 1 0 0 0,0 0 1 0 0,0-1-1 0 0,-1 1 0 0 0,0 0 0 0 0,0 0 1 0 0,-1 0-1 0 0,1 1 0 0 0,-1-1 1 0 0,-1 0-1 0 0,1 1 0 0 0,-1 0 0 0 0,0 0 1 0 0,0 0-1 0 0,0 0 0 0 0,-1 1 1 0 0,0-1-1 0 0,0 1 0 0 0,0 1 0 0 0,0-1 1 0 0,0 0-1 0 0,-12-4 0 0 0,15 7-67 0 0,1 0 0 0 0,0 1 0 0 0,0-1 0 0 0,-1 1 0 0 0,1-1 0 0 0,-1 1 0 0 0,1 0 0 0 0,0-1 0 0 0,-1 1 0 0 0,1 0 0 0 0,-1 0 0 0 0,1 0 0 0 0,0 0 0 0 0,-1 0 0 0 0,1 0 0 0 0,-1 1 0 0 0,1-1 0 0 0,0 0 0 0 0,-1 1 0 0 0,1-1 0 0 0,0 1 0 0 0,-1-1 0 0 0,-1 2 0 0 0,1 0 0 0 0,1-1 0 0 0,-1 1 0 0 0,0 0 0 0 0,1 0 0 0 0,-1 0 0 0 0,1 0 0 0 0,0 0 0 0 0,0 0 0 0 0,0 0 0 0 0,0 0 0 0 0,0 0 0 0 0,-1 5 0 0 0,0 4 0 0 0,0 1 0 0 0,0-1 0 0 0,1 1 0 0 0,1 17 0 0 0,2 2 0 0 0,1 1 0 0 0,1-1 0 0 0,14 51 0 0 0,-12-62 0 0 0,0-1 0 0 0,2 0 0 0 0,0 0 0 0 0,1 0 0 0 0,1-1 0 0 0,20 28 0 0 0,-23-38 3 0 0,0 0 0 0 0,1 0-1 0 0,-1 0 1 0 0,1-1 0 0 0,1 0-1 0 0,0-1 1 0 0,0 0 0 0 0,0 0 0 0 0,0-1-1 0 0,1 0 1 0 0,0 0 0 0 0,18 4-1 0 0,-19-6-29 0 0,0-1 0 0 0,0-1 0 0 0,1 0-1 0 0,-1 0 1 0 0,0-1 0 0 0,0 0-1 0 0,1-1 1 0 0,-1 0 0 0 0,0 0 0 0 0,0-1-1 0 0,0 0 1 0 0,0-1 0 0 0,0 0-1 0 0,0 0 1 0 0,9-6 0 0 0,-1-1-623 0 0,-1 0 0 0 0,0-1 1 0 0,-1-1-1 0 0,0 0 0 0 0,-1-2 0 0 0,0 1 0 0 0,-1-1 1 0 0,20-30-1 0 0,-1-12-885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1T03:18:42.8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390 26 13823 0 0,'-4'-10'1056'0'0,"-1"-5"-541"0"0,-6 42 858 0 0,8-16-1344 0 0,-8 26 497 0 0,1 1-1 0 0,2 0 0 0 0,2 1 1 0 0,-3 72-1 0 0,14-17-525 0 0,3 0 0 0 0,39 168 0 0 0,-38-230-56 0 0,-5-19-435 0 0,0-1 1 0 0,-1 1-1 0 0,-1 0 0 0 0,2 16 1 0 0</inkml:trace>
  <inkml:trace contextRef="#ctx0" brushRef="#br0" timeOffset="1">12 397 11975 0 0,'-11'-15'1275'0'0,"11"15"-1274"0"0,0-1-1 0 0,0 1 1 0 0,0-1 0 0 0,0 1-1 0 0,0 0 1 0 0,0-1 0 0 0,0 1-1 0 0,0-1 1 0 0,0 1 0 0 0,0-1-1 0 0,0 1 1 0 0,0 0 0 0 0,0-1-1 0 0,0 1 1 0 0,0 0 0 0 0,1-1-1 0 0,-1 1 1 0 0,0-1 0 0 0,0 1-1 0 0,0 0 1 0 0,1-1 0 0 0,-1 1-1 0 0,0 0 1 0 0,1 0 0 0 0,-1-1-1 0 0,0 1 1 0 0,1 0 0 0 0,-1-1-1 0 0,0 1 1 0 0,1 0 0 0 0,-1 0-1 0 0,0 0 1 0 0,1 0 0 0 0,-1-1-1 0 0,1 1 1 0 0,-1 0 0 0 0,0 0-1 0 0,1 0 1 0 0,0 0 0 0 0,15-3-7 0 0,-16 3 6 0 0,12 0 178 0 0,0 1 0 0 0,-1 0-1 0 0,1 1 1 0 0,0 1 0 0 0,-1-1-1 0 0,18 8 1 0 0,-14-5 93 0 0,1-1 0 0 0,27 5-1 0 0,-6-8-1112 0 0,0-1-1 0 0,0-2 1 0 0,0-2 0 0 0,70-16-1 0 0,-64 11-3929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1T03:18:43.2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466 72 10135 0 0,'18'-14'770'0'0,"-8"-2"-484"0"0,-9 15-244 0 0,-1 1 0 0 0,0-1 0 0 0,0 0 0 0 0,0 0 0 0 0,1 0 0 0 0,-1 0 0 0 0,0 0 0 0 0,0 1 0 0 0,0-1-1 0 0,0 0 1 0 0,-1 0 0 0 0,1 0 0 0 0,0 0 0 0 0,0 0 0 0 0,0 0 0 0 0,-1 1 0 0 0,1-1 0 0 0,0 0 0 0 0,-1 0-1 0 0,1 0 1 0 0,-1 1 0 0 0,1-1 0 0 0,-1 0 0 0 0,1 1 0 0 0,-1-1 0 0 0,0 0 0 0 0,1 1 0 0 0,-1-1 0 0 0,0 1 0 0 0,1-1-1 0 0,-1 1 1 0 0,0-1 0 0 0,0 1 0 0 0,1-1 0 0 0,-1 1 0 0 0,0 0 0 0 0,0-1 0 0 0,-1 1 0 0 0,1-1 193 0 0,-6-1 146 0 0,1-1 1 0 0,-1 1-1 0 0,1 0 1 0 0,-1 1 0 0 0,0 0-1 0 0,0 0 1 0 0,-7 0 0 0 0,-52 1 730 0 0,41 1-555 0 0,12 0-355 0 0,0-1-1 0 0,0 2 0 0 0,0 0 0 0 0,0 0 1 0 0,0 1-1 0 0,1 1 0 0 0,-16 6 0 0 0,24-9-200 0 0,0 1 1 0 0,0 0-1 0 0,1 0 0 0 0,-1 1 0 0 0,1-1 0 0 0,0 1 0 0 0,0-1 0 0 0,0 1 0 0 0,0 0 0 0 0,0 0 1 0 0,0 1-1 0 0,1-1 0 0 0,-1 0 0 0 0,1 1 0 0 0,0 0 0 0 0,0-1 0 0 0,1 1 0 0 0,-1 0 0 0 0,1 0 0 0 0,0 0 1 0 0,0 0-1 0 0,0 0 0 0 0,0 0 0 0 0,1 1 0 0 0,-1-1 0 0 0,2 7 0 0 0,0 4-1 0 0,1-1 0 0 0,0 1 0 0 0,1-1 0 0 0,1 0 0 0 0,0 0 0 0 0,1 0 0 0 0,0-1 0 0 0,1 0 0 0 0,15 24 0 0 0,-3-11 0 0 0,1 1 0 0 0,2-2 0 0 0,30 30 0 0 0,-47-51 0 0 0,0-1 0 0 0,1 1 0 0 0,-1-1 0 0 0,1 0 0 0 0,7 3 0 0 0,-9-4 0 0 0,-1-1 52 0 0,-1 0-1 0 0,1 0 1 0 0,-1 1-1 0 0,1-1 1 0 0,-1 1 0 0 0,0-1-1 0 0,0 1 1 0 0,1-1-1 0 0,-1 1 1 0 0,0 0-1 0 0,0-1 1 0 0,-1 1 0 0 0,1 0-1 0 0,0 0 1 0 0,0 0-1 0 0,-1 0 1 0 0,0 0-1 0 0,1 0 1 0 0,-1-1 0 0 0,0 1-1 0 0,0 0 1 0 0,0 0-1 0 0,0 2 1 0 0,0 1 29 0 0,0-1 0 0 0,-1 0 0 0 0,1 0 0 0 0,-1 1 0 0 0,0-1 0 0 0,0 0 0 0 0,-1 0 0 0 0,1 0 0 0 0,-4 6 0 0 0,0-4 33 0 0,1 0 0 0 0,-2 0 0 0 0,1 0 0 0 0,-1 0-1 0 0,1-1 1 0 0,-1 0 0 0 0,-1-1 0 0 0,1 1 0 0 0,-1-1 0 0 0,-13 6 0 0 0,-9 3 381 0 0,-42 11 1 0 0,37-13-692 0 0,29-9 196 0 0,-10 2 0 0 0,0 1 0 0 0,1 1 0 0 0,0 0 0 0 0,0 1 0 0 0,0 0 0 0 0,1 1 0 0 0,-18 14 0 0 0,22-10-1175 0 0,9-11 1044 0 0,0-1 1 0 0,0 1 0 0 0,0-1-1 0 0,0 0 1 0 0,0 1-1 0 0,0-1 1 0 0,0 0-1 0 0,0 1 1 0 0,0-1-1 0 0,0 1 1 0 0,0-1 0 0 0,0 0-1 0 0,0 1 1 0 0,0-1-1 0 0,0 1 1 0 0,0-1-1 0 0,0 0 1 0 0,0 1-1 0 0,1-1 1 0 0,-1 0-1 0 0,0 1 1 0 0,0-1 0 0 0,0 0-1 0 0,1 1 1 0 0,-1-1-1 0 0,0 0 1 0 0,1 0-1 0 0,-1 1 1 0 0,0-1-1 0 0,0 0 1 0 0,1 0-1 0 0,-1 1 1 0 0,1-1 0 0 0,10 5-1916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1T03:18:43.6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721 482 11975 0 0,'-8'-3'142'0'0,"1"-1"0"0"0,-1 0-1 0 0,1-1 1 0 0,1 0-1 0 0,-1 0 1 0 0,1 0 0 0 0,-1-1-1 0 0,-5-7 1 0 0,2 3-97 0 0,-1 0 0 0 0,0 1-1 0 0,-21-13 1 0 0,21 15 213 0 0,0-1 0 0 0,1 0 0 0 0,0-1 0 0 0,-15-15 0 0 0,18 16-35 0 0,-26-37 1056 0 0,31 42-1148 0 0,0-1 0 0 0,0 1 0 0 0,0-1 0 0 0,1 0 0 0 0,-1 0-1 0 0,1 0 1 0 0,0 0 0 0 0,0 0 0 0 0,0 0 0 0 0,1 0-1 0 0,-1-5 1 0 0,2-3 115 0 0,0 0 0 0 0,0-1-1 0 0,1 1 1 0 0,0 0 0 0 0,6-15-1 0 0,-6 21-154 0 0,1 0 0 0 0,0-1-1 0 0,1 1 1 0 0,-1 1 0 0 0,1-1 0 0 0,0 0-1 0 0,1 1 1 0 0,-1 0 0 0 0,1 0-1 0 0,0 0 1 0 0,7-5 0 0 0,-1 3-91 0 0,0-1 1 0 0,1 2-1 0 0,-1-1 1 0 0,1 2 0 0 0,1-1-1 0 0,-1 2 1 0 0,1 0-1 0 0,0 0 1 0 0,0 1-1 0 0,0 1 1 0 0,0 0-1 0 0,0 0 1 0 0,1 2-1 0 0,-1 0 1 0 0,0 0-1 0 0,1 1 1 0 0,-1 1-1 0 0,0 0 1 0 0,25 8 0 0 0,-33-8 61 0 0,0 0 1 0 0,0 1 0 0 0,-1 0 0 0 0,1 0 0 0 0,-1 0 0 0 0,1 1-1 0 0,-1 0 1 0 0,0 0 0 0 0,0 0 0 0 0,-1 0 0 0 0,1 0 0 0 0,-1 1-1 0 0,0-1 1 0 0,0 1 0 0 0,0 0 0 0 0,-1 0 0 0 0,0 0 0 0 0,2 7-1 0 0,1 2-76 0 0,-1 0-1 0 0,0 0 1 0 0,-1 0-1 0 0,-1 0 1 0 0,1 29-1 0 0,-3-23 15 0 0,-1-1 0 0 0,-1 1 0 0 0,-1-1 0 0 0,-1 0 0 0 0,0 0 0 0 0,-2 0 0 0 0,0-1 0 0 0,-1 1 0 0 0,0-1 0 0 0,-2-1 0 0 0,0 0 0 0 0,-1 0 0 0 0,-1-1 0 0 0,-22 27 0 0 0,-189 193 645 0 0,198-213-359 0 0,-194 166 189 0 0,32-33-4558 0 0,109-87 2559 0 0,10-11-11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1T03:18:44.0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19351 0 0,'0'0'424'0'0,"1"17"624"0"0,3-10-504 0 0,4 1-440 0 0,-1-1-104 0 0,-1-1 0 0 0,0 0 0 0 0,5-3 0 0 0,-2-2 0 0 0,0 1 0 0 0,-1-4 0 0 0,3-4 0 0 0,-1-7-8576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6:56.91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472 447 8287 0 0,'4'0'81'0'0,"-1"0"-1"0"0,1 0 0 0 0,0-1 0 0 0,0 1 1 0 0,-1-1-1 0 0,1 0 0 0 0,5-2 0 0 0,-7 2-53 0 0,1-1-1 0 0,-1 1 0 0 0,0 0 1 0 0,1-1-1 0 0,-1 0 1 0 0,0 1-1 0 0,0-1 0 0 0,0 0 1 0 0,0 0-1 0 0,0 0 0 0 0,-1 0 1 0 0,1-1-1 0 0,-1 1 0 0 0,2-4 1 0 0,-1 1 73 0 0,0 0-1 0 0,0 0 1 0 0,-1-1 0 0 0,0 1 0 0 0,0 0 0 0 0,0-1 0 0 0,-1 1 0 0 0,0-1 0 0 0,0 0 0 0 0,0 1 0 0 0,-1-1-1 0 0,-2-8 1 0 0,-1-6 215 0 0,-2 0 1 0 0,0 0-1 0 0,-1 1 0 0 0,-1 0 0 0 0,-1 1 0 0 0,-1 0 0 0 0,0 0 0 0 0,-1 1 0 0 0,-22-26 1 0 0,23 32-117 0 0,1 0 1 0 0,-2 2-1 0 0,0-1 1 0 0,0 1-1 0 0,0 1 1 0 0,-1 0-1 0 0,0 0 1 0 0,-1 1-1 0 0,1 1 1 0 0,-2 0-1 0 0,1 1 1 0 0,0 0-1 0 0,-1 1 1 0 0,-22-3-1 0 0,25 5-118 0 0,0 1 1 0 0,-1 0-1 0 0,1 1 0 0 0,0 0 0 0 0,0 1 0 0 0,0 0 0 0 0,-14 4 1 0 0,18-3-86 0 0,1 0 1 0 0,0 1 0 0 0,-1 0 0 0 0,1 0 0 0 0,0 0-1 0 0,0 1 1 0 0,1 0 0 0 0,-1 0 0 0 0,1 0 0 0 0,0 1 0 0 0,0 0-1 0 0,-8 9 1 0 0,7-6 101 0 0,1-1 0 0 0,-1 2-1 0 0,1-1 1 0 0,0 1 0 0 0,1-1-1 0 0,0 1 1 0 0,0 1-1 0 0,1-1 1 0 0,1 0 0 0 0,-1 1-1 0 0,1 0 1 0 0,1-1 0 0 0,0 1-1 0 0,0 19 1 0 0,2-15-40 0 0,1 0 1 0 0,1 0-1 0 0,0 0 0 0 0,1-1 1 0 0,0 1-1 0 0,1-1 0 0 0,0 0 1 0 0,1 0-1 0 0,15 22 0 0 0,23 27-58 0 0,88 97 0 0 0,-10-14 0 0 0,-117-138-5 0 0,0-1-1 0 0,-1 1 1 0 0,0-1-1 0 0,0 1 0 0 0,0 0 1 0 0,4 15-1 0 0,-7-19 26 0 0,-1-1-1 0 0,1 1 0 0 0,-1-1 0 0 0,0 1 1 0 0,0-1-1 0 0,0 1 0 0 0,0 0 0 0 0,0-1 1 0 0,-1 1-1 0 0,1-1 0 0 0,-1 1 1 0 0,1-1-1 0 0,-1 1 0 0 0,0-1 0 0 0,0 0 1 0 0,0 1-1 0 0,-1-1 0 0 0,1 0 0 0 0,0 0 1 0 0,-1 0-1 0 0,1 0 0 0 0,-1 0 0 0 0,0 0 1 0 0,-3 3-1 0 0,-2 0 150 0 0,1 0-1 0 0,-1-1 1 0 0,0 1-1 0 0,0-2 1 0 0,0 1 0 0 0,0-1-1 0 0,-1 0 1 0 0,-15 4 0 0 0,-5-1-133 0 0,-34 2 1 0 0,30-4-23 0 0,9-1-14 0 0,-45 8 0 0 0,61-10 0 0 0,1 1 0 0 0,0 0 0 0 0,1 0 0 0 0,-1 0 0 0 0,0 1 0 0 0,1 0 0 0 0,-1 0 0 0 0,-7 6 0 0 0,12-9 0 0 0,1 1-1 0 0,-1-1 0 0 0,0 1 1 0 0,0-1-1 0 0,1 1 1 0 0,-1 0-1 0 0,0-1 0 0 0,1 1 1 0 0,-1 0-1 0 0,0-1 0 0 0,1 1 1 0 0,-1 0-1 0 0,1 0 1 0 0,0 0-1 0 0,-1 0 0 0 0,1 0 1 0 0,0-1-1 0 0,-1 1 1 0 0,1 0-1 0 0,0 0 0 0 0,0 0 1 0 0,0 0-1 0 0,0 0 1 0 0,0 0-1 0 0,0 0 0 0 0,0 0 1 0 0,0 0-1 0 0,0 0 0 0 0,0 0 1 0 0,0 0-1 0 0,1 0 1 0 0,-1 0-1 0 0,0 0 0 0 0,1-1 1 0 0,-1 1-1 0 0,0 0 1 0 0,1 0-1 0 0,0 0 0 0 0,-1-1 1 0 0,1 1-1 0 0,-1 0 1 0 0,1 0-1 0 0,0-1 0 0 0,-1 1 1 0 0,1 0-1 0 0,0-1 1 0 0,0 1-1 0 0,0-1 0 0 0,-1 1 1 0 0,1-1-1 0 0,0 0 0 0 0,0 1 1 0 0,1-1-1 0 0,3 3-193 0 0,0-1-1 0 0,0 0 1 0 0,0 0 0 0 0,1 0-1 0 0,-1-1 1 0 0,0 0-1 0 0,1 0 1 0 0,5 0 0 0 0,13-2-1909 0 0,2-5-4380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6:57.30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114 1 11975 0 0,'0'0'902'0'0,"-10"14"-492"0"0,-11 55 1854 0 0,16-46-978 0 0,-2 0-1 0 0,-13 30 0 0 0,12-33-1281 0 0,0 0-1 0 0,2 0 1 0 0,0 1-1 0 0,-5 37 1 0 0,0 86-6 0 0,10-103 2 0 0,8 67 0 0 0,-5-90 0 0 0,1-1 0 0 0,1 1 0 0 0,1-1 0 0 0,0 0 0 0 0,1 0 0 0 0,11 20 0 0 0,-14-32 0 0 0,0 0 0 0 0,0-1 0 0 0,1 1 0 0 0,0-1 0 0 0,0 0 0 0 0,0 0 0 0 0,1 0 0 0 0,-1-1 0 0 0,1 1 0 0 0,0-1 0 0 0,0-1 0 0 0,0 1 0 0 0,0 0 0 0 0,0-1 0 0 0,1 0 0 0 0,-1-1 0 0 0,1 1 0 0 0,5 0 0 0 0,13 2 0 0 0,1-1 0 0 0,47 0 0 0 0,-36-3 0 0 0,0 2-172 0 0,113-2 520 0 0,-133-1-683 0 0,0-1-1 0 0,-1 0 0 0 0,1-1 1 0 0,-1-1-1 0 0,1 0 0 0 0,-1-2 1 0 0,16-7-1 0 0,-9 0-5803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6:57.64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3 1 11975 0 0,'-2'16'1275'0'0,"2"-13"-1276"0"0,1-1 1 0 0,0 1-1 0 0,0-1 1 0 0,1 0-1 0 0,-1 0 1 0 0,0 0-1 0 0,1 0 0 0 0,-1 0 1 0 0,1 0-1 0 0,0 0 1 0 0,-1 0-1 0 0,1 0 1 0 0,0-1-1 0 0,0 1 0 0 0,0-1 1 0 0,1 1-1 0 0,-1-1 1 0 0,0 0-1 0 0,0 0 0 0 0,1 0 1 0 0,2 1-1 0 0,3 1 82 0 0,0-1-1 0 0,-1 0 1 0 0,1 0 0 0 0,0-1-1 0 0,12 1 1 0 0,16-2 1154 0 0,67-11 1 0 0,12 0-107 0 0,-101 10-1120 0 0,0 1 0 0 0,0 1 0 0 0,0 1 0 0 0,0 0 0 0 0,27 8 0 0 0,-36-8-15 0 0,0-1-1 0 0,0 1 1 0 0,0 1 0 0 0,0-1-1 0 0,-1 1 1 0 0,0 0-1 0 0,1 0 1 0 0,-1 0 0 0 0,6 7-1 0 0,-9-10-330 0 0,-3 1-1635 0 0,-5 3-3487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6T10:15:19.71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6:58.01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10 309 10135 0 0,'-7'19'1079'0'0,"6"-16"-1060"0"0,0 0-1 0 0,1 1 1 0 0,0-1 0 0 0,0 0 0 0 0,0 0-1 0 0,0 1 1 0 0,0-1 0 0 0,1 0 0 0 0,-1 0-1 0 0,1 0 1 0 0,0 1 0 0 0,0-1 0 0 0,0 0-1 0 0,0 0 1 0 0,0 0 0 0 0,1 0 0 0 0,2 3-1 0 0,-1-2 61 0 0,1 1 0 0 0,0-1-1 0 0,0 0 1 0 0,1 0 0 0 0,-1 0 0 0 0,1 0-1 0 0,0-1 1 0 0,9 5 0 0 0,7 2 176 0 0,0-2-1 0 0,0 0 1 0 0,40 8 0 0 0,-27-10-255 0 0,-1-2 0 0 0,61-1 0 0 0,-82-3 0 0 0,47 0 0 0 0</inkml:trace>
  <inkml:trace contextRef="#ctx0" brushRef="#br0" timeOffset="1">1124 47 10135 0 0,'-13'-8'341'0'0,"0"1"0"0"0,-1 0 0 0 0,0 1 0 0 0,-29-8-1 0 0,38 13-138 0 0,-1 0 0 0 0,1 0 0 0 0,-1 0 0 0 0,1 1-1 0 0,-1 0 1 0 0,0 0 0 0 0,1 0 0 0 0,-1 1 0 0 0,1 0-1 0 0,-1 0 1 0 0,1 0 0 0 0,-1 1 0 0 0,1 0 0 0 0,0 0-1 0 0,-1 0 1 0 0,-8 6 0 0 0,9-4-171 0 0,0 0 1 0 0,0 1-1 0 0,0 0 1 0 0,1 0-1 0 0,0 0 1 0 0,0 1 0 0 0,0-1-1 0 0,1 1 1 0 0,-1 0-1 0 0,1 0 1 0 0,-2 8-1 0 0,-5 13 695 0 0,-8 33 0 0 0,17-55-616 0 0,-5 23-95 0 0,2 1 0 0 0,0-1 0 0 0,2 1 0 0 0,1 0 0 0 0,2-1 0 0 0,0 1 0 0 0,2-1 0 0 0,2 1 0 0 0,0-1 0 0 0,12 36 0 0 0,-12-48-15 0 0,1-1 0 0 0,0 0 0 0 0,1-1 0 0 0,1 1 0 0 0,0-1 0 0 0,1-1 0 0 0,0 1 0 0 0,1-2 0 0 0,1 1 0 0 0,0-2 0 0 0,1 1 0 0 0,0-1 0 0 0,0-1 0 0 0,1 0 0 0 0,0-1 0 0 0,1-1 0 0 0,0 0 0 0 0,1 0 0 0 0,-1-1 0 0 0,1-1 0 0 0,1-1 0 0 0,-1 0 0 0 0,19 3 0 0 0,-29-8-1 0 0,-1 1-1 0 0,0-1 1 0 0,0 0-1 0 0,1 0 1 0 0,-1 0-1 0 0,0-1 1 0 0,1 0-1 0 0,-1 0 1 0 0,0 0-1 0 0,0 0 1 0 0,0 0-1 0 0,0-1 1 0 0,0 0-1 0 0,0 0 1 0 0,-1 0-1 0 0,1 0 1 0 0,0 0-1 0 0,-1-1 1 0 0,0 0 0 0 0,6-5-1 0 0,-5 3-947 0 0,0 0 1 0 0,0 0-1 0 0,0 0 0 0 0,5-10 1 0 0,3-11-4462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6:58.403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92 89 11975 0 0,'0'0'267'0'0,"0"2"42"0"0,-4 59-19 0 0,2 0 0 0 0,9 75 0 0 0,-1-34 499 0 0,-4-61-649 0 0,15 252 837 0 0,-16-290-932 0 0,-1 0-1 0 0,1 0 0 0 0,-1 0 0 0 0,0 0 1 0 0,0 0-1 0 0,-1 0 0 0 0,1 1 0 0 0,-1-1 1 0 0,-1 4-1 0 0,0-7 67 0 0,0-1-1 0 0,0 1 1 0 0,1-1 0 0 0,-1 0 0 0 0,0 1 0 0 0,0-1-1 0 0,1 0 1 0 0,-1 0 0 0 0,0 0 0 0 0,1-1-1 0 0,-1 1 1 0 0,-1-2 0 0 0,-6-7-95 0 0,1 0 1 0 0,1 0-1 0 0,-1-1 0 0 0,2 0 1 0 0,-1 0-1 0 0,2-1 0 0 0,0 0 1 0 0,0 0-1 0 0,1 0 0 0 0,-4-19 1 0 0,1-5-22 0 0,1 0 0 0 0,-1-52 0 0 0,7 60 5 0 0,1 1 0 0 0,2-1 0 0 0,0 0 0 0 0,2 1 0 0 0,1 0 0 0 0,1 0 0 0 0,1 1 0 0 0,2 0 0 0 0,0 0 0 0 0,2 1 0 0 0,1 0 0 0 0,27-39 0 0 0,-32 53 0 0 0,0 1 0 0 0,0 0 0 0 0,1 1 0 0 0,1 0 0 0 0,-1 1 0 0 0,2 0 0 0 0,-1 0 0 0 0,19-10 0 0 0,-21 13 0 0 0,1 1 0 0 0,0 0 0 0 0,-1 1 0 0 0,1 0 0 0 0,0 0 0 0 0,1 1 0 0 0,-1 0 0 0 0,0 1 0 0 0,0 0 0 0 0,1 0 0 0 0,-1 1 0 0 0,14 1 0 0 0,-20-1 1 0 0,1 1 0 0 0,-1 0-1 0 0,1-1 1 0 0,-1 1 0 0 0,1 0-1 0 0,-1 1 1 0 0,0-1 0 0 0,1 1-1 0 0,-1-1 1 0 0,0 1 0 0 0,0 0-1 0 0,0 0 1 0 0,0 0 0 0 0,-1 0-1 0 0,1 1 1 0 0,0-1 0 0 0,3 6 0 0 0,-4-4 76 0 0,0 0 1 0 0,0-1 0 0 0,0 1 0 0 0,-1 0 0 0 0,0 0 0 0 0,1 1-1 0 0,-2-1 1 0 0,1 0 0 0 0,0 0 0 0 0,-1 1 0 0 0,0-1 0 0 0,0 8-1 0 0,-2 1 37 0 0,0 0 0 0 0,0 0 0 0 0,-2 0-1 0 0,1-1 1 0 0,-2 1 0 0 0,0-1 0 0 0,0 0-1 0 0,-12 18 1 0 0,-8 5-114 0 0,-47 54 0 0 0,50-66 0 0 0,2 1 0 0 0,1 1 0 0 0,1 0 0 0 0,1 1 0 0 0,-15 32 0 0 0,29-52 0 0 0,1 0 0 0 0,0 0 0 0 0,0 0 0 0 0,1 0 0 0 0,-1 0 0 0 0,1 0 0 0 0,1 1 0 0 0,-1-1 0 0 0,1 0 0 0 0,0 1 0 0 0,1-1 0 0 0,0 0 0 0 0,0 1 0 0 0,0-1 0 0 0,0 0 0 0 0,1 0 0 0 0,5 11 0 0 0,-2-8 0 0 0,0 0 0 0 0,1 0 0 0 0,0 0 0 0 0,0-1 0 0 0,1 0 0 0 0,0 0 0 0 0,1 0 0 0 0,0-1 0 0 0,0 0 0 0 0,9 5 0 0 0,1 1-137 0 0,0-1 0 0 0,0-1 0 0 0,2-1 0 0 0,-1-1 0 0 0,1 0-1 0 0,0-2 1 0 0,1 0 0 0 0,-1-1 0 0 0,1-1 0 0 0,1-1 0 0 0,-1-1 0 0 0,30 0 0 0 0,30-4-1829 0 0,-5-6-3830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6:59.02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54 0 11975 0 0,'0'0'267'0'0,"-10"18"768"0"0,7-9-899 0 0,1 0 1 0 0,0 0 0 0 0,1 0-1 0 0,0 0 1 0 0,1 1 0 0 0,0-1 0 0 0,0 0-1 0 0,1 0 1 0 0,0 0 0 0 0,1 1-1 0 0,0-1 1 0 0,0 0 0 0 0,1-1 0 0 0,5 14-1 0 0,-2-10 138 0 0,0 0-1 0 0,1 0 1 0 0,0-1-1 0 0,11 14 1 0 0,12 18 406 0 0,-29-41-755 0 0,-5-4 99 0 0,-10-14 104 0 0,8 8-366 0 0,0 1 0 0 0,1-1-1 0 0,-9-16 1 0 0,11 0-4590 0 0,3 21 4646 0 0,0-1-1 0 0,0 1 1 0 0,0 0 0 0 0,-1-1 0 0 0,1 1 0 0 0,-1 0 0 0 0,0-1 0 0 0,0 1 0 0 0,0 0 0 0 0,0 0 0 0 0,-1 0-1 0 0,-2-5 1 0 0,-2-1 567 0 0,3 5-116 0 0,0 0 0 0 0,1-1 1 0 0,0 1-1 0 0,-1-1 0 0 0,-2-9 0 0 0,6 20 93 0 0,-1-1 0 0 0,0 1 0 0 0,0 0 0 0 0,0-1 0 0 0,-1 1 0 0 0,0-1 0 0 0,0 1 0 0 0,-3 8 0 0 0,-1 8 404 0 0,0 9-708 0 0,-5 23 440 0 0,3 1-1 0 0,2 0 1 0 0,3 63-1 0 0,3-94-497 0 0,1-1 0 0 0,2 1 0 0 0,0-1 0 0 0,1 0 0 0 0,11 28 0 0 0,-13-44 0 0 0,0 1 0 0 0,0 0 0 0 0,1-1 0 0 0,0 0 0 0 0,1 0 0 0 0,0 0 0 0 0,0 0 0 0 0,0-1 0 0 0,1 0 0 0 0,0 0 0 0 0,0 0 0 0 0,0-1 0 0 0,1 0 0 0 0,-1 0 0 0 0,1-1 0 0 0,1 0 0 0 0,-1 0 0 0 0,12 4 0 0 0,-12-6 26 0 0,-1-1 1 0 0,0 1-1 0 0,1-2 0 0 0,-1 1 0 0 0,1-1 0 0 0,-1 0 0 0 0,1 0 1 0 0,-1-1-1 0 0,0 0 0 0 0,1 0 0 0 0,-1 0 0 0 0,0-1 0 0 0,0 0 1 0 0,0 0-1 0 0,7-4 0 0 0,-6 2-201 0 0,1 1 1 0 0,-2-2-1 0 0,1 1 1 0 0,0-1-1 0 0,-1 0 1 0 0,8-8-1 0 0,-9 8-619 0 0,-1 0 0 0 0,0 0-1 0 0,-1 0 1 0 0,7-10 0 0 0,-1-6-4616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6:59.39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1 11975 0 0,'0'0'267'0'0,"7"7"368"0"0,-1-2-563 0 0,0-1 0 0 0,1 1 0 0 0,-1-2 0 0 0,1 1 0 0 0,-1-1 0 0 0,13 5 1 0 0,47 11 911 0 0,-39-12-188 0 0,-21-5-720 0 0,0 0 1 0 0,0-1-1 0 0,1 0 1 0 0,-1 0-1 0 0,0 0 1 0 0,1-1-1 0 0,-1 0 0 0 0,0 0 1 0 0,0 0-1 0 0,1-1 1 0 0,-1 0-1 0 0,0 0 1 0 0,0-1-1 0 0,0 0 1 0 0,0 0-1 0 0,0 0 0 0 0,0-1 1 0 0,0 1-1 0 0,-1-2 1 0 0,8-4-1 0 0,-12 7 452 0 0,-11 5-1832 0 0,-1 3 792 0 0</inkml:trace>
  <inkml:trace contextRef="#ctx0" brushRef="#br0" timeOffset="1">102 246 11975 0 0,'0'0'1083'0'0,"12"23"-796"0"0,11 0 208 0 0,0-1 1 0 0,2-1 0 0 0,30 21-1 0 0,-45-36-776 0 0,0 1 1 0 0,0-2-1 0 0,0 0 0 0 0,1 0 0 0 0,0-1 0 0 0,0 0 1 0 0,0-1-1 0 0,0 0 0 0 0,1-1 0 0 0,-1 0 1 0 0,1-1-1 0 0,-1 0 0 0 0,1-1 0 0 0,12-1 0 0 0,2-3-4491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6:59.798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460 24 11975 0 0,'0'0'267'0'0,"-8"16"666"0"0,3 1-808 0 0,1 0 0 0 0,1 0 0 0 0,0 1 0 0 0,0 30-1 0 0,1-20 287 0 0,-5 255 274 0 0,10-224-541 0 0,2 0 0 0 0,24 104 0 0 0,-20-137-545 0 0,-8-24-74 0 0</inkml:trace>
  <inkml:trace contextRef="#ctx0" brushRef="#br0" timeOffset="0.94">0 6 11975 0 0,'0'0'902'0'0,"2"-1"-604"0"0,16-1-279 0 0,-1 1 0 0 0,1 0 0 0 0,-1 1 0 0 0,1 1 0 0 0,25 4 0 0 0,-4-1-21 0 0,58 11 821 0 0,-67-9-418 0 0,1-1 1 0 0,33 1 0 0 0,127-18 668 0 0,-123 4-1760 0 0,74 3 0 0 0,-80 8-4768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7:00.14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1 13823 0 0,'0'0'675'0'0,"-1"10"38"0"0,2-9-703 0 0,0 1-1 0 0,1-1 1 0 0,-1 1-1 0 0,0-1 1 0 0,1 0 0 0 0,-1 0-1 0 0,1 1 1 0 0,-1-1-1 0 0,1 0 1 0 0,-1-1-1 0 0,1 1 1 0 0,0 0-1 0 0,1 0 1 0 0,28 10-27 0 0,-27-9 24 0 0,33 10-109 0 0,2-1 0 0 0,-1-2 0 0 0,1-2 0 0 0,0-2 0 0 0,1-1-1 0 0,-1-2 1 0 0,1-1 0 0 0,-1-3 0 0 0,47-6 0 0 0,-17-4-5005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7:00.51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161 1 11975 0 0,'0'2'267'0'0,"-2"36"214"0"0,-1 1 1 0 0,-11 53-1 0 0,-26 76 1440 0 0,8-39-169 0 0,28-112-1748 0 0,-1 0 0 0 0,0-1 0 0 0,-11 23 0 0 0,16-38-4 0 0,0-1 0 0 0,0 0 0 0 0,0 0 0 0 0,0 1 0 0 0,0-1 0 0 0,-1 0 0 0 0,1 0 0 0 0,0 1 0 0 0,0-1 0 0 0,0 0 0 0 0,0 0 0 0 0,-1 0 0 0 0,1 1 0 0 0,0-1 0 0 0,0 0 0 0 0,0 0 0 0 0,-1 0 0 0 0,1 0 0 0 0,0 1 0 0 0,0-1 0 0 0,-1 0 0 0 0,1 0 0 0 0,0 0 0 0 0,0 0 0 0 0,-1 0 0 0 0,1 0 0 0 0,0 0 0 0 0,-1 0 0 0 0,1 0 0 0 0,0 0 0 0 0,0 0 0 0 0,-1 0 0 0 0,1 0 0 0 0,0 0 0 0 0,0 0 0 0 0,-1 0 0 0 0,1 0 0 0 0,0 0 0 0 0,-1 0 0 0 0,1 0 0 0 0,0 0 0 0 0,0-1 0 0 0,-1 1 0 0 0,1 0 0 0 0,0 0 0 0 0,0 0 0 0 0,0 0 0 0 0,-1-1 0 0 0,1 1 0 0 0,0 0 0 0 0,0 0 0 0 0,0 0 0 0 0,0-1 0 0 0,-1 1 0 0 0,-6-12 0 0 0,6 11 0 0 0,-2-7 0 0 0,-1-1 0 0 0,1 0 0 0 0,1 0 0 0 0,-1 0 0 0 0,1 0 0 0 0,1-1 0 0 0,0 1 0 0 0,0 0 0 0 0,1-1 0 0 0,0 1 0 0 0,1-1 0 0 0,2-10 0 0 0,3-18 0 0 0,19-59 0 0 0,-20 78 0 0 0,5-15 0 0 0,18-40 0 0 0,-22 61 0 0 0,1-1 0 0 0,0 1 0 0 0,1 0 0 0 0,0 1 0 0 0,16-18 0 0 0,-22 28 0 0 0,0 0 0 0 0,0 0 0 0 0,-1 1 0 0 0,2-1 0 0 0,-1 0 0 0 0,0 1 0 0 0,0 0 0 0 0,0-1 0 0 0,1 1 0 0 0,-1 0 0 0 0,1 0 0 0 0,-1 1 0 0 0,1-1 0 0 0,-1 0 0 0 0,1 1 0 0 0,-1-1 0 0 0,4 1 0 0 0,-2 0 0 0 0,0 1 0 0 0,0-1 0 0 0,0 1 0 0 0,0 0 0 0 0,-1 0 0 0 0,1 0 0 0 0,0 1 0 0 0,-1-1 0 0 0,1 1 0 0 0,4 3 0 0 0,7 5 0 0 0,-1 1 0 0 0,-1 1 0 0 0,0 0 0 0 0,13 17 0 0 0,-12-14 0 0 0,101 120 0 0 0,-65-74 0 0 0,-39-48 0 0 0,1 0 0 0 0,0 0 0 0 0,1-1 0 0 0,23 16 0 0 0,-31-25 0 0 0,-1 0 0 0 0,0 0 0 0 0,1 0 0 0 0,0-1 0 0 0,-1 0 0 0 0,1 0 0 0 0,0 0 0 0 0,0-1 0 0 0,0 0 0 0 0,1 1 0 0 0,-1-2 0 0 0,0 1 0 0 0,0-1 0 0 0,0 1 0 0 0,1-1 0 0 0,-1-1 0 0 0,0 1 0 0 0,0-1 0 0 0,8-2 0 0 0,-10 2 0 0 0,1-1 0 0 0,-1 0 0 0 0,0 0 0 0 0,0 0 0 0 0,0 0 0 0 0,0 0 0 0 0,-1-1 0 0 0,1 1 0 0 0,-1-1 0 0 0,1 0 0 0 0,-1 0 0 0 0,0 0 0 0 0,0 0 0 0 0,0 0 0 0 0,-1 0 0 0 0,3-5 0 0 0,1-6 0 0 0,0 0 0 0 0,5-24 0 0 0,-9 33 0 0 0,5-25-356 0 0,-1-1 0 0 0,-1 0 1 0 0,-1-37-1 0 0,-12-93-213 0 0,11 231 569 0 0,-8 79 0 0 0,0 10 0 0 0,24 204 835 0 0,-15-337-6622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7:00.879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1 630 11975 0 0,'0'0'547'0'0,"1"-11"181"0"0,41-268 2403 0 0,-25 197-2634 0 0,36-109 0 0 0,-53 189-497 0 0,3-7 0 0 0,0 1 0 0 0,1-1 0 0 0,0 1 0 0 0,6-10 0 0 0,-10 18 0 0 0,1-1 0 0 0,-1 0 0 0 0,0 0 0 0 0,1 0 0 0 0,0 1 0 0 0,-1-1 0 0 0,1 0 0 0 0,-1 0 0 0 0,1 1 0 0 0,0-1 0 0 0,-1 1 0 0 0,1-1 0 0 0,0 1 0 0 0,0-1 0 0 0,0 1 0 0 0,-1-1 0 0 0,1 1 0 0 0,0-1 0 0 0,0 1 0 0 0,0 0 0 0 0,0 0 0 0 0,0-1 0 0 0,0 1 0 0 0,0 0 0 0 0,0 0 0 0 0,-1 0 0 0 0,1 0 0 0 0,0 0 0 0 0,0 0 0 0 0,0 0 0 0 0,0 1 0 0 0,0-1 0 0 0,0 0 0 0 0,0 0 0 0 0,0 1 0 0 0,0-1 0 0 0,-1 1 0 0 0,1-1 0 0 0,0 0 0 0 0,0 1 0 0 0,0 0 0 0 0,-1-1 0 0 0,1 1 0 0 0,0-1 0 0 0,-1 1 0 0 0,1 0 0 0 0,0-1 0 0 0,-1 1 0 0 0,1 0 0 0 0,-1 0 0 0 0,1 0 0 0 0,-1-1 0 0 0,1 2 0 0 0,10 18 0 0 0,0 0 0 0 0,-2 0 0 0 0,0 1 0 0 0,-1 1 0 0 0,10 42 0 0 0,5 16 0 0 0,111 251 0 0 0,-127-318 0 0 0,-7-13-15 0 0,0 0 1 0 0,-1 0-1 0 0,1 0 0 0 0,0 0 1 0 0,0 0-1 0 0,0 0 0 0 0,-1 0 0 0 0,1 0 1 0 0,0 0-1 0 0,0 0 0 0 0,0 0 0 0 0,-1 0 1 0 0,1 0-1 0 0,0 0 0 0 0,0 0 0 0 0,0 0 1 0 0,0 0-1 0 0,-1 0 0 0 0,1 0 0 0 0,0 0 1 0 0,0 0-1 0 0,0 0 0 0 0,0 1 0 0 0,-1-1 1 0 0,1 0-1 0 0,0 0 0 0 0,0 0 0 0 0,0 0 1 0 0,0 0-1 0 0,0 0 0 0 0,-1 1 1 0 0,1-1-1 0 0,0 0 0 0 0,0 0 0 0 0,0 0 1 0 0,0 0-1 0 0,0 1 0 0 0,0-1 0 0 0,0 0 1 0 0,0 0-1 0 0,0 0 0 0 0,0 1 0 0 0,0-1 1 0 0,0 0-1 0 0,-1 0 0 0 0,1 0 0 0 0,1 1 1 0 0,-1-1-1 0 0,0 0 0 0 0,0 0 0 0 0,0 0 1 0 0,0 0-1 0 0,0 1 0 0 0,0-1 0 0 0,0 0 1 0 0,0 0-1 0 0,0 0 0 0 0,0 1 0 0 0,0-1 1 0 0,0 0-1 0 0,0 0 0 0 0,1 0 1 0 0,-1 0-1 0 0,0 0 0 0 0,0 1 0 0 0,0-1 1 0 0,0 0-1 0 0,0 0 0 0 0,1 0 0 0 0,-13-4-3352 0 0,-1-2-2418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7:01.22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103 175 10135 0 0,'-8'-7'146'0'0,"-11"-9"234"0"0,-21-26 0 0 0,36 38-327 0 0,1 0 0 0 0,-1-1-1 0 0,1 1 1 0 0,0-1 0 0 0,0 0 0 0 0,0 0-1 0 0,1 0 1 0 0,-1-1 0 0 0,1 1-1 0 0,1 0 1 0 0,-3-12 0 0 0,4 16 4 0 0,0 0 1 0 0,0 0-1 0 0,0 0 0 0 0,1 0 1 0 0,-1 0-1 0 0,0 0 1 0 0,1 0-1 0 0,-1 0 0 0 0,0 0 1 0 0,1 0-1 0 0,-1 0 0 0 0,1 1 1 0 0,0-1-1 0 0,-1 0 1 0 0,1 0-1 0 0,0 0 0 0 0,-1 1 1 0 0,1-1-1 0 0,0 0 0 0 0,0 1 1 0 0,0-1-1 0 0,-1 1 1 0 0,1-1-1 0 0,0 1 0 0 0,0-1 1 0 0,0 1-1 0 0,0 0 0 0 0,0-1 1 0 0,0 1-1 0 0,0 0 0 0 0,0 0 1 0 0,2-1-1 0 0,36-1 975 0 0,-34 2-912 0 0,27 1 46 0 0,1 3 0 0 0,43 9 0 0 0,14 2-56 0 0,-62-11-248 0 0,0-2-1 0 0,-1-1 1 0 0,1-1 0 0 0,0-2-1 0 0,-1-1 1 0 0,1-1-1 0 0,-1-1 1 0 0,0-1 0 0 0,43-16-1 0 0,-41 10-373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7:01.613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53 204 11975 0 0,'0'0'1200'0'0,"1"20"-1088"0"0,-24 111 1598 0 0,-3 32 652 0 0,22-103-2356 0 0,3 1-1 0 0,9 82 0 0 0,-4-194 926 0 0,-3-20-745 0 0,3 0 0 0 0,3 1 1 0 0,3 0-1 0 0,3 0 0 0 0,40-125 0 0 0,-52 192-186 0 0,1-1 0 0 0,-1 0 0 0 0,1 1 0 0 0,0-1 0 0 0,0 1 0 0 0,0-1 0 0 0,4-3 0 0 0,-6 6 0 0 0,1 1 0 0 0,-1-1 0 0 0,1 1 0 0 0,-1-1 0 0 0,1 1 0 0 0,0 0 0 0 0,-1-1 0 0 0,1 1 0 0 0,0 0 0 0 0,0 0 0 0 0,-1-1 0 0 0,1 1 0 0 0,0 0 0 0 0,-1 0 0 0 0,1 0 0 0 0,0 0 0 0 0,0 0 0 0 0,-1 0 0 0 0,1 0 0 0 0,0 0 0 0 0,0 0 0 0 0,-1 0 0 0 0,1 0 0 0 0,0 0 0 0 0,-1 1 0 0 0,1-1 0 0 0,0 0 0 0 0,0 1 0 0 0,-1-1 0 0 0,1 0 0 0 0,-1 1 0 0 0,1-1 0 0 0,0 1 0 0 0,-1-1 0 0 0,1 1 0 0 0,-1-1 0 0 0,1 1 0 0 0,-1-1 0 0 0,1 1 0 0 0,-1-1 0 0 0,1 1 0 0 0,-1 0 0 0 0,0-1 0 0 0,1 1 0 0 0,-1 1 0 0 0,10 14 0 0 0,0 1 0 0 0,-1 0 0 0 0,-1 1 0 0 0,8 27 0 0 0,16 33 0 0 0,-31-78 0 0 0,8 18 0 0 0,20 30 0 0 0,-26-43 0 0 0,1-1 0 0 0,-1 0 0 0 0,1 0 0 0 0,0 0 0 0 0,0 0 0 0 0,0-1 0 0 0,1 1 0 0 0,-1-1 0 0 0,1 0 0 0 0,0-1 0 0 0,8 4 0 0 0,-12-5 0 0 0,1-1 0 0 0,-1 1 0 0 0,1-1 0 0 0,0 0 0 0 0,-1 0 0 0 0,1 0 0 0 0,0 0 0 0 0,-1 0 0 0 0,1 0 0 0 0,-1-1 0 0 0,1 1 0 0 0,0-1 0 0 0,-1 1 0 0 0,1-1 0 0 0,-1 1 0 0 0,1-1 0 0 0,-1 0 0 0 0,0 1 0 0 0,1-1 0 0 0,-1 0 0 0 0,0 0 0 0 0,1 0 0 0 0,-1 0 0 0 0,0-1 0 0 0,0 1 0 0 0,0 0 0 0 0,0 0 0 0 0,0-1 0 0 0,0 1 0 0 0,0 0 0 0 0,0-1 0 0 0,0-1 0 0 0,4-8 0 0 0,0 1 0 0 0,-1 0 0 0 0,4-18 0 0 0,-5 18 0 0 0,-1 5 0 0 0,59-175 0 0 0,-52 159 0 0 0,1 0 0 0 0,1 1 0 0 0,1 0 0 0 0,0 1 0 0 0,1 1 0 0 0,20-22 0 0 0,-31 37 0 0 0,0 1 0 0 0,1 0 0 0 0,-1 0 0 0 0,0 0 0 0 0,1 0 0 0 0,-1 0 0 0 0,1 0 0 0 0,0 1 0 0 0,-1-1 0 0 0,1 1 0 0 0,0 0 0 0 0,0 0 0 0 0,0 0 0 0 0,0 0 0 0 0,0 1 0 0 0,0-1 0 0 0,0 1 0 0 0,0 0 0 0 0,0-1 0 0 0,0 1 0 0 0,0 1 0 0 0,1-1 0 0 0,2 1 0 0 0,-2 0 0 0 0,-1 1 0 0 0,1-1 0 0 0,-1 1 0 0 0,0 0 0 0 0,0 0 0 0 0,0 0 0 0 0,0 0 0 0 0,0 0 0 0 0,0 1 0 0 0,-1-1 0 0 0,1 1 0 0 0,-1 0 0 0 0,0 0 0 0 0,0 0 0 0 0,0 0 0 0 0,0 0 0 0 0,0 0 0 0 0,0 0 0 0 0,1 6 0 0 0,1 4 0 0 0,0 1 0 0 0,-1-1 0 0 0,0 1 0 0 0,-1 0 0 0 0,0 0 0 0 0,-1 0 0 0 0,-2 15 0 0 0,-11 101 0 0 0,5-79 0 0 0,-6 58 1024 0 0,5 199 0 0 0,8-308-1023 0 0,-1 5-100 0 0,1-1 0 0 0,0 1 0 0 0,1-1 0 0 0,-1 1 1 0 0,1-1-1 0 0,0 1 0 0 0,0-1 0 0 0,0 1 0 0 0,1-1 0 0 0,-1 0 0 0 0,1 0 0 0 0,0 0 0 0 0,5 7 0 0 0,-6-11 75 0 0,0 1 0 0 0,0-1 1 0 0,0 0-1 0 0,0 0 0 0 0,0 0 0 0 0,0 0 0 0 0,0 0 0 0 0,0 0 1 0 0,0 0-1 0 0,0 0 0 0 0,0 0 0 0 0,0-1 0 0 0,0 1 0 0 0,0 0 0 0 0,0-1 1 0 0,0 1-1 0 0,0 0 0 0 0,0-1 0 0 0,0 1 0 0 0,0-1 0 0 0,-1 0 0 0 0,1 1 1 0 0,1-2-1 0 0,-1 1-12 0 0,10-7-504 0 0,-2-1 0 0 0,1 0 0 0 0,-1 0-1 0 0,0-1 1 0 0,-1-1 0 0 0,7-11 0 0 0,-9 14 64 0 0,12-17-1059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6T10:15:19.93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7:01.969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147 1 11975 0 0,'0'0'1348'0'0,"-6"9"-461"0"0,-12 26 448 0 0,1 1 0 0 0,-23 72 0 0 0,-9 84-127 0 0,43-167-1208 0 0,2 0 0 0 0,1 0 0 0 0,0 0 0 0 0,2 1 0 0 0,3 30 0 0 0,-1-44 0 0 0,0-1 0 0 0,2 0 0 0 0,-1 0 0 0 0,1 0 0 0 0,1 0 0 0 0,0 0 0 0 0,0-1 0 0 0,1 1 0 0 0,1-1 0 0 0,0-1 0 0 0,0 1 0 0 0,1-1 0 0 0,0 0 0 0 0,11 11 0 0 0,-11-13 0 0 0,0-1 0 0 0,0 0 0 0 0,1 0 0 0 0,0-1 0 0 0,0 0 0 0 0,0-1 0 0 0,0 1 0 0 0,1-2 0 0 0,17 6 0 0 0,-20-7 0 0 0,-1-1 0 0 0,0 0 0 0 0,1-1 0 0 0,-1 1 0 0 0,1-1 0 0 0,-1 0 0 0 0,1-1 0 0 0,-1 1 0 0 0,1-1 0 0 0,-1 0 0 0 0,0-1 0 0 0,1 1 0 0 0,-1-1 0 0 0,0 0 0 0 0,0 0 0 0 0,0-1 0 0 0,0 1 0 0 0,5-5 0 0 0,0-1-39 0 0,1-1-1 0 0,-2 0 0 0 0,1-1 0 0 0,-1 0 1 0 0,-1 0-1 0 0,0-1 0 0 0,0 0 1 0 0,-1 0-1 0 0,-1-1 0 0 0,0 0 1 0 0,5-14-1 0 0,-1-2-892 0 0,-1 0 1 0 0,-1-1-1 0 0,6-52 1 0 0,-6 14-603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7:02.30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137 4 13823 0 0,'0'0'1056'0'0,"5"0"-612"0"0,62 7 458 0 0,-15-1-519 0 0,0-2 1 0 0,72-4-1 0 0,32-16-383 0 0,-147 14 200 0 0,0 0-3193 0 0</inkml:trace>
  <inkml:trace contextRef="#ctx0" brushRef="#br0" timeOffset="1">38 358 13823 0 0,'-11'11'307'0'0,"9"-8"-221"0"0,-1-1 0 0 0,1 0 0 0 0,0 1 0 0 0,0 0 0 0 0,0-1 1 0 0,0 1-1 0 0,0 0 0 0 0,0 0 0 0 0,1 0 0 0 0,-1 0 0 0 0,1 1 0 0 0,0-1 0 0 0,-1 4 0 0 0,2-6-85 0 0,0 0-1 0 0,1 0 1 0 0,-1 0 0 0 0,0 0-1 0 0,1-1 1 0 0,-1 1-1 0 0,0 0 1 0 0,1 0-1 0 0,-1 0 1 0 0,1 0-1 0 0,-1-1 1 0 0,1 1 0 0 0,0 0-1 0 0,-1 0 1 0 0,1-1-1 0 0,0 1 1 0 0,0 0-1 0 0,-1-1 1 0 0,1 1 0 0 0,0-1-1 0 0,0 1 1 0 0,0-1-1 0 0,0 0 1 0 0,0 1-1 0 0,0-1 1 0 0,-1 0-1 0 0,1 1 1 0 0,0-1 0 0 0,0 0-1 0 0,0 0 1 0 0,0 0-1 0 0,0 0 1 0 0,0 0-1 0 0,0 0 1 0 0,0 0 0 0 0,0 0-1 0 0,0 0 1 0 0,0-1-1 0 0,1 1 1 0 0,2-1 47 0 0,162-2 1972 0 0,-17-1-2071 0 0,-105 6-1106 0 0,0-1-4630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7:02.680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49 88 13823 0 0,'0'0'315'0'0,"-5"0"870"0"0,52-2-403 0 0,86-17 0 0 0,-30 3-294 0 0,53-10-25 0 0,-90 14-1403 0 0,-1 1-3357 0 0,-49 10-1113 0 0</inkml:trace>
  <inkml:trace contextRef="#ctx0" brushRef="#br0" timeOffset="1">24 179 13823 0 0,'-2'2'71'0'0,"0"0"0"0"0,0 0-1 0 0,0 1 1 0 0,0-1 0 0 0,0 0-1 0 0,1 1 1 0 0,-1-1-1 0 0,1 1 1 0 0,0 0 0 0 0,-1-1-1 0 0,1 1 1 0 0,0 0 0 0 0,1 0-1 0 0,-1 0 1 0 0,0 0 0 0 0,1-1-1 0 0,0 1 1 0 0,0 0 0 0 0,0 0-1 0 0,0 5 1 0 0,1-5-70 0 0,0 0 1 0 0,0 1 0 0 0,0-1-1 0 0,1 0 1 0 0,-1 0-1 0 0,1 0 1 0 0,0 0 0 0 0,0 0-1 0 0,0 0 1 0 0,0-1-1 0 0,0 1 1 0 0,1-1-1 0 0,-1 1 1 0 0,1-1 0 0 0,0 0-1 0 0,-1 0 1 0 0,6 2-1 0 0,2 2 140 0 0,0-2 0 0 0,0 1-1 0 0,1-2 1 0 0,-1 1 0 0 0,1-1-1 0 0,0-1 1 0 0,0 0 0 0 0,0 0 0 0 0,0-2-1 0 0,22 1 1 0 0,9-4 157 0 0,62-11 0 0 0,-89 11-402 0 0,71-14-588 0 0,101-34 0 0 0,-98 20 180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7:03.223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52 1 13823 0 0,'0'2'315'0'0,"-8"27"509"0"0,5-19-749 0 0,0 0 0 0 0,1 0-1 0 0,0 0 1 0 0,-1 16-1 0 0,1 13 235 0 0,-9 54-1 0 0,-1 15 950 0 0,7-12-1203 0 0,5 0 0 0 0,16 132 0 0 0,-11-200-1212 0 0,0-10-4630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7:03.59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27 13823 0 0,'0'0'1388'0'0,"1"0"-1276"0"0,226-24 1447 0 0,-180 22-1394 0 0,1 1-1 0 0,86 13 0 0 0,-114-9-2551 0 0,33 11 0 0 0,-17-1-3023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7:04.09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0 393 10135 0 0,'0'0'231'0'0,"2"0"29"0"0,7-4-167 0 0,-1-1 0 0 0,1 0 0 0 0,-1 0 0 0 0,0 0 0 0 0,-1-1 0 0 0,1 0 0 0 0,-1-1 0 0 0,9-10 0 0 0,-6 5 251 0 0,-1 0 0 0 0,0 0 0 0 0,0-1 0 0 0,11-24 0 0 0,-15 25-43 0 0,-1 0-1 0 0,0 0 0 0 0,-1 0 0 0 0,0-1 1 0 0,-1 1-1 0 0,1-21 0 0 0,-2 23-92 0 0,-1 0-1 0 0,-1 0 0 0 0,1 1 1 0 0,-2-1-1 0 0,1 1 1 0 0,-1-1-1 0 0,-1 1 0 0 0,0-1 1 0 0,-5-10-1 0 0,7 18-173 0 0,0 0 0 0 0,0 0 0 0 0,0 0 0 0 0,0 0 0 0 0,0 0 0 0 0,0 1 0 0 0,-1-1 0 0 0,1 0 0 0 0,-1 1 0 0 0,1-1 0 0 0,-1 1 0 0 0,1-1 0 0 0,-1 1 0 0 0,0 0 0 0 0,0 0 0 0 0,0 0 0 0 0,0 0 0 0 0,0 0-1 0 0,0 0 1 0 0,0 0 0 0 0,0 1 0 0 0,0-1 0 0 0,0 1 0 0 0,0-1 0 0 0,0 1 0 0 0,0 0 0 0 0,0 0 0 0 0,-1 0 0 0 0,1 0 0 0 0,0 0 0 0 0,-4 1 0 0 0,3 1 15 0 0,0-1 0 0 0,0 0 0 0 0,0 1-1 0 0,0-1 1 0 0,0 1 0 0 0,0 0 0 0 0,0 0 0 0 0,0 0 0 0 0,1 1 0 0 0,-1-1-1 0 0,1 1 1 0 0,0-1 0 0 0,-1 1 0 0 0,1 0 0 0 0,0 0 0 0 0,1 0 0 0 0,-1 0-1 0 0,0 0 1 0 0,0 4 0 0 0,-4 9-49 0 0,2 0 0 0 0,0 1 0 0 0,1-1 0 0 0,1 1 0 0 0,0 0 0 0 0,1 29 0 0 0,3-21 0 0 0,0 0 0 0 0,1 0 0 0 0,13 45 0 0 0,-12-57 0 0 0,0 0 0 0 0,1-1 0 0 0,1 0 0 0 0,0 0 0 0 0,1 0 0 0 0,0 0 0 0 0,0-1 0 0 0,18 19 0 0 0,-22-27 0 0 0,0 0 0 0 0,0 0 0 0 0,1 0 0 0 0,-1 0 0 0 0,1 0 0 0 0,0-1 0 0 0,-1 0 0 0 0,1 1 0 0 0,0-1 0 0 0,1-1 0 0 0,-1 1 0 0 0,0-1 0 0 0,0 0 0 0 0,1 0 0 0 0,-1 0 0 0 0,0 0 0 0 0,1-1 0 0 0,-1 1 0 0 0,1-1 0 0 0,-1 0 0 0 0,1-1 0 0 0,-1 1 0 0 0,1-1 0 0 0,-1 0 0 0 0,0 0 0 0 0,1 0 0 0 0,-1-1 0 0 0,0 1 0 0 0,0-1 0 0 0,4-3 0 0 0,-2 2-7 0 0,0-2 0 0 0,-1 1 1 0 0,1 0-1 0 0,-1-1 0 0 0,0 0 0 0 0,-1 0 0 0 0,1 0 0 0 0,-1-1 0 0 0,0 0 0 0 0,4-8 1 0 0,4-9-315 0 0,13-34 1 0 0,-21 45 160 0 0,16-39-348 0 0,-1-6-4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7:04.49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200 0 11975 0 0,'-22'62'961'0'0,"2"1"0"0"0,-15 92 0 0 0,6-22 436 0 0,-2-21-469 0 0,-17 81-570 0 0,42-162 15 0 0,2-1 0 0 0,1 1 1 0 0,1 0-1 0 0,4 43 0 0 0,-2-70-355 0 0,1 0 0 0 0,0 0 1 0 0,-1 0-1 0 0,1 0 0 0 0,1 0 0 0 0,-1 0 0 0 0,1-1 0 0 0,-1 1 0 0 0,1 0 0 0 0,0-1 0 0 0,3 5 0 0 0,-4-7-106 0 0,0 0-1 0 0,0 0 1 0 0,0 0-1 0 0,0 0 1 0 0,0 0-1 0 0,0-1 1 0 0,1 1 0 0 0,-1 0-1 0 0,0-1 1 0 0,0 1-1 0 0,1 0 1 0 0,-1-1-1 0 0,0 0 1 0 0,3 1-1 0 0,-2-1-263 0 0,0 0 0 0 0,0 0-1 0 0,-1 0 1 0 0,1 0 0 0 0,0 0-1 0 0,0-1 1 0 0,-1 1 0 0 0,1-1-1 0 0,0 1 1 0 0,-1-1 0 0 0,1 0 0 0 0,0 1-1 0 0,-1-1 1 0 0,3-2 0 0 0,12-8-5262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7:04.869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250 103 11975 0 0,'-2'-5'87'0'0,"0"-1"0"0"0,0 1 0 0 0,-1-1 0 0 0,0 1 0 0 0,0 0 0 0 0,0 0 0 0 0,0 0 0 0 0,-1 0 0 0 0,0 1 0 0 0,0 0 0 0 0,0-1 0 0 0,0 1 0 0 0,-1 1 0 0 0,1-1 0 0 0,-1 1 0 0 0,0-1 0 0 0,-6-1 0 0 0,5 1 59 0 0,0 2 1 0 0,-1-1 0 0 0,1 1 0 0 0,-1-1 0 0 0,1 2 0 0 0,-1-1 0 0 0,0 1-1 0 0,0 0 1 0 0,1 0 0 0 0,-1 1 0 0 0,0 0 0 0 0,0 0 0 0 0,0 1-1 0 0,-11 2 1 0 0,15-2-55 0 0,0 0 1 0 0,0 0-1 0 0,0 0 0 0 0,0 1 0 0 0,0-1 0 0 0,0 1 0 0 0,0 0 0 0 0,0 0 0 0 0,1 0 0 0 0,-1 0 1 0 0,0 0-1 0 0,1 1 0 0 0,0-1 0 0 0,0 1 0 0 0,-3 4 0 0 0,2-1-61 0 0,0-1-1 0 0,0 1 0 0 0,1-1 1 0 0,0 1-1 0 0,0 0 0 0 0,1 0 1 0 0,-1 0-1 0 0,1 7 0 0 0,-1 4-49 0 0,2 1 0 0 0,0 0 0 0 0,1-1 0 0 0,1 1-1 0 0,5 18 1 0 0,-5-24 19 0 0,1-1 0 0 0,0 0 0 0 0,0 1 0 0 0,1-1 0 0 0,1 0 0 0 0,0-1 0 0 0,1 1 0 0 0,0-1 0 0 0,0 0 0 0 0,1-1 0 0 0,0 0 0 0 0,1 0 0 0 0,0 0 0 0 0,0-1 0 0 0,1 0 0 0 0,14 10 0 0 0,-9-9 0 0 0,2 1 0 0 0,-2 0 0 0 0,1 1 0 0 0,13 15 0 0 0,-24-22 0 0 0,-1 0 0 0 0,1 0 0 0 0,-1 0 0 0 0,0 0 0 0 0,-1 0 0 0 0,1 1 0 0 0,-1-1 0 0 0,0 1 0 0 0,0-1 0 0 0,0 1 0 0 0,-1 0 0 0 0,1 0 0 0 0,-1 0 0 0 0,0 0 0 0 0,0 10 0 0 0,-1-12 100 0 0,0-1 0 0 0,0 1-1 0 0,0 0 1 0 0,0 0 0 0 0,0 0-1 0 0,0-1 1 0 0,-1 1-1 0 0,0 0 1 0 0,1 0 0 0 0,-1-1-1 0 0,0 1 1 0 0,0-1 0 0 0,-1 1-1 0 0,1 0 1 0 0,0-1 0 0 0,-1 0-1 0 0,1 1 1 0 0,-1-1 0 0 0,0 0-1 0 0,0 0 1 0 0,0 0 0 0 0,0 0-1 0 0,0 0 1 0 0,0-1 0 0 0,-1 1-1 0 0,1-1 1 0 0,-1 1 0 0 0,1-1-1 0 0,-1 0 1 0 0,1 0 0 0 0,-1 0-1 0 0,0 0 1 0 0,1 0 0 0 0,-5 0-1 0 0,-5 1 65 0 0,1 0-1 0 0,-1-1 0 0 0,-20-1 1 0 0,13 0-179 0 0,-1 1-1 0 0,-29 5 1 0 0,40-4-118 0 0,7-1-563 0 0,3-4-2360 0 0,3-10-3427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7:05.22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194 0 10135 0 0,'0'0'919'0'0,"-1"2"-759"0"0,-4 6 244 0 0,1-1 0 0 0,0 1-1 0 0,0 0 1 0 0,1 0 0 0 0,0 0 0 0 0,1 1 0 0 0,-1-1 0 0 0,0 9-1 0 0,-6 78 1689 0 0,4-34-1674 0 0,-4 100 415 0 0,8-100-418 0 0,-10 65 1 0 0,11-125-537 0 0,0 0-1 0 0,0 0 1 0 0,0-1 0 0 0,0 1-1 0 0,0 0 1 0 0,0-1 0 0 0,0 1-1 0 0,-1 0 1 0 0,1-1 0 0 0,0 1 0 0 0,0-1-1 0 0,-1 1 1 0 0,1 0 0 0 0,0-1-1 0 0,-1 1 1 0 0,1-1 0 0 0,0 1-1 0 0,-1 0 1 0 0,1-1 0 0 0,-1 0-1 0 0,1 1 1 0 0,-1-1 0 0 0,1 1 0 0 0,-1-1-1 0 0,0 1 1 0 0,1-1 0 0 0,-1 0-1 0 0,-1 1 1 0 0,1-1-6 0 0,0 0 0 0 0,0-1-1 0 0,0 1 1 0 0,0 0 0 0 0,0-1 0 0 0,0 1-1 0 0,0-1 1 0 0,0 1 0 0 0,0-1 0 0 0,0 0 0 0 0,0 1-1 0 0,0-1 1 0 0,0 0 0 0 0,0 0 0 0 0,-1-1-1 0 0,-7-8-566 0 0,1-1 0 0 0,-10-16-1 0 0,13 19 225 0 0,-4-4 261 0 0,2 0-1 0 0,-1-1 1 0 0,2 0-1 0 0,0 0 1 0 0,0 0-1 0 0,1-1 1 0 0,-5-25-1 0 0,9 37 248 0 0,1 1 0 0 0,0-1 0 0 0,-1 1 1 0 0,1-1-1 0 0,0 0 0 0 0,0 1 0 0 0,0-1 0 0 0,0 1 0 0 0,0-1 0 0 0,1 1 0 0 0,-1-1 0 0 0,0 1 0 0 0,1-1 0 0 0,-1 1 0 0 0,1-1 0 0 0,0 1 0 0 0,-1-1 0 0 0,1 1 0 0 0,0 0 0 0 0,0-1 0 0 0,0 1 0 0 0,0 0 0 0 0,0 0 0 0 0,0 0 0 0 0,0 0 0 0 0,0 0 0 0 0,0 0 0 0 0,1 0 0 0 0,-1 0 1 0 0,0 0-1 0 0,1 0 0 0 0,-1 1 0 0 0,0-1 0 0 0,1 1 0 0 0,-1-1 0 0 0,1 1 0 0 0,-1-1 0 0 0,1 1 0 0 0,2 0 0 0 0,6-1 330 0 0,-1 2 0 0 0,1-1 1 0 0,0 2-1 0 0,-1-1 0 0 0,14 5 0 0 0,0-1-83 0 0,4 0-268 0 0,1-2-1 0 0,0 0 1 0 0,28-2-1 0 0,-47-1-64 0 0,0-1-1 0 0,0 0 0 0 0,0-1 0 0 0,0 0 1 0 0,0 0-1 0 0,0-1 0 0 0,-1 0 1 0 0,1-1-1 0 0,-1 0 0 0 0,0 0 0 0 0,0 0 1 0 0,-1-1-1 0 0,11-8 0 0 0,-2-2-1465 0 0,-3 0-20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7:05.580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67 80 10135 0 0,'0'2'231'0'0,"-15"120"716"0"0,12-87-95 0 0,-1-1-1 0 0,-1 1 1 0 0,-13 39-1 0 0,17-71 685 0 0,1-4-1477 0 0,-1 1-1 0 0,0 0 1 0 0,0 0-1 0 0,0-1 1 0 0,1 1 0 0 0,-1-1-1 0 0,0 1 1 0 0,1-1-1 0 0,-1 1 1 0 0,0-1-1 0 0,1 1 1 0 0,-1-1-1 0 0,1 0 1 0 0,-1 1 0 0 0,1-1-1 0 0,-1 0 1 0 0,1 1-1 0 0,-1-1 1 0 0,1 0-1 0 0,0 0 1 0 0,-1 1-1 0 0,1-1 1 0 0,0 0-1 0 0,0-1 1 0 0,-6-20 525 0 0,5 3-490 0 0,1 0-1 0 0,0 1 0 0 0,2-1 1 0 0,0 1-1 0 0,1-1 0 0 0,0 1 1 0 0,2 0-1 0 0,0 0 0 0 0,1 1 1 0 0,1 0-1 0 0,13-25 0 0 0,-13 29-93 0 0,1 0 0 0 0,1 0 0 0 0,0 1 0 0 0,15-17 0 0 0,-22 27 0 0 0,1-1 0 0 0,0 1 0 0 0,0-1 0 0 0,0 1 0 0 0,0 0 0 0 0,0 0 0 0 0,0 0 0 0 0,1 1 0 0 0,-1-1 0 0 0,7-1 0 0 0,-8 3 0 0 0,0-1 0 0 0,0 1 0 0 0,0 0 0 0 0,0 0 0 0 0,0 0 0 0 0,0 0 0 0 0,0 1 0 0 0,0-1 0 0 0,0 1 0 0 0,0-1 0 0 0,0 1 0 0 0,0-1 0 0 0,0 1 0 0 0,0 0 0 0 0,-1 0 0 0 0,1 0 0 0 0,0 0 0 0 0,0 0 0 0 0,-1 1 0 0 0,4 2 0 0 0,-2 0 0 0 0,1 0 0 0 0,-1 1 0 0 0,0 0 0 0 0,0 0 0 0 0,0 0 0 0 0,-1 0 0 0 0,1 0 0 0 0,-1 0 0 0 0,-1 1 0 0 0,1-1 0 0 0,-1 1 0 0 0,0-1 0 0 0,1 8 0 0 0,-1 4 0 0 0,0 1 0 0 0,-2 33 0 0 0,0 3 0 0 0,1-52-202 0 0,1 4 92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6T10:15:21.03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7:05.97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284 89 13823 0 0,'-8'-11'1056'0'0,"3"5"-966"0"0,-1 0-1 0 0,1 0 0 0 0,-1 0 1 0 0,0 0-1 0 0,-1 1 0 0 0,1 0 1 0 0,-1 1-1 0 0,0-1 1 0 0,0 1-1 0 0,0 0 0 0 0,-1 1 1 0 0,-14-5-1 0 0,17 6 64 0 0,0 0 0 0 0,-1 1 1 0 0,1-1-1 0 0,-1 1 0 0 0,1 0 0 0 0,-1 1 0 0 0,1 0 0 0 0,-1-1 1 0 0,1 2-1 0 0,-1-1 0 0 0,1 1 0 0 0,-1-1 0 0 0,1 1 1 0 0,0 1-1 0 0,-1-1 0 0 0,1 1 0 0 0,0 0 0 0 0,0 0 1 0 0,0 1-1 0 0,-6 3 0 0 0,5 0-142 0 0,1-1 0 0 0,0 0 1 0 0,0 1-1 0 0,1 0 0 0 0,-1 0 0 0 0,2 1 1 0 0,-1-1-1 0 0,1 1 0 0 0,-1 0 0 0 0,2 0 1 0 0,-1 0-1 0 0,1 0 0 0 0,0 0 0 0 0,1 0 0 0 0,-2 15 1 0 0,2-7-14 0 0,0 0 0 0 0,2 0-1 0 0,-1 0 1 0 0,2 0 0 0 0,0 0 0 0 0,8 27 0 0 0,-9-39 2 0 0,-1-1 0 0 0,1 0 0 0 0,0 0 0 0 0,0 1 0 0 0,0-1 0 0 0,0 0 0 0 0,0 0 0 0 0,1 0 0 0 0,-1-1 0 0 0,1 1 0 0 0,-1 0 0 0 0,1 0 0 0 0,0-1 0 0 0,2 3 0 0 0,-3-3 0 0 0,1 0 0 0 0,-1-1 0 0 0,1 1 0 0 0,-1-1 0 0 0,1 1 0 0 0,-1-1 0 0 0,1 1 0 0 0,0-1 0 0 0,-1 0 0 0 0,1 0 0 0 0,-1 0 0 0 0,1 0 0 0 0,0 0 0 0 0,-1 0 0 0 0,1 0 0 0 0,2-1 0 0 0,0-1 0 0 0,0 1 0 0 0,0-1 0 0 0,-1 0 0 0 0,1 0 0 0 0,0 0 0 0 0,-1 0 0 0 0,0-1 0 0 0,1 1 0 0 0,-1-1 0 0 0,0 0 0 0 0,0 0 0 0 0,-1 0 0 0 0,1-1 0 0 0,0 1 0 0 0,1-4 0 0 0,23-42 0 0 0,-20 33 0 0 0,2 1 0 0 0,0-1 0 0 0,0 2 0 0 0,1-1 0 0 0,1 1 0 0 0,1 1 0 0 0,19-19 0 0 0,-31 32 0 0 0,1-1 0 0 0,-1 1 0 0 0,1-1 0 0 0,-1 1 0 0 0,0 0 0 0 0,1-1 0 0 0,0 1 0 0 0,-1-1 0 0 0,1 1 0 0 0,-1 0 0 0 0,1 0 0 0 0,-1-1 0 0 0,1 1 0 0 0,0 0 0 0 0,-1 0 0 0 0,1 0 0 0 0,-1-1 0 0 0,1 1 0 0 0,0 0 0 0 0,-1 0 0 0 0,1 0 0 0 0,0 0 0 0 0,-1 0 0 0 0,1 1 0 0 0,0-1 0 0 0,-1 0 0 0 0,1 0 0 0 0,-1 0 0 0 0,1 0 0 0 0,0 1 0 0 0,-1-1 0 0 0,1 0 0 0 0,-1 0 0 0 0,1 1 0 0 0,-1-1 0 0 0,1 1 0 0 0,-1-1 0 0 0,1 0 0 0 0,-1 1 0 0 0,1-1 0 0 0,-1 1 0 0 0,1-1 0 0 0,-1 1 0 0 0,0-1 0 0 0,1 1 0 0 0,-1 0 0 0 0,0-1 0 0 0,0 1 0 0 0,1-1 0 0 0,-1 1 0 0 0,0 0 0 0 0,0-1 0 0 0,0 1 0 0 0,0 0 0 0 0,1 0 0 0 0,4 15 1 0 0,-1-1 0 0 0,0 1-1 0 0,-1 0 1 0 0,0 0 0 0 0,-1 20-1 0 0,5 21 439 0 0,-3-23 296 0 0,-2-19-589 0 0,0 0 1 0 0,1 0-1 0 0,0 0 0 0 0,1 0 0 0 0,9 22 0 0 0,-11-34-146 0 0,0 0 0 0 0,-1 0 0 0 0,1 0-1 0 0,0-1 1 0 0,0 1 0 0 0,0 0 0 0 0,1-1-1 0 0,-1 0 1 0 0,1 1 0 0 0,-1-1 0 0 0,1 0 0 0 0,0 0-1 0 0,-1-1 1 0 0,1 1 0 0 0,0-1 0 0 0,0 1-1 0 0,1-1 1 0 0,-1 0 0 0 0,0 0 0 0 0,0 0 0 0 0,0 0-1 0 0,1-1 1 0 0,-1 0 0 0 0,0 1 0 0 0,1-1-1 0 0,-1 0 1 0 0,0 0 0 0 0,1-1 0 0 0,-1 1 0 0 0,0-1-1 0 0,4-1 1 0 0,24-6-324 0 0,-1-2 0 0 0,0-1 0 0 0,-1-2 0 0 0,46-26 0 0 0,-6 3-1729 0 0,39-15-1931 0 0,-50 26 1937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7:06.329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26 210 15663 0 0,'0'0'696'0'0,"-9"6"136"0"0,0 5-664 0 0,1-4-168 0 0</inkml:trace>
  <inkml:trace contextRef="#ctx0" brushRef="#br0" timeOffset="1">695 0 17503 0 0,'0'0'776'0'0,"-4"11"160"0"0,-4-1-744 0 0,2 2-192 0 0,2 5 0 0 0,1-4 0 0 0,6-3-1368 0 0,10-26-3496 0 0,-1-3 3328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7:07.108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35 12 11975 0 0,'-32'-11'902'0'0,"30"10"-432"0"0,4 11 211 0 0,5 5-275 0 0,-3-4-121 0 0,3 11-224 0 0,-1-1 0 0 0,-1 1 0 0 0,-1 0-1 0 0,-1 0 1 0 0,-1 1 0 0 0,-1-1 0 0 0,-1 0 0 0 0,-1 1-1 0 0,-6 37 1 0 0,4-25-48 0 0,2-24-28 0 0,0 0 0 0 0,0 0-1 0 0,-1 1 1 0 0,-3 10-1 0 0,4-20-321 0 0,4-19-646 0 0,-1-3 471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7:07.48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0 10135 0 0,'0'0'919'0'0,"2"1"-759"0"0,5 5-125 0 0,0 0 1 0 0,-1 0-1 0 0,1 0 1 0 0,-1 1-1 0 0,-1 0 0 0 0,1 0 1 0 0,-1 1-1 0 0,-1-1 0 0 0,1 1 1 0 0,-2 0-1 0 0,1 0 1 0 0,3 10-1 0 0,11 33 1036 0 0,16 76-1 0 0,-21-75-653 0 0,27 73 0 0 0,-33-105-3951 0 0,1-1-1238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7:06.68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0 13823 0 0,'8'4'140'0'0,"0"1"1"0"0,0-1-1 0 0,-1 1 0 0 0,0 1 0 0 0,0-1 0 0 0,0 1 1 0 0,-1 0-1 0 0,0 1 0 0 0,0 0 0 0 0,0 0 0 0 0,-1 0 1 0 0,0 0-1 0 0,-1 1 0 0 0,0 0 0 0 0,0 0 0 0 0,0 0 0 0 0,-1 0 1 0 0,0 1-1 0 0,-1-1 0 0 0,3 16 0 0 0,-5-23-115 0 0,0-1 0 0 0,0 1-1 0 0,0 0 1 0 0,0-1 0 0 0,0 1 0 0 0,0-1-1 0 0,-1 1 1 0 0,1-1 0 0 0,0 1 0 0 0,0 0-1 0 0,0-1 1 0 0,-1 1 0 0 0,1-1-1 0 0,0 1 1 0 0,0-1 0 0 0,-1 1 0 0 0,1-1-1 0 0,-1 1 1 0 0,1-1 0 0 0,0 0-1 0 0,-1 1 1 0 0,0 0 23 0 0,-9 5-32 0 0,8-5-16 0 0,-1-1 0 0 0,0 1 0 0 0,0-1 0 0 0,1 0 0 0 0,-1 0 0 0 0,0 0 0 0 0,1-1 0 0 0,-1 1 0 0 0,0-1 0 0 0,1 1 0 0 0,-1-1 0 0 0,1 0 0 0 0,-1 0 0 0 0,1 0 0 0 0,-1 0 0 0 0,1 0 0 0 0,0-1 0 0 0,-1 1 0 0 0,1-1 0 0 0,0 1 0 0 0,0-1 0 0 0,0 0 0 0 0,0 0 0 0 0,-2-4 0 0 0,-17-15 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7:07.82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0 13823 0 0,'0'0'315'0'0,"2"2"45"0"0,3 3-266 0 0,-1 1 0 0 0,0-1-1 0 0,0 1 1 0 0,-1 0 0 0 0,1 0 0 0 0,-1 0-1 0 0,-1 1 1 0 0,4 10 0 0 0,9 20-101 0 0,2-5 7 0 0,-3 1 0 0 0,-1 1 0 0 0,-1 0 0 0 0,-2 1 0 0 0,-1 0 0 0 0,-2 0 0 0 0,-1 1 0 0 0,-2 0 0 0 0,-2 0 0 0 0,-1 0 0 0 0,-1 0 0 0 0,-3 0 0 0 0,0 0 0 0 0,-15 57 0 0 0,6-43-132 0 0,-33 84 1 0 0,36-113-1138 0 0,-18 30 0 0 0,16-38 246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7:08.179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15 11975 0 0,'7'-12'1275'0'0,"-5"11"-1247"0"0,-1 1-1 0 0,0 0 1 0 0,0 0 0 0 0,0-1 0 0 0,0 1-1 0 0,0 0 1 0 0,1 0 0 0 0,-1 0 0 0 0,0 0-1 0 0,0 0 1 0 0,0 0 0 0 0,0 0-1 0 0,1 1 1 0 0,-1-1 0 0 0,0 0 0 0 0,0 1-1 0 0,0-1 1 0 0,0 1 0 0 0,0-1 0 0 0,0 1-1 0 0,0-1 1 0 0,0 1 0 0 0,0 0-1 0 0,0 0 1 0 0,0-1 0 0 0,0 1 0 0 0,-1 0-1 0 0,2 1 1 0 0,1 0 128 0 0,10 9-40 0 0,-1 0 0 0 0,0 1 0 0 0,0 0 0 0 0,-1 1 0 0 0,-1 0 0 0 0,0 0 1 0 0,-1 1-1 0 0,0 1 0 0 0,7 16 0 0 0,-8-13 58 0 0,0 0 1 0 0,-2 0-1 0 0,0 0 1 0 0,-1 1 0 0 0,-1 0-1 0 0,-1 1 1 0 0,1 30-1 0 0,-3-6-357 0 0,-2-1 0 0 0,-8 54 0 0 0,-1-48-5604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7:30.713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68 0 10135 0 0,'-5'4'104'0'0,"1"-1"1"0"0,0 1-1 0 0,0 0 0 0 0,1 0 0 0 0,-1 0 0 0 0,-3 7 0 0 0,2-3 57 0 0,1 1 0 0 0,0 0 0 0 0,0 0 0 0 0,1 0 0 0 0,-4 15 1 0 0,3-7 313 0 0,2 0 0 0 0,0 0 1 0 0,0 0-1 0 0,3 35 0 0 0,6 12-131 0 0,23 93 0 0 0,30 58 88 0 0,-55-196-432 0 0,14 40 0 0 0,-17-53 0 0 0,0 0 0 0 0,1 0 0 0 0,0 0 0 0 0,0-1 0 0 0,1 1 0 0 0,0-1 0 0 0,4 5 0 0 0,-8-10-20 0 0,1 1-1 0 0,-1-1 0 0 0,0 0 1 0 0,0 0-1 0 0,1 1 1 0 0,-1-1-1 0 0,0 0 1 0 0,1 0-1 0 0,-1 0 0 0 0,0 1 1 0 0,1-1-1 0 0,-1 0 1 0 0,0 0-1 0 0,1 0 0 0 0,-1 0 1 0 0,1 0-1 0 0,-1 0 1 0 0,0 0-1 0 0,1 0 0 0 0,-1 0 1 0 0,0 0-1 0 0,1 0 1 0 0,-1 0-1 0 0,1 0 0 0 0,-1 0 1 0 0,0 0-1 0 0,1 0 1 0 0,-1 0-1 0 0,0-1 1 0 0,1 1-1 0 0,-1 0 0 0 0,0 0 1 0 0,1 0-1 0 0,-1-1 1 0 0,0 1-1 0 0,0 0 0 0 0,1 0 1 0 0,-1-1-1 0 0,0 1 1 0 0,0 0-1 0 0,1 0 0 0 0,-1-1 1 0 0,0 1-1 0 0,0 0 1 0 0,0-1-1 0 0,1 0 0 0 0,8-18-1572 0 0,-8 16 1361 0 0,8-27-791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7:31.08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62 1 10135 0 0,'0'0'464'0'0,"-13"13"168"0"0,9-5-375 0 0,0 0 0 0 0,1 0 0 0 0,-1 0 0 0 0,1 0 0 0 0,1 0-1 0 0,0 1 1 0 0,-2 16 0 0 0,-1-2 538 0 0,-3 29 286 0 0,2 0 0 0 0,2 98 0 0 0,4-85-1030 0 0,7 111-51 0 0,-5-151 0 0 0,2-1 0 0 0,1 0 0 0 0,1 0 0 0 0,1-1 0 0 0,11 26 0 0 0,-8-30-702 0 0,3-3-3370 0 0,0-3-1338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1:27:31.433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82 5 10135 0 0,'0'0'770'0'0,"-20"-3"-406"0"0,18 2-260 0 0,1 1 1 0 0,-1 0 0 0 0,1 0-1 0 0,0 0 1 0 0,-1 0 0 0 0,1 0-1 0 0,0 0 1 0 0,-1 0 0 0 0,1 0 0 0 0,0 1-1 0 0,-1-1 1 0 0,1 0 0 0 0,0 1-1 0 0,0-1 1 0 0,-1 1 0 0 0,1 0-1 0 0,0-1 1 0 0,0 1 0 0 0,0 0-1 0 0,-2 1 1 0 0,1 0 15 0 0,0 1-1 0 0,0-1 1 0 0,0 1 0 0 0,1-1-1 0 0,-1 1 1 0 0,1-1 0 0 0,-1 1-1 0 0,1 0 1 0 0,-1 3 0 0 0,-1 7 246 0 0,0 0 1 0 0,0 0-1 0 0,0 18 1 0 0,3-28-242 0 0,-2 24 203 0 0,1 0-1 0 0,1 0 0 0 0,5 39 1 0 0,-3-55-161 0 0,0 1 1 0 0,0-1-1 0 0,2 0 1 0 0,-1 0-1 0 0,1 0 1 0 0,1 0-1 0 0,0 0 1 0 0,0-1-1 0 0,1 0 1 0 0,12 14-1 0 0,-13-17-57 0 0,-2-3-165 0 0,-1-1-1 0 0,1 0 1 0 0,0 0-1 0 0,0 0 1 0 0,0 0-1 0 0,0-1 1 0 0,6 5-1 0 0,-7-7-11 0 0,0 1 0 0 0,0-1 0 0 0,0 1 0 0 0,0-1 0 0 0,0 0 0 0 0,0 1 0 0 0,-1-1 0 0 0,1 0 0 0 0,0 0-1 0 0,0-1 1 0 0,0 1 0 0 0,0 0 0 0 0,0-1 0 0 0,0 1 0 0 0,0-1 0 0 0,-1 1 0 0 0,1-1 0 0 0,0 0 0 0 0,0 0 0 0 0,2-1 0 0 0,1-1 204 0 0,0-1 0 0 0,1 0 1 0 0,-1 1-1 0 0,-1-1 0 0 0,1-1 1 0 0,-1 1-1 0 0,1-1 0 0 0,-1 0 1 0 0,4-6-1 0 0,3-8 66 0 0,13-27 0 0 0,-17 32-208 0 0,0-1 0 0 0,1 1-1 0 0,14-18 1 0 0,-21 31 5 0 0,-1 0 0 0 0,1 1 0 0 0,-1-1 0 0 0,1 0 0 0 0,-1 1 0 0 0,1-1 0 0 0,-1 0 0 0 0,1 1 0 0 0,0-1 0 0 0,-1 1 0 0 0,1-1 0 0 0,0 1 0 0 0,-1 0 0 0 0,1-1 0 0 0,0 1 0 0 0,0 0 0 0 0,0-1 0 0 0,-1 1 0 0 0,1 0 0 0 0,0 0 0 0 0,0 0 0 0 0,0-1 0 0 0,-1 1 0 0 0,1 0 0 0 0,0 0 0 0 0,0 0 0 0 0,0 0 0 0 0,0 1 0 0 0,-1-1 0 0 0,1 0 0 0 0,1 0 0 0 0,0 2 0 0 0,-1-1 0 0 0,1 0 0 0 0,-1 1 0 0 0,1-1 0 0 0,-1 1 0 0 0,0-1 0 0 0,1 1 0 0 0,-1-1 0 0 0,0 1 0 0 0,0 0 0 0 0,0 0 0 0 0,1 2 0 0 0,2 9 0 0 0,1 0 0 0 0,4 24 0 0 0,7 74 0 0 0,10 39 0 0 0,-26-147 0 0 0,1 1 0 0 0,1-1 0 0 0,-1 1 0 0 0,0 0 0 0 0,1-1 0 0 0,0 0 0 0 0,3 5 0 0 0,-5-8 0 0 0,0 1 0 0 0,1-1 0 0 0,-1 1 0 0 0,0-1 0 0 0,1 0 0 0 0,-1 1 0 0 0,1-1 0 0 0,-1 0 0 0 0,1 1 0 0 0,-1-1 0 0 0,1 0 0 0 0,-1 0 0 0 0,1 1 0 0 0,-1-1 0 0 0,1 0 0 0 0,-1 0 0 0 0,1 0 0 0 0,-1 0 0 0 0,1 0 0 0 0,-1 0 0 0 0,1 0 0 0 0,0 0 0 0 0,0 0 0 0 0,0-1 0 0 0,0 1 0 0 0,0 0 0 0 0,0-1 0 0 0,0 0 0 0 0,0 1 0 0 0,0-1 0 0 0,0 0 0 0 0,-1 1 0 0 0,1-1 0 0 0,0 0 0 0 0,0 0 0 0 0,-1 0 0 0 0,1 1 0 0 0,-1-1 0 0 0,2-2 0 0 0,8-16-159 0 0,-1 0-1 0 0,-1-1 0 0 0,12-41 1 0 0,-2 3-1996 0 0,-9 34 1132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D7A9-B963-4B71-8A05-D21F59B687B1}" type="datetimeFigureOut">
              <a:rPr lang="en-GB" smtClean="0"/>
              <a:t>01/02/2022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8219-5EA5-4DDF-AF0D-1303373A853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530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D7A9-B963-4B71-8A05-D21F59B687B1}" type="datetimeFigureOut">
              <a:rPr lang="en-GB" smtClean="0"/>
              <a:t>01/02/2022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8219-5EA5-4DDF-AF0D-1303373A853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2166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D7A9-B963-4B71-8A05-D21F59B687B1}" type="datetimeFigureOut">
              <a:rPr lang="en-GB" smtClean="0"/>
              <a:t>01/02/2022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8219-5EA5-4DDF-AF0D-1303373A853D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8089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D7A9-B963-4B71-8A05-D21F59B687B1}" type="datetimeFigureOut">
              <a:rPr lang="en-GB" smtClean="0"/>
              <a:t>01/02/2022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8219-5EA5-4DDF-AF0D-1303373A853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5211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D7A9-B963-4B71-8A05-D21F59B687B1}" type="datetimeFigureOut">
              <a:rPr lang="en-GB" smtClean="0"/>
              <a:t>01/02/2022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8219-5EA5-4DDF-AF0D-1303373A853D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102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D7A9-B963-4B71-8A05-D21F59B687B1}" type="datetimeFigureOut">
              <a:rPr lang="en-GB" smtClean="0"/>
              <a:t>01/02/2022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8219-5EA5-4DDF-AF0D-1303373A853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4751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D7A9-B963-4B71-8A05-D21F59B687B1}" type="datetimeFigureOut">
              <a:rPr lang="en-GB" smtClean="0"/>
              <a:t>01/02/2022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8219-5EA5-4DDF-AF0D-1303373A853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7970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D7A9-B963-4B71-8A05-D21F59B687B1}" type="datetimeFigureOut">
              <a:rPr lang="en-GB" smtClean="0"/>
              <a:t>01/02/2022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8219-5EA5-4DDF-AF0D-1303373A853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567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D7A9-B963-4B71-8A05-D21F59B687B1}" type="datetimeFigureOut">
              <a:rPr lang="en-GB" smtClean="0"/>
              <a:t>01/02/2022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8219-5EA5-4DDF-AF0D-1303373A853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525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D7A9-B963-4B71-8A05-D21F59B687B1}" type="datetimeFigureOut">
              <a:rPr lang="en-GB" smtClean="0"/>
              <a:t>01/02/2022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8219-5EA5-4DDF-AF0D-1303373A853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50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D7A9-B963-4B71-8A05-D21F59B687B1}" type="datetimeFigureOut">
              <a:rPr lang="en-GB" smtClean="0"/>
              <a:t>01/02/2022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8219-5EA5-4DDF-AF0D-1303373A853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41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D7A9-B963-4B71-8A05-D21F59B687B1}" type="datetimeFigureOut">
              <a:rPr lang="en-GB" smtClean="0"/>
              <a:t>01/02/2022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8219-5EA5-4DDF-AF0D-1303373A853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508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D7A9-B963-4B71-8A05-D21F59B687B1}" type="datetimeFigureOut">
              <a:rPr lang="en-GB" smtClean="0"/>
              <a:t>01/02/2022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8219-5EA5-4DDF-AF0D-1303373A853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578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D7A9-B963-4B71-8A05-D21F59B687B1}" type="datetimeFigureOut">
              <a:rPr lang="en-GB" smtClean="0"/>
              <a:t>01/02/2022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8219-5EA5-4DDF-AF0D-1303373A853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152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D7A9-B963-4B71-8A05-D21F59B687B1}" type="datetimeFigureOut">
              <a:rPr lang="en-GB" smtClean="0"/>
              <a:t>01/02/2022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8219-5EA5-4DDF-AF0D-1303373A853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001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D7A9-B963-4B71-8A05-D21F59B687B1}" type="datetimeFigureOut">
              <a:rPr lang="en-GB" smtClean="0"/>
              <a:t>01/02/2022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8219-5EA5-4DDF-AF0D-1303373A853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5544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2D7A9-B963-4B71-8A05-D21F59B687B1}" type="datetimeFigureOut">
              <a:rPr lang="en-GB" smtClean="0"/>
              <a:t>01/02/2022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218219-5EA5-4DDF-AF0D-1303373A853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75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13" Type="http://schemas.openxmlformats.org/officeDocument/2006/relationships/customXml" Target="../ink/ink138.xml"/><Relationship Id="rId3" Type="http://schemas.openxmlformats.org/officeDocument/2006/relationships/customXml" Target="../ink/ink133.xml"/><Relationship Id="rId7" Type="http://schemas.openxmlformats.org/officeDocument/2006/relationships/customXml" Target="../ink/ink135.xml"/><Relationship Id="rId12" Type="http://schemas.openxmlformats.org/officeDocument/2006/relationships/image" Target="../media/image158.png"/><Relationship Id="rId2" Type="http://schemas.openxmlformats.org/officeDocument/2006/relationships/image" Target="../media/image56.png"/><Relationship Id="rId16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11" Type="http://schemas.openxmlformats.org/officeDocument/2006/relationships/customXml" Target="../ink/ink137.xml"/><Relationship Id="rId5" Type="http://schemas.openxmlformats.org/officeDocument/2006/relationships/customXml" Target="../ink/ink134.xml"/><Relationship Id="rId15" Type="http://schemas.openxmlformats.org/officeDocument/2006/relationships/customXml" Target="../ink/ink139.xml"/><Relationship Id="rId10" Type="http://schemas.openxmlformats.org/officeDocument/2006/relationships/image" Target="../media/image157.png"/><Relationship Id="rId4" Type="http://schemas.openxmlformats.org/officeDocument/2006/relationships/image" Target="../media/image154.png"/><Relationship Id="rId9" Type="http://schemas.openxmlformats.org/officeDocument/2006/relationships/customXml" Target="../ink/ink136.xml"/><Relationship Id="rId14" Type="http://schemas.openxmlformats.org/officeDocument/2006/relationships/image" Target="../media/image15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jf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0.png"/><Relationship Id="rId5" Type="http://schemas.openxmlformats.org/officeDocument/2006/relationships/customXml" Target="../ink/ink4.xml"/><Relationship Id="rId10" Type="http://schemas.openxmlformats.org/officeDocument/2006/relationships/image" Target="../media/image9.png"/><Relationship Id="rId4" Type="http://schemas.openxmlformats.org/officeDocument/2006/relationships/image" Target="../media/image610.png"/><Relationship Id="rId9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5.xml"/><Relationship Id="rId18" Type="http://schemas.openxmlformats.org/officeDocument/2006/relationships/customXml" Target="../ink/ink18.xml"/><Relationship Id="rId26" Type="http://schemas.openxmlformats.org/officeDocument/2006/relationships/image" Target="../media/image14.png"/><Relationship Id="rId39" Type="http://schemas.openxmlformats.org/officeDocument/2006/relationships/customXml" Target="../ink/ink32.xml"/><Relationship Id="rId21" Type="http://schemas.openxmlformats.org/officeDocument/2006/relationships/customXml" Target="../ink/ink21.xml"/><Relationship Id="rId34" Type="http://schemas.openxmlformats.org/officeDocument/2006/relationships/image" Target="../media/image18.png"/><Relationship Id="rId42" Type="http://schemas.openxmlformats.org/officeDocument/2006/relationships/image" Target="../media/image21.png"/><Relationship Id="rId7" Type="http://schemas.openxmlformats.org/officeDocument/2006/relationships/customXml" Target="../ink/ink10.xml"/><Relationship Id="rId2" Type="http://schemas.openxmlformats.org/officeDocument/2006/relationships/customXml" Target="../ink/ink7.xml"/><Relationship Id="rId16" Type="http://schemas.openxmlformats.org/officeDocument/2006/relationships/customXml" Target="../ink/ink17.xml"/><Relationship Id="rId20" Type="http://schemas.openxmlformats.org/officeDocument/2006/relationships/customXml" Target="../ink/ink20.xml"/><Relationship Id="rId29" Type="http://schemas.openxmlformats.org/officeDocument/2006/relationships/customXml" Target="../ink/ink26.xml"/><Relationship Id="rId41" Type="http://schemas.openxmlformats.org/officeDocument/2006/relationships/customXml" Target="../ink/ink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0.png"/><Relationship Id="rId11" Type="http://schemas.openxmlformats.org/officeDocument/2006/relationships/customXml" Target="../ink/ink13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image" Target="../media/image19.png"/><Relationship Id="rId40" Type="http://schemas.openxmlformats.org/officeDocument/2006/relationships/image" Target="../media/image20.png"/><Relationship Id="rId5" Type="http://schemas.openxmlformats.org/officeDocument/2006/relationships/customXml" Target="../ink/ink9.xml"/><Relationship Id="rId15" Type="http://schemas.openxmlformats.org/officeDocument/2006/relationships/image" Target="../media/image11.png"/><Relationship Id="rId23" Type="http://schemas.openxmlformats.org/officeDocument/2006/relationships/customXml" Target="../ink/ink23.xml"/><Relationship Id="rId28" Type="http://schemas.openxmlformats.org/officeDocument/2006/relationships/image" Target="../media/image15.png"/><Relationship Id="rId36" Type="http://schemas.openxmlformats.org/officeDocument/2006/relationships/customXml" Target="../ink/ink30.xml"/><Relationship Id="rId10" Type="http://schemas.openxmlformats.org/officeDocument/2006/relationships/customXml" Target="../ink/ink12.xml"/><Relationship Id="rId19" Type="http://schemas.openxmlformats.org/officeDocument/2006/relationships/customXml" Target="../ink/ink19.xml"/><Relationship Id="rId31" Type="http://schemas.openxmlformats.org/officeDocument/2006/relationships/customXml" Target="../ink/ink27.xml"/><Relationship Id="rId4" Type="http://schemas.openxmlformats.org/officeDocument/2006/relationships/customXml" Target="../ink/ink8.xml"/><Relationship Id="rId9" Type="http://schemas.openxmlformats.org/officeDocument/2006/relationships/image" Target="../media/image10.png"/><Relationship Id="rId14" Type="http://schemas.openxmlformats.org/officeDocument/2006/relationships/customXml" Target="../ink/ink16.xml"/><Relationship Id="rId22" Type="http://schemas.openxmlformats.org/officeDocument/2006/relationships/customXml" Target="../ink/ink22.xml"/><Relationship Id="rId27" Type="http://schemas.openxmlformats.org/officeDocument/2006/relationships/customXml" Target="../ink/ink25.xml"/><Relationship Id="rId30" Type="http://schemas.openxmlformats.org/officeDocument/2006/relationships/image" Target="../media/image16.png"/><Relationship Id="rId35" Type="http://schemas.openxmlformats.org/officeDocument/2006/relationships/customXml" Target="../ink/ink29.xml"/><Relationship Id="rId8" Type="http://schemas.openxmlformats.org/officeDocument/2006/relationships/customXml" Target="../ink/ink11.xml"/><Relationship Id="rId3" Type="http://schemas.openxmlformats.org/officeDocument/2006/relationships/image" Target="../media/image810.png"/><Relationship Id="rId12" Type="http://schemas.openxmlformats.org/officeDocument/2006/relationships/customXml" Target="../ink/ink14.xml"/><Relationship Id="rId17" Type="http://schemas.openxmlformats.org/officeDocument/2006/relationships/image" Target="../media/image12.png"/><Relationship Id="rId25" Type="http://schemas.openxmlformats.org/officeDocument/2006/relationships/customXml" Target="../ink/ink24.xml"/><Relationship Id="rId33" Type="http://schemas.openxmlformats.org/officeDocument/2006/relationships/customXml" Target="../ink/ink28.xml"/><Relationship Id="rId38" Type="http://schemas.openxmlformats.org/officeDocument/2006/relationships/customXml" Target="../ink/ink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4.png"/><Relationship Id="rId21" Type="http://schemas.openxmlformats.org/officeDocument/2006/relationships/customXml" Target="../ink/ink44.xml"/><Relationship Id="rId34" Type="http://schemas.openxmlformats.org/officeDocument/2006/relationships/image" Target="../media/image38.png"/><Relationship Id="rId42" Type="http://schemas.openxmlformats.org/officeDocument/2006/relationships/image" Target="../media/image42.png"/><Relationship Id="rId47" Type="http://schemas.openxmlformats.org/officeDocument/2006/relationships/customXml" Target="../ink/ink57.xml"/><Relationship Id="rId50" Type="http://schemas.openxmlformats.org/officeDocument/2006/relationships/image" Target="../media/image46.png"/><Relationship Id="rId55" Type="http://schemas.openxmlformats.org/officeDocument/2006/relationships/customXml" Target="../ink/ink61.xml"/><Relationship Id="rId63" Type="http://schemas.openxmlformats.org/officeDocument/2006/relationships/customXml" Target="../ink/ink65.xml"/><Relationship Id="rId7" Type="http://schemas.openxmlformats.org/officeDocument/2006/relationships/customXml" Target="../ink/ink37.xml"/><Relationship Id="rId2" Type="http://schemas.openxmlformats.org/officeDocument/2006/relationships/customXml" Target="../ink/ink35.xml"/><Relationship Id="rId16" Type="http://schemas.openxmlformats.org/officeDocument/2006/relationships/image" Target="../media/image29.png"/><Relationship Id="rId29" Type="http://schemas.openxmlformats.org/officeDocument/2006/relationships/customXml" Target="../ink/ink48.xml"/><Relationship Id="rId11" Type="http://schemas.openxmlformats.org/officeDocument/2006/relationships/customXml" Target="../ink/ink39.xml"/><Relationship Id="rId24" Type="http://schemas.openxmlformats.org/officeDocument/2006/relationships/image" Target="../media/image33.png"/><Relationship Id="rId32" Type="http://schemas.openxmlformats.org/officeDocument/2006/relationships/image" Target="../media/image37.png"/><Relationship Id="rId37" Type="http://schemas.openxmlformats.org/officeDocument/2006/relationships/customXml" Target="../ink/ink52.xml"/><Relationship Id="rId40" Type="http://schemas.openxmlformats.org/officeDocument/2006/relationships/image" Target="../media/image41.png"/><Relationship Id="rId45" Type="http://schemas.openxmlformats.org/officeDocument/2006/relationships/customXml" Target="../ink/ink56.xml"/><Relationship Id="rId53" Type="http://schemas.openxmlformats.org/officeDocument/2006/relationships/customXml" Target="../ink/ink60.xml"/><Relationship Id="rId58" Type="http://schemas.openxmlformats.org/officeDocument/2006/relationships/image" Target="../media/image50.png"/><Relationship Id="rId66" Type="http://schemas.openxmlformats.org/officeDocument/2006/relationships/image" Target="../media/image54.png"/><Relationship Id="rId5" Type="http://schemas.openxmlformats.org/officeDocument/2006/relationships/customXml" Target="../ink/ink36.xml"/><Relationship Id="rId61" Type="http://schemas.openxmlformats.org/officeDocument/2006/relationships/customXml" Target="../ink/ink64.xml"/><Relationship Id="rId19" Type="http://schemas.openxmlformats.org/officeDocument/2006/relationships/customXml" Target="../ink/ink43.xml"/><Relationship Id="rId14" Type="http://schemas.openxmlformats.org/officeDocument/2006/relationships/image" Target="../media/image28.png"/><Relationship Id="rId22" Type="http://schemas.openxmlformats.org/officeDocument/2006/relationships/image" Target="../media/image32.png"/><Relationship Id="rId27" Type="http://schemas.openxmlformats.org/officeDocument/2006/relationships/customXml" Target="../ink/ink47.xml"/><Relationship Id="rId30" Type="http://schemas.openxmlformats.org/officeDocument/2006/relationships/image" Target="../media/image36.png"/><Relationship Id="rId35" Type="http://schemas.openxmlformats.org/officeDocument/2006/relationships/customXml" Target="../ink/ink51.xml"/><Relationship Id="rId43" Type="http://schemas.openxmlformats.org/officeDocument/2006/relationships/customXml" Target="../ink/ink55.xml"/><Relationship Id="rId48" Type="http://schemas.openxmlformats.org/officeDocument/2006/relationships/image" Target="../media/image45.png"/><Relationship Id="rId56" Type="http://schemas.openxmlformats.org/officeDocument/2006/relationships/image" Target="../media/image49.png"/><Relationship Id="rId64" Type="http://schemas.openxmlformats.org/officeDocument/2006/relationships/image" Target="../media/image53.png"/><Relationship Id="rId8" Type="http://schemas.openxmlformats.org/officeDocument/2006/relationships/image" Target="../media/image25.png"/><Relationship Id="rId51" Type="http://schemas.openxmlformats.org/officeDocument/2006/relationships/customXml" Target="../ink/ink59.xml"/><Relationship Id="rId3" Type="http://schemas.openxmlformats.org/officeDocument/2006/relationships/image" Target="../media/image200.png"/><Relationship Id="rId12" Type="http://schemas.openxmlformats.org/officeDocument/2006/relationships/image" Target="../media/image27.png"/><Relationship Id="rId17" Type="http://schemas.openxmlformats.org/officeDocument/2006/relationships/customXml" Target="../ink/ink42.xml"/><Relationship Id="rId25" Type="http://schemas.openxmlformats.org/officeDocument/2006/relationships/customXml" Target="../ink/ink46.xml"/><Relationship Id="rId33" Type="http://schemas.openxmlformats.org/officeDocument/2006/relationships/customXml" Target="../ink/ink50.xml"/><Relationship Id="rId38" Type="http://schemas.openxmlformats.org/officeDocument/2006/relationships/image" Target="../media/image40.png"/><Relationship Id="rId46" Type="http://schemas.openxmlformats.org/officeDocument/2006/relationships/image" Target="../media/image44.png"/><Relationship Id="rId59" Type="http://schemas.openxmlformats.org/officeDocument/2006/relationships/customXml" Target="../ink/ink63.xml"/><Relationship Id="rId20" Type="http://schemas.openxmlformats.org/officeDocument/2006/relationships/image" Target="../media/image31.png"/><Relationship Id="rId41" Type="http://schemas.openxmlformats.org/officeDocument/2006/relationships/customXml" Target="../ink/ink54.xml"/><Relationship Id="rId54" Type="http://schemas.openxmlformats.org/officeDocument/2006/relationships/image" Target="../media/image48.png"/><Relationship Id="rId6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5" Type="http://schemas.openxmlformats.org/officeDocument/2006/relationships/customXml" Target="../ink/ink41.xml"/><Relationship Id="rId23" Type="http://schemas.openxmlformats.org/officeDocument/2006/relationships/customXml" Target="../ink/ink45.xml"/><Relationship Id="rId28" Type="http://schemas.openxmlformats.org/officeDocument/2006/relationships/image" Target="../media/image35.png"/><Relationship Id="rId36" Type="http://schemas.openxmlformats.org/officeDocument/2006/relationships/image" Target="../media/image39.png"/><Relationship Id="rId49" Type="http://schemas.openxmlformats.org/officeDocument/2006/relationships/customXml" Target="../ink/ink58.xml"/><Relationship Id="rId57" Type="http://schemas.openxmlformats.org/officeDocument/2006/relationships/customXml" Target="../ink/ink62.xml"/><Relationship Id="rId10" Type="http://schemas.openxmlformats.org/officeDocument/2006/relationships/image" Target="../media/image26.png"/><Relationship Id="rId31" Type="http://schemas.openxmlformats.org/officeDocument/2006/relationships/customXml" Target="../ink/ink49.xml"/><Relationship Id="rId44" Type="http://schemas.openxmlformats.org/officeDocument/2006/relationships/image" Target="../media/image43.png"/><Relationship Id="rId52" Type="http://schemas.openxmlformats.org/officeDocument/2006/relationships/image" Target="../media/image47.png"/><Relationship Id="rId60" Type="http://schemas.openxmlformats.org/officeDocument/2006/relationships/image" Target="../media/image51.png"/><Relationship Id="rId65" Type="http://schemas.openxmlformats.org/officeDocument/2006/relationships/customXml" Target="../ink/ink66.xml"/><Relationship Id="rId4" Type="http://schemas.openxmlformats.org/officeDocument/2006/relationships/image" Target="../media/image23.png"/><Relationship Id="rId9" Type="http://schemas.openxmlformats.org/officeDocument/2006/relationships/customXml" Target="../ink/ink38.xml"/><Relationship Id="rId13" Type="http://schemas.openxmlformats.org/officeDocument/2006/relationships/customXml" Target="../ink/ink40.xml"/><Relationship Id="rId18" Type="http://schemas.openxmlformats.org/officeDocument/2006/relationships/image" Target="../media/image30.png"/><Relationship Id="rId39" Type="http://schemas.openxmlformats.org/officeDocument/2006/relationships/customXml" Target="../ink/ink53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6.png"/><Relationship Id="rId21" Type="http://schemas.openxmlformats.org/officeDocument/2006/relationships/image" Target="../media/image88.png"/><Relationship Id="rId42" Type="http://schemas.openxmlformats.org/officeDocument/2006/relationships/customXml" Target="../ink/ink85.xml"/><Relationship Id="rId63" Type="http://schemas.openxmlformats.org/officeDocument/2006/relationships/image" Target="../media/image109.png"/><Relationship Id="rId84" Type="http://schemas.openxmlformats.org/officeDocument/2006/relationships/customXml" Target="../ink/ink104.xml"/><Relationship Id="rId138" Type="http://schemas.openxmlformats.org/officeDocument/2006/relationships/customXml" Target="../ink/ink130.xml"/><Relationship Id="rId16" Type="http://schemas.openxmlformats.org/officeDocument/2006/relationships/customXml" Target="../ink/ink72.xml"/><Relationship Id="rId107" Type="http://schemas.openxmlformats.org/officeDocument/2006/relationships/image" Target="../media/image131.png"/><Relationship Id="rId11" Type="http://schemas.openxmlformats.org/officeDocument/2006/relationships/image" Target="../media/image83.png"/><Relationship Id="rId32" Type="http://schemas.openxmlformats.org/officeDocument/2006/relationships/customXml" Target="../ink/ink80.xml"/><Relationship Id="rId37" Type="http://schemas.openxmlformats.org/officeDocument/2006/relationships/image" Target="../media/image96.png"/><Relationship Id="rId53" Type="http://schemas.openxmlformats.org/officeDocument/2006/relationships/image" Target="../media/image104.png"/><Relationship Id="rId58" Type="http://schemas.openxmlformats.org/officeDocument/2006/relationships/customXml" Target="../ink/ink93.xml"/><Relationship Id="rId74" Type="http://schemas.openxmlformats.org/officeDocument/2006/relationships/customXml" Target="../ink/ink99.xml"/><Relationship Id="rId79" Type="http://schemas.openxmlformats.org/officeDocument/2006/relationships/image" Target="../media/image117.png"/><Relationship Id="rId102" Type="http://schemas.openxmlformats.org/officeDocument/2006/relationships/customXml" Target="../ink/ink113.xml"/><Relationship Id="rId123" Type="http://schemas.openxmlformats.org/officeDocument/2006/relationships/image" Target="../media/image139.png"/><Relationship Id="rId128" Type="http://schemas.openxmlformats.org/officeDocument/2006/relationships/customXml" Target="../ink/ink126.xml"/><Relationship Id="rId90" Type="http://schemas.openxmlformats.org/officeDocument/2006/relationships/customXml" Target="../ink/ink107.xml"/><Relationship Id="rId95" Type="http://schemas.openxmlformats.org/officeDocument/2006/relationships/image" Target="../media/image125.png"/><Relationship Id="rId22" Type="http://schemas.openxmlformats.org/officeDocument/2006/relationships/customXml" Target="../ink/ink75.xml"/><Relationship Id="rId27" Type="http://schemas.openxmlformats.org/officeDocument/2006/relationships/image" Target="../media/image91.png"/><Relationship Id="rId43" Type="http://schemas.openxmlformats.org/officeDocument/2006/relationships/image" Target="../media/image99.png"/><Relationship Id="rId48" Type="http://schemas.openxmlformats.org/officeDocument/2006/relationships/customXml" Target="../ink/ink88.xml"/><Relationship Id="rId64" Type="http://schemas.openxmlformats.org/officeDocument/2006/relationships/customXml" Target="../ink/ink96.xml"/><Relationship Id="rId113" Type="http://schemas.openxmlformats.org/officeDocument/2006/relationships/image" Target="../media/image134.png"/><Relationship Id="rId118" Type="http://schemas.openxmlformats.org/officeDocument/2006/relationships/customXml" Target="../ink/ink121.xml"/><Relationship Id="rId139" Type="http://schemas.openxmlformats.org/officeDocument/2006/relationships/image" Target="../media/image147.png"/><Relationship Id="rId80" Type="http://schemas.openxmlformats.org/officeDocument/2006/relationships/customXml" Target="../ink/ink102.xml"/><Relationship Id="rId85" Type="http://schemas.openxmlformats.org/officeDocument/2006/relationships/image" Target="../media/image120.png"/><Relationship Id="rId12" Type="http://schemas.openxmlformats.org/officeDocument/2006/relationships/customXml" Target="../ink/ink70.xml"/><Relationship Id="rId17" Type="http://schemas.openxmlformats.org/officeDocument/2006/relationships/image" Target="../media/image86.png"/><Relationship Id="rId33" Type="http://schemas.openxmlformats.org/officeDocument/2006/relationships/image" Target="../media/image94.png"/><Relationship Id="rId38" Type="http://schemas.openxmlformats.org/officeDocument/2006/relationships/customXml" Target="../ink/ink83.xml"/><Relationship Id="rId59" Type="http://schemas.openxmlformats.org/officeDocument/2006/relationships/image" Target="../media/image107.png"/><Relationship Id="rId103" Type="http://schemas.openxmlformats.org/officeDocument/2006/relationships/image" Target="../media/image129.png"/><Relationship Id="rId108" Type="http://schemas.openxmlformats.org/officeDocument/2006/relationships/customXml" Target="../ink/ink116.xml"/><Relationship Id="rId124" Type="http://schemas.openxmlformats.org/officeDocument/2006/relationships/customXml" Target="../ink/ink124.xml"/><Relationship Id="rId129" Type="http://schemas.openxmlformats.org/officeDocument/2006/relationships/image" Target="../media/image142.png"/><Relationship Id="rId54" Type="http://schemas.openxmlformats.org/officeDocument/2006/relationships/customXml" Target="../ink/ink91.xml"/><Relationship Id="rId75" Type="http://schemas.openxmlformats.org/officeDocument/2006/relationships/image" Target="../media/image115.png"/><Relationship Id="rId91" Type="http://schemas.openxmlformats.org/officeDocument/2006/relationships/image" Target="../media/image123.png"/><Relationship Id="rId96" Type="http://schemas.openxmlformats.org/officeDocument/2006/relationships/customXml" Target="../ink/ink110.xml"/><Relationship Id="rId140" Type="http://schemas.openxmlformats.org/officeDocument/2006/relationships/customXml" Target="../ink/ink131.xml"/><Relationship Id="rId1" Type="http://schemas.openxmlformats.org/officeDocument/2006/relationships/slideLayout" Target="../slideLayouts/slideLayout4.xml"/><Relationship Id="rId23" Type="http://schemas.openxmlformats.org/officeDocument/2006/relationships/image" Target="../media/image89.png"/><Relationship Id="rId28" Type="http://schemas.openxmlformats.org/officeDocument/2006/relationships/customXml" Target="../ink/ink78.xml"/><Relationship Id="rId49" Type="http://schemas.openxmlformats.org/officeDocument/2006/relationships/image" Target="../media/image102.png"/><Relationship Id="rId114" Type="http://schemas.openxmlformats.org/officeDocument/2006/relationships/customXml" Target="../ink/ink119.xml"/><Relationship Id="rId119" Type="http://schemas.openxmlformats.org/officeDocument/2006/relationships/image" Target="../media/image137.png"/><Relationship Id="rId44" Type="http://schemas.openxmlformats.org/officeDocument/2006/relationships/customXml" Target="../ink/ink86.xml"/><Relationship Id="rId60" Type="http://schemas.openxmlformats.org/officeDocument/2006/relationships/customXml" Target="../ink/ink94.xml"/><Relationship Id="rId65" Type="http://schemas.openxmlformats.org/officeDocument/2006/relationships/image" Target="../media/image110.png"/><Relationship Id="rId81" Type="http://schemas.openxmlformats.org/officeDocument/2006/relationships/image" Target="../media/image118.png"/><Relationship Id="rId86" Type="http://schemas.openxmlformats.org/officeDocument/2006/relationships/customXml" Target="../ink/ink105.xml"/><Relationship Id="rId130" Type="http://schemas.openxmlformats.org/officeDocument/2006/relationships/customXml" Target="../ink/ink127.xml"/><Relationship Id="rId135" Type="http://schemas.openxmlformats.org/officeDocument/2006/relationships/image" Target="../media/image145.png"/><Relationship Id="rId13" Type="http://schemas.openxmlformats.org/officeDocument/2006/relationships/image" Target="../media/image84.png"/><Relationship Id="rId18" Type="http://schemas.openxmlformats.org/officeDocument/2006/relationships/customXml" Target="../ink/ink73.xml"/><Relationship Id="rId39" Type="http://schemas.openxmlformats.org/officeDocument/2006/relationships/image" Target="../media/image97.png"/><Relationship Id="rId109" Type="http://schemas.openxmlformats.org/officeDocument/2006/relationships/image" Target="../media/image132.png"/><Relationship Id="rId34" Type="http://schemas.openxmlformats.org/officeDocument/2006/relationships/customXml" Target="../ink/ink81.xml"/><Relationship Id="rId50" Type="http://schemas.openxmlformats.org/officeDocument/2006/relationships/customXml" Target="../ink/ink89.xml"/><Relationship Id="rId55" Type="http://schemas.openxmlformats.org/officeDocument/2006/relationships/image" Target="../media/image105.png"/><Relationship Id="rId76" Type="http://schemas.openxmlformats.org/officeDocument/2006/relationships/customXml" Target="../ink/ink100.xml"/><Relationship Id="rId97" Type="http://schemas.openxmlformats.org/officeDocument/2006/relationships/image" Target="../media/image126.png"/><Relationship Id="rId104" Type="http://schemas.openxmlformats.org/officeDocument/2006/relationships/customXml" Target="../ink/ink114.xml"/><Relationship Id="rId120" Type="http://schemas.openxmlformats.org/officeDocument/2006/relationships/customXml" Target="../ink/ink122.xml"/><Relationship Id="rId125" Type="http://schemas.openxmlformats.org/officeDocument/2006/relationships/image" Target="../media/image140.png"/><Relationship Id="rId141" Type="http://schemas.openxmlformats.org/officeDocument/2006/relationships/image" Target="../media/image148.png"/><Relationship Id="rId7" Type="http://schemas.openxmlformats.org/officeDocument/2006/relationships/image" Target="../media/image81.png"/><Relationship Id="rId71" Type="http://schemas.openxmlformats.org/officeDocument/2006/relationships/image" Target="../media/image113.png"/><Relationship Id="rId92" Type="http://schemas.openxmlformats.org/officeDocument/2006/relationships/customXml" Target="../ink/ink108.xml"/><Relationship Id="rId2" Type="http://schemas.openxmlformats.org/officeDocument/2006/relationships/image" Target="../media/image7.png"/><Relationship Id="rId29" Type="http://schemas.openxmlformats.org/officeDocument/2006/relationships/image" Target="../media/image92.png"/><Relationship Id="rId24" Type="http://schemas.openxmlformats.org/officeDocument/2006/relationships/customXml" Target="../ink/ink76.xml"/><Relationship Id="rId40" Type="http://schemas.openxmlformats.org/officeDocument/2006/relationships/customXml" Target="../ink/ink84.xml"/><Relationship Id="rId45" Type="http://schemas.openxmlformats.org/officeDocument/2006/relationships/image" Target="../media/image100.png"/><Relationship Id="rId66" Type="http://schemas.openxmlformats.org/officeDocument/2006/relationships/customXml" Target="../ink/ink97.xml"/><Relationship Id="rId87" Type="http://schemas.openxmlformats.org/officeDocument/2006/relationships/image" Target="../media/image121.png"/><Relationship Id="rId110" Type="http://schemas.openxmlformats.org/officeDocument/2006/relationships/customXml" Target="../ink/ink117.xml"/><Relationship Id="rId115" Type="http://schemas.openxmlformats.org/officeDocument/2006/relationships/image" Target="../media/image135.png"/><Relationship Id="rId131" Type="http://schemas.openxmlformats.org/officeDocument/2006/relationships/image" Target="../media/image143.png"/><Relationship Id="rId136" Type="http://schemas.openxmlformats.org/officeDocument/2006/relationships/customXml" Target="../ink/ink129.xml"/><Relationship Id="rId61" Type="http://schemas.openxmlformats.org/officeDocument/2006/relationships/image" Target="../media/image108.png"/><Relationship Id="rId82" Type="http://schemas.openxmlformats.org/officeDocument/2006/relationships/customXml" Target="../ink/ink103.xml"/><Relationship Id="rId19" Type="http://schemas.openxmlformats.org/officeDocument/2006/relationships/image" Target="../media/image87.png"/><Relationship Id="rId14" Type="http://schemas.openxmlformats.org/officeDocument/2006/relationships/customXml" Target="../ink/ink71.xml"/><Relationship Id="rId30" Type="http://schemas.openxmlformats.org/officeDocument/2006/relationships/customXml" Target="../ink/ink79.xml"/><Relationship Id="rId35" Type="http://schemas.openxmlformats.org/officeDocument/2006/relationships/image" Target="../media/image95.png"/><Relationship Id="rId56" Type="http://schemas.openxmlformats.org/officeDocument/2006/relationships/customXml" Target="../ink/ink92.xml"/><Relationship Id="rId77" Type="http://schemas.openxmlformats.org/officeDocument/2006/relationships/image" Target="../media/image116.png"/><Relationship Id="rId100" Type="http://schemas.openxmlformats.org/officeDocument/2006/relationships/customXml" Target="../ink/ink112.xml"/><Relationship Id="rId105" Type="http://schemas.openxmlformats.org/officeDocument/2006/relationships/image" Target="../media/image130.png"/><Relationship Id="rId126" Type="http://schemas.openxmlformats.org/officeDocument/2006/relationships/customXml" Target="../ink/ink125.xml"/><Relationship Id="rId8" Type="http://schemas.openxmlformats.org/officeDocument/2006/relationships/customXml" Target="../ink/ink68.xml"/><Relationship Id="rId51" Type="http://schemas.openxmlformats.org/officeDocument/2006/relationships/image" Target="../media/image103.png"/><Relationship Id="rId72" Type="http://schemas.openxmlformats.org/officeDocument/2006/relationships/customXml" Target="../ink/ink98.xml"/><Relationship Id="rId93" Type="http://schemas.openxmlformats.org/officeDocument/2006/relationships/image" Target="../media/image124.png"/><Relationship Id="rId98" Type="http://schemas.openxmlformats.org/officeDocument/2006/relationships/customXml" Target="../ink/ink111.xml"/><Relationship Id="rId121" Type="http://schemas.openxmlformats.org/officeDocument/2006/relationships/image" Target="../media/image138.png"/><Relationship Id="rId142" Type="http://schemas.openxmlformats.org/officeDocument/2006/relationships/customXml" Target="../ink/ink132.xml"/><Relationship Id="rId3" Type="http://schemas.openxmlformats.org/officeDocument/2006/relationships/image" Target="../media/image55.png"/><Relationship Id="rId25" Type="http://schemas.openxmlformats.org/officeDocument/2006/relationships/image" Target="../media/image90.png"/><Relationship Id="rId46" Type="http://schemas.openxmlformats.org/officeDocument/2006/relationships/customXml" Target="../ink/ink87.xml"/><Relationship Id="rId116" Type="http://schemas.openxmlformats.org/officeDocument/2006/relationships/customXml" Target="../ink/ink120.xml"/><Relationship Id="rId137" Type="http://schemas.openxmlformats.org/officeDocument/2006/relationships/image" Target="../media/image146.png"/><Relationship Id="rId20" Type="http://schemas.openxmlformats.org/officeDocument/2006/relationships/customXml" Target="../ink/ink74.xml"/><Relationship Id="rId41" Type="http://schemas.openxmlformats.org/officeDocument/2006/relationships/image" Target="../media/image98.png"/><Relationship Id="rId62" Type="http://schemas.openxmlformats.org/officeDocument/2006/relationships/customXml" Target="../ink/ink95.xml"/><Relationship Id="rId83" Type="http://schemas.openxmlformats.org/officeDocument/2006/relationships/image" Target="../media/image119.png"/><Relationship Id="rId88" Type="http://schemas.openxmlformats.org/officeDocument/2006/relationships/customXml" Target="../ink/ink106.xml"/><Relationship Id="rId111" Type="http://schemas.openxmlformats.org/officeDocument/2006/relationships/image" Target="../media/image133.png"/><Relationship Id="rId132" Type="http://schemas.openxmlformats.org/officeDocument/2006/relationships/customXml" Target="../ink/ink128.xml"/><Relationship Id="rId15" Type="http://schemas.openxmlformats.org/officeDocument/2006/relationships/image" Target="../media/image85.png"/><Relationship Id="rId36" Type="http://schemas.openxmlformats.org/officeDocument/2006/relationships/customXml" Target="../ink/ink82.xml"/><Relationship Id="rId57" Type="http://schemas.openxmlformats.org/officeDocument/2006/relationships/image" Target="../media/image106.png"/><Relationship Id="rId106" Type="http://schemas.openxmlformats.org/officeDocument/2006/relationships/customXml" Target="../ink/ink115.xml"/><Relationship Id="rId127" Type="http://schemas.openxmlformats.org/officeDocument/2006/relationships/image" Target="../media/image141.png"/><Relationship Id="rId10" Type="http://schemas.openxmlformats.org/officeDocument/2006/relationships/customXml" Target="../ink/ink69.xml"/><Relationship Id="rId31" Type="http://schemas.openxmlformats.org/officeDocument/2006/relationships/image" Target="../media/image93.png"/><Relationship Id="rId52" Type="http://schemas.openxmlformats.org/officeDocument/2006/relationships/customXml" Target="../ink/ink90.xml"/><Relationship Id="rId73" Type="http://schemas.openxmlformats.org/officeDocument/2006/relationships/image" Target="../media/image114.png"/><Relationship Id="rId78" Type="http://schemas.openxmlformats.org/officeDocument/2006/relationships/customXml" Target="../ink/ink101.xml"/><Relationship Id="rId94" Type="http://schemas.openxmlformats.org/officeDocument/2006/relationships/customXml" Target="../ink/ink109.xml"/><Relationship Id="rId99" Type="http://schemas.openxmlformats.org/officeDocument/2006/relationships/image" Target="../media/image127.png"/><Relationship Id="rId101" Type="http://schemas.openxmlformats.org/officeDocument/2006/relationships/image" Target="../media/image128.png"/><Relationship Id="rId122" Type="http://schemas.openxmlformats.org/officeDocument/2006/relationships/customXml" Target="../ink/ink123.xml"/><Relationship Id="rId4" Type="http://schemas.openxmlformats.org/officeDocument/2006/relationships/customXml" Target="../ink/ink67.xml"/><Relationship Id="rId9" Type="http://schemas.openxmlformats.org/officeDocument/2006/relationships/image" Target="../media/image82.png"/><Relationship Id="rId26" Type="http://schemas.openxmlformats.org/officeDocument/2006/relationships/customXml" Target="../ink/ink77.xml"/><Relationship Id="rId47" Type="http://schemas.openxmlformats.org/officeDocument/2006/relationships/image" Target="../media/image101.png"/><Relationship Id="rId89" Type="http://schemas.openxmlformats.org/officeDocument/2006/relationships/image" Target="../media/image122.png"/><Relationship Id="rId112" Type="http://schemas.openxmlformats.org/officeDocument/2006/relationships/customXml" Target="../ink/ink1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33B28-CD19-494B-AAFA-A304529E5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1679" y="1710268"/>
            <a:ext cx="7262323" cy="1096899"/>
          </a:xfrm>
        </p:spPr>
        <p:txBody>
          <a:bodyPr/>
          <a:lstStyle/>
          <a:p>
            <a:r>
              <a:rPr lang="en-GB" dirty="0"/>
              <a:t>Aws Secrets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C0FAB-4EA7-4364-B4FD-B6E396B94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4479" y="4131733"/>
            <a:ext cx="3909523" cy="1015999"/>
          </a:xfrm>
        </p:spPr>
        <p:txBody>
          <a:bodyPr/>
          <a:lstStyle/>
          <a:p>
            <a:pPr algn="l"/>
            <a:r>
              <a:rPr lang="en-GB" dirty="0"/>
              <a:t>Author: Jerry Luong</a:t>
            </a:r>
          </a:p>
          <a:p>
            <a:pPr algn="l"/>
            <a:r>
              <a:rPr lang="en-GB" dirty="0"/>
              <a:t>Position: Software Developer Intern</a:t>
            </a: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8E4119E7-E325-48FA-A1E8-8F626A8B3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586" y="1565038"/>
            <a:ext cx="1373947" cy="186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07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E16D6-DF1C-42C0-9F25-9B8696FC7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IAM Policy for Aws Secrets Manager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1D5D9-0F80-4870-BD5B-08572413E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 2: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DB8-0832-4284-9CCF-BCD907645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762" y="1206686"/>
            <a:ext cx="6790413" cy="545206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911CFF0-F8EC-48B4-9D3F-5B6D1C4B6B48}"/>
              </a:ext>
            </a:extLst>
          </p:cNvPr>
          <p:cNvGrpSpPr/>
          <p:nvPr/>
        </p:nvGrpSpPr>
        <p:grpSpPr>
          <a:xfrm>
            <a:off x="3081560" y="2051920"/>
            <a:ext cx="439560" cy="482040"/>
            <a:chOff x="3081560" y="2051920"/>
            <a:chExt cx="439560" cy="48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2BB6DF3-E6A8-4EE1-BBC2-0080C5AE7998}"/>
                    </a:ext>
                  </a:extLst>
                </p14:cNvPr>
                <p14:cNvContentPartPr/>
                <p14:nvPr/>
              </p14:nvContentPartPr>
              <p14:xfrm>
                <a:off x="3081560" y="2077480"/>
                <a:ext cx="267840" cy="358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2BB6DF3-E6A8-4EE1-BBC2-0080C5AE799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77240" y="2073160"/>
                  <a:ext cx="27648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C3D57AA-D1FF-4927-AC0A-5436ECAEC275}"/>
                    </a:ext>
                  </a:extLst>
                </p14:cNvPr>
                <p14:cNvContentPartPr/>
                <p14:nvPr/>
              </p14:nvContentPartPr>
              <p14:xfrm>
                <a:off x="3365600" y="2051920"/>
                <a:ext cx="155520" cy="482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C3D57AA-D1FF-4927-AC0A-5436ECAEC27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61280" y="2047600"/>
                  <a:ext cx="164160" cy="49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25AAEDF-F167-4BF4-AA85-3BA6F0B32B33}"/>
              </a:ext>
            </a:extLst>
          </p:cNvPr>
          <p:cNvGrpSpPr/>
          <p:nvPr/>
        </p:nvGrpSpPr>
        <p:grpSpPr>
          <a:xfrm>
            <a:off x="2840000" y="5025880"/>
            <a:ext cx="804600" cy="916560"/>
            <a:chOff x="2840000" y="5025880"/>
            <a:chExt cx="804600" cy="91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0C14CC5-A1AF-4E1C-A6B7-6448A6F05B6E}"/>
                    </a:ext>
                  </a:extLst>
                </p14:cNvPr>
                <p14:cNvContentPartPr/>
                <p14:nvPr/>
              </p14:nvContentPartPr>
              <p14:xfrm>
                <a:off x="3392600" y="5034520"/>
                <a:ext cx="252000" cy="907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0C14CC5-A1AF-4E1C-A6B7-6448A6F05B6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388280" y="5030200"/>
                  <a:ext cx="260640" cy="9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4F61AF7-8390-498E-925E-D37CBE8ADC02}"/>
                    </a:ext>
                  </a:extLst>
                </p14:cNvPr>
                <p14:cNvContentPartPr/>
                <p14:nvPr/>
              </p14:nvContentPartPr>
              <p14:xfrm>
                <a:off x="2840000" y="5182840"/>
                <a:ext cx="270000" cy="230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4F61AF7-8390-498E-925E-D37CBE8ADC0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35680" y="5178520"/>
                  <a:ext cx="2786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A63F9A9-C811-4BD2-B4B0-BB6B616D608E}"/>
                    </a:ext>
                  </a:extLst>
                </p14:cNvPr>
                <p14:cNvContentPartPr/>
                <p14:nvPr/>
              </p14:nvContentPartPr>
              <p14:xfrm>
                <a:off x="3068240" y="5025880"/>
                <a:ext cx="172800" cy="662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A63F9A9-C811-4BD2-B4B0-BB6B616D608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063920" y="5021560"/>
                  <a:ext cx="181440" cy="67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1C3C170-EDD2-4AB5-B721-F261600CC61E}"/>
                  </a:ext>
                </a:extLst>
              </p14:cNvPr>
              <p14:cNvContentPartPr/>
              <p14:nvPr/>
            </p14:nvContentPartPr>
            <p14:xfrm>
              <a:off x="4074800" y="2077840"/>
              <a:ext cx="292320" cy="1846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1C3C170-EDD2-4AB5-B721-F261600CC61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70480" y="2073520"/>
                <a:ext cx="30096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3335454-62C1-4AD2-AE04-5FFB15DFEFD2}"/>
                  </a:ext>
                </a:extLst>
              </p14:cNvPr>
              <p14:cNvContentPartPr/>
              <p14:nvPr/>
            </p14:nvContentPartPr>
            <p14:xfrm>
              <a:off x="3207560" y="6194800"/>
              <a:ext cx="264960" cy="120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3335454-62C1-4AD2-AE04-5FFB15DFEFD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203240" y="6190480"/>
                <a:ext cx="273600" cy="12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5542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D4BCB-D32E-4759-B051-2558D132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4" y="609599"/>
            <a:ext cx="8701508" cy="5091485"/>
          </a:xfrm>
        </p:spPr>
        <p:txBody>
          <a:bodyPr/>
          <a:lstStyle/>
          <a:p>
            <a:r>
              <a:rPr lang="en-GB" dirty="0"/>
              <a:t>TIME FOR YOUR QUESTIONS !!!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                           </a:t>
            </a:r>
            <a:br>
              <a:rPr lang="en-GB" dirty="0"/>
            </a:br>
            <a:endParaRPr lang="en-GB" dirty="0"/>
          </a:p>
        </p:txBody>
      </p:sp>
      <p:pic>
        <p:nvPicPr>
          <p:cNvPr id="4" name="Picture 3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5DAEE4E7-7FFC-4500-A818-AB7F052D6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03" y="2179320"/>
            <a:ext cx="3462794" cy="3462794"/>
          </a:xfrm>
          <a:prstGeom prst="rect">
            <a:avLst/>
          </a:prstGeom>
        </p:spPr>
      </p:pic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7C8635C0-50B7-47D2-A9B8-D23EE625C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741" y="2107759"/>
            <a:ext cx="329184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320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AB87E-A41D-468C-B71D-0A70EAB58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961813"/>
            <a:ext cx="7491305" cy="941495"/>
          </a:xfrm>
        </p:spPr>
        <p:txBody>
          <a:bodyPr/>
          <a:lstStyle/>
          <a:p>
            <a:r>
              <a:rPr lang="en-GB" dirty="0"/>
              <a:t>An Existing Problem: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C7C4F-89B0-4256-B946-170701D66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1840" y="2235200"/>
            <a:ext cx="8522163" cy="247226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Secrets of our customers are stored explicitly in the code and any developers working for the company can see those secrets.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What if developers save and copy those secrets and use them maliciously when they leave the company.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F2E6749-FCE8-4976-A8CC-35DE882D8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1" y="3948852"/>
            <a:ext cx="5172286" cy="258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8691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83FD-62F7-4E01-AAFF-750138CCF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for our existing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EA93-6EC3-41B7-B35D-B5AD806A7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440" y="1488613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- Telstra is one of our customers. </a:t>
            </a:r>
          </a:p>
          <a:p>
            <a:r>
              <a:rPr lang="en-GB" dirty="0"/>
              <a:t>- 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841967-1F7B-4CF5-9911-923BA140A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394" y="5519506"/>
            <a:ext cx="5824932" cy="8790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597032-AA8F-42B9-B0D7-1C06662EC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394" y="2282309"/>
            <a:ext cx="3874859" cy="306700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5EE5725-C3B0-42EF-BBF2-DF39D6BF5F09}"/>
              </a:ext>
            </a:extLst>
          </p:cNvPr>
          <p:cNvGrpSpPr/>
          <p:nvPr/>
        </p:nvGrpSpPr>
        <p:grpSpPr>
          <a:xfrm>
            <a:off x="3648200" y="4396240"/>
            <a:ext cx="925200" cy="620280"/>
            <a:chOff x="3648200" y="4396240"/>
            <a:chExt cx="925200" cy="62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9BC7ACD-932C-4E1A-83AE-7EFCFDEC17E0}"/>
                    </a:ext>
                  </a:extLst>
                </p14:cNvPr>
                <p14:cNvContentPartPr/>
                <p14:nvPr/>
              </p14:nvContentPartPr>
              <p14:xfrm>
                <a:off x="4118720" y="4396240"/>
                <a:ext cx="454680" cy="243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9BC7ACD-932C-4E1A-83AE-7EFCFDEC17E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14400" y="4391920"/>
                  <a:ext cx="4633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22B13EE-3DF8-4A76-8719-B0937A8E22F3}"/>
                    </a:ext>
                  </a:extLst>
                </p14:cNvPr>
                <p14:cNvContentPartPr/>
                <p14:nvPr/>
              </p14:nvContentPartPr>
              <p14:xfrm>
                <a:off x="3648200" y="4731040"/>
                <a:ext cx="530640" cy="285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22B13EE-3DF8-4A76-8719-B0937A8E22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43880" y="4726720"/>
                  <a:ext cx="539280" cy="294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726248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2C86C-4377-4F3B-8426-2AD402ECE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73B4D-448B-40CF-AFFE-E220A29B6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We transfer the file to Telstra through </a:t>
            </a:r>
            <a:r>
              <a:rPr lang="en-GB" dirty="0">
                <a:solidFill>
                  <a:srgbClr val="FF0000"/>
                </a:solidFill>
              </a:rPr>
              <a:t>File Transfer Protocol</a:t>
            </a:r>
            <a:r>
              <a:rPr lang="en-GB" dirty="0"/>
              <a:t>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- What if we only wants developers to access to those secrets in a short period of time when they are actually in need of them, </a:t>
            </a:r>
            <a:r>
              <a:rPr lang="en-GB" b="1" dirty="0"/>
              <a:t>not permanently ? 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33F761-D88F-4124-AEF6-F5E87B66B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822" y="2728124"/>
            <a:ext cx="5613689" cy="18352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19E55EC-8BF7-4878-A8D3-099336E725EF}"/>
                  </a:ext>
                </a:extLst>
              </p14:cNvPr>
              <p14:cNvContentPartPr/>
              <p14:nvPr/>
            </p14:nvContentPartPr>
            <p14:xfrm>
              <a:off x="3329600" y="3519640"/>
              <a:ext cx="18720" cy="28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19E55EC-8BF7-4878-A8D3-099336E725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25280" y="3515320"/>
                <a:ext cx="273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28DD887-8E0C-445A-A112-E5BD93285B0E}"/>
                  </a:ext>
                </a:extLst>
              </p14:cNvPr>
              <p14:cNvContentPartPr/>
              <p14:nvPr/>
            </p14:nvContentPartPr>
            <p14:xfrm>
              <a:off x="6264680" y="659440"/>
              <a:ext cx="12240" cy="234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28DD887-8E0C-445A-A112-E5BD93285B0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60360" y="655120"/>
                <a:ext cx="2088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9247C2-FE65-476E-970E-E5B059289876}"/>
                  </a:ext>
                </a:extLst>
              </p14:cNvPr>
              <p14:cNvContentPartPr/>
              <p14:nvPr/>
            </p14:nvContentPartPr>
            <p14:xfrm>
              <a:off x="1219680" y="3056400"/>
              <a:ext cx="8293680" cy="1820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9247C2-FE65-476E-970E-E5B05928987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10320" y="3047040"/>
                <a:ext cx="8312400" cy="18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4181DC8-3DF2-4B17-BBC2-18AD77DE2C39}"/>
                  </a:ext>
                </a:extLst>
              </p14:cNvPr>
              <p14:cNvContentPartPr/>
              <p14:nvPr/>
            </p14:nvContentPartPr>
            <p14:xfrm>
              <a:off x="4807040" y="5439520"/>
              <a:ext cx="23760" cy="16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4181DC8-3DF2-4B17-BBC2-18AD77DE2C3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02720" y="5435200"/>
                <a:ext cx="32400" cy="2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302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DA80-43BB-4659-BD1E-B1CC2CDA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 dirty="0"/>
              <a:t>Found solution: hiding secrets on Aws Secrets Manager.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724E6-2A19-4685-9A51-2CCCFF7F7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Create a new secret key and provide its values on Aws.</a:t>
            </a:r>
          </a:p>
          <a:p>
            <a:r>
              <a:rPr lang="en-GB" dirty="0"/>
              <a:t>Rotate Secrets (</a:t>
            </a:r>
            <a:r>
              <a:rPr lang="en-GB" dirty="0">
                <a:solidFill>
                  <a:srgbClr val="FF0000"/>
                </a:solidFill>
              </a:rPr>
              <a:t>no code implementations today</a:t>
            </a:r>
            <a:r>
              <a:rPr lang="en-GB" dirty="0"/>
              <a:t>).</a:t>
            </a:r>
          </a:p>
          <a:p>
            <a:r>
              <a:rPr lang="en-GB" dirty="0"/>
              <a:t>Apply IAM (</a:t>
            </a:r>
            <a:r>
              <a:rPr lang="en-GB" dirty="0">
                <a:solidFill>
                  <a:srgbClr val="FF0000"/>
                </a:solidFill>
              </a:rPr>
              <a:t>no code implementations today</a:t>
            </a:r>
            <a:r>
              <a:rPr lang="en-GB" dirty="0"/>
              <a:t>).</a:t>
            </a:r>
          </a:p>
          <a:p>
            <a:r>
              <a:rPr lang="en-GB" dirty="0"/>
              <a:t>Developers retrieve Secrets.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55D4DB-3D7A-481C-9B7A-8DE5801CD469}"/>
              </a:ext>
            </a:extLst>
          </p:cNvPr>
          <p:cNvGrpSpPr/>
          <p:nvPr/>
        </p:nvGrpSpPr>
        <p:grpSpPr>
          <a:xfrm>
            <a:off x="3075080" y="1320760"/>
            <a:ext cx="360" cy="360"/>
            <a:chOff x="3075080" y="1320760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0895F12-9A6F-4CB1-BCED-51971FAE9B39}"/>
                    </a:ext>
                  </a:extLst>
                </p14:cNvPr>
                <p14:cNvContentPartPr/>
                <p14:nvPr/>
              </p14:nvContentPartPr>
              <p14:xfrm>
                <a:off x="3075080" y="1320760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0895F12-9A6F-4CB1-BCED-51971FAE9B3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57080" y="121276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5FCEBDF-60F7-4A7D-A9D2-5DA21DED7A1E}"/>
                    </a:ext>
                  </a:extLst>
                </p14:cNvPr>
                <p14:cNvContentPartPr/>
                <p14:nvPr/>
              </p14:nvContentPartPr>
              <p14:xfrm>
                <a:off x="3075080" y="1320760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5FCEBDF-60F7-4A7D-A9D2-5DA21DED7A1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57080" y="121276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AC03AFB-3AD6-4916-8F17-3E67D8E04680}"/>
              </a:ext>
            </a:extLst>
          </p:cNvPr>
          <p:cNvGrpSpPr/>
          <p:nvPr/>
        </p:nvGrpSpPr>
        <p:grpSpPr>
          <a:xfrm>
            <a:off x="4557920" y="1137880"/>
            <a:ext cx="360" cy="360"/>
            <a:chOff x="4557920" y="1137880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CF8382B-EF10-4C75-A611-5E6937DB0B19}"/>
                    </a:ext>
                  </a:extLst>
                </p14:cNvPr>
                <p14:cNvContentPartPr/>
                <p14:nvPr/>
              </p14:nvContentPartPr>
              <p14:xfrm>
                <a:off x="4557920" y="1137880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CF8382B-EF10-4C75-A611-5E6937DB0B1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40280" y="102988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7298E3E-C543-4F3E-815A-D34B66584C4D}"/>
                    </a:ext>
                  </a:extLst>
                </p14:cNvPr>
                <p14:cNvContentPartPr/>
                <p14:nvPr/>
              </p14:nvContentPartPr>
              <p14:xfrm>
                <a:off x="4557920" y="1137880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7298E3E-C543-4F3E-815A-D34B66584C4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40280" y="102988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7CDD30-68CC-4DBB-B84C-2357477AB85E}"/>
              </a:ext>
            </a:extLst>
          </p:cNvPr>
          <p:cNvGrpSpPr/>
          <p:nvPr/>
        </p:nvGrpSpPr>
        <p:grpSpPr>
          <a:xfrm>
            <a:off x="5363960" y="948160"/>
            <a:ext cx="360" cy="360"/>
            <a:chOff x="5363960" y="948160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C7AA7E6-4210-4D4E-B397-877AB410FA6A}"/>
                    </a:ext>
                  </a:extLst>
                </p14:cNvPr>
                <p14:cNvContentPartPr/>
                <p14:nvPr/>
              </p14:nvContentPartPr>
              <p14:xfrm>
                <a:off x="5363960" y="948160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C7AA7E6-4210-4D4E-B397-877AB410FA6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46320" y="84016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D721129-D924-4F14-A9DD-F5BD4102B38F}"/>
                    </a:ext>
                  </a:extLst>
                </p14:cNvPr>
                <p14:cNvContentPartPr/>
                <p14:nvPr/>
              </p14:nvContentPartPr>
              <p14:xfrm>
                <a:off x="5363960" y="948160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D721129-D924-4F14-A9DD-F5BD4102B38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46320" y="84016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2C35F7A-4F28-48B2-B62B-67A67B501ABC}"/>
                    </a:ext>
                  </a:extLst>
                </p14:cNvPr>
                <p14:cNvContentPartPr/>
                <p14:nvPr/>
              </p14:nvContentPartPr>
              <p14:xfrm>
                <a:off x="5363960" y="948160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2C35F7A-4F28-48B2-B62B-67A67B501AB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46320" y="84016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3309200-D2D6-43C4-8CCA-044DB5932002}"/>
                    </a:ext>
                  </a:extLst>
                </p14:cNvPr>
                <p14:cNvContentPartPr/>
                <p14:nvPr/>
              </p14:nvContentPartPr>
              <p14:xfrm>
                <a:off x="5363960" y="94816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3309200-D2D6-43C4-8CCA-044DB593200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46320" y="84016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19409C8-B4E7-49FC-B829-F271C86FCDC2}"/>
                    </a:ext>
                  </a:extLst>
                </p14:cNvPr>
                <p14:cNvContentPartPr/>
                <p14:nvPr/>
              </p14:nvContentPartPr>
              <p14:xfrm>
                <a:off x="5363960" y="948160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19409C8-B4E7-49FC-B829-F271C86FCDC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46320" y="84016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1865B94-8677-4048-9125-37CFD47693E7}"/>
                  </a:ext>
                </a:extLst>
              </p14:cNvPr>
              <p14:cNvContentPartPr/>
              <p14:nvPr/>
            </p14:nvContentPartPr>
            <p14:xfrm>
              <a:off x="2885360" y="1069840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1865B94-8677-4048-9125-37CFD47693E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67360" y="962200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A14349BC-B1D8-4EF7-B5F9-43D41A6D133B}"/>
              </a:ext>
            </a:extLst>
          </p:cNvPr>
          <p:cNvGrpSpPr/>
          <p:nvPr/>
        </p:nvGrpSpPr>
        <p:grpSpPr>
          <a:xfrm>
            <a:off x="2505920" y="805600"/>
            <a:ext cx="360" cy="360"/>
            <a:chOff x="2505920" y="805600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5426E83-527C-4147-9B5A-5681A279588F}"/>
                    </a:ext>
                  </a:extLst>
                </p14:cNvPr>
                <p14:cNvContentPartPr/>
                <p14:nvPr/>
              </p14:nvContentPartPr>
              <p14:xfrm>
                <a:off x="2505920" y="805600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5426E83-527C-4147-9B5A-5681A279588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87920" y="69796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A8DA3A5-ABA1-48FF-9D24-748EEDCF9B76}"/>
                    </a:ext>
                  </a:extLst>
                </p14:cNvPr>
                <p14:cNvContentPartPr/>
                <p14:nvPr/>
              </p14:nvContentPartPr>
              <p14:xfrm>
                <a:off x="2505920" y="805600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A8DA3A5-ABA1-48FF-9D24-748EEDCF9B7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87920" y="69796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7DB8DDF-AEF1-4475-A430-2CECB20C9BFB}"/>
                    </a:ext>
                  </a:extLst>
                </p14:cNvPr>
                <p14:cNvContentPartPr/>
                <p14:nvPr/>
              </p14:nvContentPartPr>
              <p14:xfrm>
                <a:off x="2505920" y="805600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7DB8DDF-AEF1-4475-A430-2CECB20C9BF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87920" y="69796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AB55137-45F5-41DD-A815-CD9BA4193111}"/>
                    </a:ext>
                  </a:extLst>
                </p14:cNvPr>
                <p14:cNvContentPartPr/>
                <p14:nvPr/>
              </p14:nvContentPartPr>
              <p14:xfrm>
                <a:off x="2505920" y="805600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AB55137-45F5-41DD-A815-CD9BA419311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87920" y="69796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81D607C-B127-4D7C-93D6-2F61372EE9D0}"/>
                    </a:ext>
                  </a:extLst>
                </p14:cNvPr>
                <p14:cNvContentPartPr/>
                <p14:nvPr/>
              </p14:nvContentPartPr>
              <p14:xfrm>
                <a:off x="2505920" y="805600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81D607C-B127-4D7C-93D6-2F61372EE9D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87920" y="69796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3FCB380-A038-45CC-B46C-324C78DF678F}"/>
                    </a:ext>
                  </a:extLst>
                </p14:cNvPr>
                <p14:cNvContentPartPr/>
                <p14:nvPr/>
              </p14:nvContentPartPr>
              <p14:xfrm>
                <a:off x="2505920" y="805600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3FCB380-A038-45CC-B46C-324C78DF678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87920" y="69796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4C24C4F-2965-4991-A3FB-E1D4D4801488}"/>
                  </a:ext>
                </a:extLst>
              </p14:cNvPr>
              <p14:cNvContentPartPr/>
              <p14:nvPr/>
            </p14:nvContentPartPr>
            <p14:xfrm>
              <a:off x="5939600" y="956800"/>
              <a:ext cx="14400" cy="108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4C24C4F-2965-4991-A3FB-E1D4D480148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921600" y="848800"/>
                <a:ext cx="5004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B77DF99-6A66-49E7-BE75-ED1DEB9C6C5D}"/>
                  </a:ext>
                </a:extLst>
              </p14:cNvPr>
              <p14:cNvContentPartPr/>
              <p14:nvPr/>
            </p14:nvContentPartPr>
            <p14:xfrm>
              <a:off x="5800280" y="1238680"/>
              <a:ext cx="8640" cy="1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B77DF99-6A66-49E7-BE75-ED1DEB9C6C5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782280" y="1131040"/>
                <a:ext cx="4428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E023316-886A-4EEC-9390-ABECBA8C66DC}"/>
                  </a:ext>
                </a:extLst>
              </p14:cNvPr>
              <p14:cNvContentPartPr/>
              <p14:nvPr/>
            </p14:nvContentPartPr>
            <p14:xfrm>
              <a:off x="6467720" y="1086760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E023316-886A-4EEC-9390-ABECBA8C66D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449720" y="979120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87B45F4-2DA9-454B-A414-7A43A549E308}"/>
                  </a:ext>
                </a:extLst>
              </p14:cNvPr>
              <p14:cNvContentPartPr/>
              <p14:nvPr/>
            </p14:nvContentPartPr>
            <p14:xfrm>
              <a:off x="9800600" y="792280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87B45F4-2DA9-454B-A414-7A43A549E30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782960" y="684280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AAD2A78-4676-4BE2-9C97-B823D2C91E20}"/>
                  </a:ext>
                </a:extLst>
              </p14:cNvPr>
              <p14:cNvContentPartPr/>
              <p14:nvPr/>
            </p14:nvContentPartPr>
            <p14:xfrm>
              <a:off x="6055160" y="677080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AAD2A78-4676-4BE2-9C97-B823D2C91E2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037520" y="569080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6FE46BF0-BE3D-4027-A747-E7CA5CCE0CE2}"/>
              </a:ext>
            </a:extLst>
          </p:cNvPr>
          <p:cNvGrpSpPr/>
          <p:nvPr/>
        </p:nvGrpSpPr>
        <p:grpSpPr>
          <a:xfrm>
            <a:off x="5845280" y="995320"/>
            <a:ext cx="360" cy="360"/>
            <a:chOff x="5845280" y="995320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95892B3-8923-41B7-8213-867E9E215CFF}"/>
                    </a:ext>
                  </a:extLst>
                </p14:cNvPr>
                <p14:cNvContentPartPr/>
                <p14:nvPr/>
              </p14:nvContentPartPr>
              <p14:xfrm>
                <a:off x="5845280" y="995320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95892B3-8923-41B7-8213-867E9E215CF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827280" y="88768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16B7482-5D2B-4E99-A2A8-89FA70A7C4C8}"/>
                    </a:ext>
                  </a:extLst>
                </p14:cNvPr>
                <p14:cNvContentPartPr/>
                <p14:nvPr/>
              </p14:nvContentPartPr>
              <p14:xfrm>
                <a:off x="5845280" y="995320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16B7482-5D2B-4E99-A2A8-89FA70A7C4C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827280" y="88768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3528DF8-AB16-42AC-BE2F-7FC15762A259}"/>
              </a:ext>
            </a:extLst>
          </p:cNvPr>
          <p:cNvGrpSpPr/>
          <p:nvPr/>
        </p:nvGrpSpPr>
        <p:grpSpPr>
          <a:xfrm>
            <a:off x="4761680" y="764920"/>
            <a:ext cx="360" cy="360"/>
            <a:chOff x="4761680" y="764920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50ABC99-C730-44E3-9CE9-7829D24FBC27}"/>
                    </a:ext>
                  </a:extLst>
                </p14:cNvPr>
                <p14:cNvContentPartPr/>
                <p14:nvPr/>
              </p14:nvContentPartPr>
              <p14:xfrm>
                <a:off x="4761680" y="764920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50ABC99-C730-44E3-9CE9-7829D24FBC2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43680" y="65728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4B918F8-9F19-4CCE-92A4-8845F7734965}"/>
                    </a:ext>
                  </a:extLst>
                </p14:cNvPr>
                <p14:cNvContentPartPr/>
                <p14:nvPr/>
              </p14:nvContentPartPr>
              <p14:xfrm>
                <a:off x="4761680" y="764920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4B918F8-9F19-4CCE-92A4-8845F773496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43680" y="65728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9D2B26B-F54A-4B40-8525-ADD158D678FC}"/>
                  </a:ext>
                </a:extLst>
              </p14:cNvPr>
              <p14:cNvContentPartPr/>
              <p14:nvPr/>
            </p14:nvContentPartPr>
            <p14:xfrm>
              <a:off x="1270760" y="3873160"/>
              <a:ext cx="44640" cy="39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9D2B26B-F54A-4B40-8525-ADD158D678F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266440" y="3868840"/>
                <a:ext cx="532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74F2B20-88FF-499E-AE20-6C7C247791B0}"/>
                  </a:ext>
                </a:extLst>
              </p14:cNvPr>
              <p14:cNvContentPartPr/>
              <p14:nvPr/>
            </p14:nvContentPartPr>
            <p14:xfrm>
              <a:off x="6033920" y="3507040"/>
              <a:ext cx="494280" cy="3024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74F2B20-88FF-499E-AE20-6C7C247791B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029600" y="3502720"/>
                <a:ext cx="502920" cy="31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998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AE521-5620-4461-B49F-E395A026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NEW SECRET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76286-3054-492C-BDEE-449A6DC79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do we get after this step: </a:t>
            </a:r>
          </a:p>
          <a:p>
            <a:r>
              <a:rPr lang="en-GB" dirty="0"/>
              <a:t>The Secret Name that developers will use to retrieve secrets.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1632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627A-7D0C-4B89-9A51-7CDD6F596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IAM Policy For Aws Secrets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D9D65-3A08-4658-BE58-A8719F75B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1" i="1" dirty="0"/>
              <a:t>Questions: </a:t>
            </a:r>
          </a:p>
          <a:p>
            <a:r>
              <a:rPr lang="en-GB" dirty="0"/>
              <a:t>Who are granted secrets ?</a:t>
            </a:r>
          </a:p>
          <a:p>
            <a:r>
              <a:rPr lang="en-GB" dirty="0"/>
              <a:t>What can they do with the given secrets ?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16877E-FC12-4B6F-AB74-D3982B6A7026}"/>
                  </a:ext>
                </a:extLst>
              </p14:cNvPr>
              <p14:cNvContentPartPr/>
              <p14:nvPr/>
            </p14:nvContentPartPr>
            <p14:xfrm>
              <a:off x="9462560" y="4552120"/>
              <a:ext cx="77040" cy="68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16877E-FC12-4B6F-AB74-D3982B6A70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58240" y="4547800"/>
                <a:ext cx="85680" cy="7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65393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9BC17-8EF8-4AAC-8D1C-68B8A08C8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IAM Policy for Aws Secrets Manager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AB5DAD0-7ADE-489B-9C9D-B47566516F8A}"/>
                  </a:ext>
                </a:extLst>
              </p14:cNvPr>
              <p14:cNvContentPartPr/>
              <p14:nvPr/>
            </p14:nvContentPartPr>
            <p14:xfrm>
              <a:off x="4098373" y="3575293"/>
              <a:ext cx="6840" cy="90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AB5DAD0-7ADE-489B-9C9D-B47566516F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4053" y="3570973"/>
                <a:ext cx="15480" cy="1764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68943D1D-78E2-42D2-AB17-E5EBB7122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Example1: </a:t>
            </a:r>
          </a:p>
          <a:p>
            <a:endParaRPr lang="en-GB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C5133FE-1C84-4159-BE12-B43C57EEA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74961"/>
            <a:ext cx="11640729" cy="22808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62DC4F8-F21E-42F6-8717-1AD7C8AAFDC2}"/>
                  </a:ext>
                </a:extLst>
              </p14:cNvPr>
              <p14:cNvContentPartPr/>
              <p14:nvPr/>
            </p14:nvContentPartPr>
            <p14:xfrm>
              <a:off x="7374240" y="436680"/>
              <a:ext cx="2279880" cy="5724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62DC4F8-F21E-42F6-8717-1AD7C8AAFDC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64880" y="427320"/>
                <a:ext cx="2298600" cy="57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6C56FF5-0322-4F4C-87AD-4E32846CCB58}"/>
                  </a:ext>
                </a:extLst>
              </p14:cNvPr>
              <p14:cNvContentPartPr/>
              <p14:nvPr/>
            </p14:nvContentPartPr>
            <p14:xfrm>
              <a:off x="1546880" y="4929040"/>
              <a:ext cx="266040" cy="94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6C56FF5-0322-4F4C-87AD-4E32846CCB5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42560" y="4924720"/>
                <a:ext cx="27468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0732D3-15D7-463C-BE23-18BF25B9E946}"/>
                  </a:ext>
                </a:extLst>
              </p14:cNvPr>
              <p14:cNvContentPartPr/>
              <p14:nvPr/>
            </p14:nvContentPartPr>
            <p14:xfrm>
              <a:off x="1153760" y="3661480"/>
              <a:ext cx="127080" cy="32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0732D3-15D7-463C-BE23-18BF25B9E94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49440" y="3657160"/>
                <a:ext cx="13572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CCA3142-E74F-47A3-ABB3-A36A31796735}"/>
                  </a:ext>
                </a:extLst>
              </p14:cNvPr>
              <p14:cNvContentPartPr/>
              <p14:nvPr/>
            </p14:nvContentPartPr>
            <p14:xfrm>
              <a:off x="6585080" y="4831120"/>
              <a:ext cx="15480" cy="468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CCA3142-E74F-47A3-ABB3-A36A3179673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80760" y="4826833"/>
                <a:ext cx="24120" cy="553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09BEC9E-462C-4C49-9DD5-7D8D2E7E168E}"/>
                  </a:ext>
                </a:extLst>
              </p14:cNvPr>
              <p14:cNvContentPartPr/>
              <p14:nvPr/>
            </p14:nvContentPartPr>
            <p14:xfrm>
              <a:off x="8951000" y="3925720"/>
              <a:ext cx="27360" cy="97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09BEC9E-462C-4C49-9DD5-7D8D2E7E168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946680" y="3921400"/>
                <a:ext cx="3600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B34DAFD-4C8E-4425-A8BE-710C7E48CD98}"/>
                  </a:ext>
                </a:extLst>
              </p14:cNvPr>
              <p14:cNvContentPartPr/>
              <p14:nvPr/>
            </p14:nvContentPartPr>
            <p14:xfrm>
              <a:off x="1156640" y="3492640"/>
              <a:ext cx="1075320" cy="54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B34DAFD-4C8E-4425-A8BE-710C7E48CD9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52320" y="3488320"/>
                <a:ext cx="108396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DEBE73F-EDD4-4103-A3A3-6F17C615F327}"/>
                  </a:ext>
                </a:extLst>
              </p14:cNvPr>
              <p14:cNvContentPartPr/>
              <p14:nvPr/>
            </p14:nvContentPartPr>
            <p14:xfrm>
              <a:off x="3449120" y="3437200"/>
              <a:ext cx="338400" cy="326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DEBE73F-EDD4-4103-A3A3-6F17C615F32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444800" y="3432880"/>
                <a:ext cx="34704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C34D25D-71B5-40F4-91C5-639A59049BB3}"/>
                  </a:ext>
                </a:extLst>
              </p14:cNvPr>
              <p14:cNvContentPartPr/>
              <p14:nvPr/>
            </p14:nvContentPartPr>
            <p14:xfrm>
              <a:off x="3444440" y="3272680"/>
              <a:ext cx="410760" cy="451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C34D25D-71B5-40F4-91C5-639A59049BB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440120" y="3268360"/>
                <a:ext cx="41940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78D3956-6C0E-4DD5-9401-88EFE66A4EA1}"/>
                  </a:ext>
                </a:extLst>
              </p14:cNvPr>
              <p14:cNvContentPartPr/>
              <p14:nvPr/>
            </p14:nvContentPartPr>
            <p14:xfrm>
              <a:off x="5628200" y="3696400"/>
              <a:ext cx="351720" cy="331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78D3956-6C0E-4DD5-9401-88EFE66A4EA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623880" y="3692080"/>
                <a:ext cx="36036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74A32A6-340C-4099-8835-4F359C454B28}"/>
                  </a:ext>
                </a:extLst>
              </p14:cNvPr>
              <p14:cNvContentPartPr/>
              <p14:nvPr/>
            </p14:nvContentPartPr>
            <p14:xfrm>
              <a:off x="2873840" y="4386160"/>
              <a:ext cx="2958120" cy="885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74A32A6-340C-4099-8835-4F359C454B2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869520" y="4381840"/>
                <a:ext cx="2966760" cy="9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059EEADE-F5CE-4324-93A2-4426D95D85C9}"/>
              </a:ext>
            </a:extLst>
          </p:cNvPr>
          <p:cNvGrpSpPr/>
          <p:nvPr/>
        </p:nvGrpSpPr>
        <p:grpSpPr>
          <a:xfrm>
            <a:off x="6361160" y="3953080"/>
            <a:ext cx="1627560" cy="397080"/>
            <a:chOff x="6361160" y="3953080"/>
            <a:chExt cx="1627560" cy="39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9734934-535B-4B0B-A22C-89EBEEF41544}"/>
                    </a:ext>
                  </a:extLst>
                </p14:cNvPr>
                <p14:cNvContentPartPr/>
                <p14:nvPr/>
              </p14:nvContentPartPr>
              <p14:xfrm>
                <a:off x="6361160" y="4083760"/>
                <a:ext cx="267840" cy="50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9734934-535B-4B0B-A22C-89EBEEF4154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356840" y="4079440"/>
                  <a:ext cx="2764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42BED19-E53F-4408-AD9D-C4D11E8FE18A}"/>
                    </a:ext>
                  </a:extLst>
                </p14:cNvPr>
                <p14:cNvContentPartPr/>
                <p14:nvPr/>
              </p14:nvContentPartPr>
              <p14:xfrm>
                <a:off x="6631520" y="4000960"/>
                <a:ext cx="129240" cy="300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42BED19-E53F-4408-AD9D-C4D11E8FE18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627200" y="3996640"/>
                  <a:ext cx="13788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9484B18-A033-4D67-942C-854B1622E6A9}"/>
                    </a:ext>
                  </a:extLst>
                </p14:cNvPr>
                <p14:cNvContentPartPr/>
                <p14:nvPr/>
              </p14:nvContentPartPr>
              <p14:xfrm>
                <a:off x="7012400" y="4181680"/>
                <a:ext cx="277920" cy="168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9484B18-A033-4D67-942C-854B1622E6A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008080" y="4177360"/>
                  <a:ext cx="2865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24AF0C6-5C87-4EDE-9DC3-B359FDD6B2B0}"/>
                    </a:ext>
                  </a:extLst>
                </p14:cNvPr>
                <p14:cNvContentPartPr/>
                <p14:nvPr/>
              </p14:nvContentPartPr>
              <p14:xfrm>
                <a:off x="7461320" y="3953080"/>
                <a:ext cx="136800" cy="383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24AF0C6-5C87-4EDE-9DC3-B359FDD6B2B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457000" y="3948760"/>
                  <a:ext cx="14544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5B00556-DC48-4580-9C65-6500146EEA05}"/>
                    </a:ext>
                  </a:extLst>
                </p14:cNvPr>
                <p14:cNvContentPartPr/>
                <p14:nvPr/>
              </p14:nvContentPartPr>
              <p14:xfrm>
                <a:off x="7719080" y="3982960"/>
                <a:ext cx="269640" cy="271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5B00556-DC48-4580-9C65-6500146EEA0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14760" y="3978640"/>
                  <a:ext cx="27828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B2B8A74-0D33-4165-8229-46EC13C0694D}"/>
              </a:ext>
            </a:extLst>
          </p:cNvPr>
          <p:cNvGrpSpPr/>
          <p:nvPr/>
        </p:nvGrpSpPr>
        <p:grpSpPr>
          <a:xfrm>
            <a:off x="1870160" y="4760920"/>
            <a:ext cx="3330000" cy="1585440"/>
            <a:chOff x="1870160" y="4760920"/>
            <a:chExt cx="3330000" cy="158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00CA9F2-EBE8-4D03-834D-35F4C681EE10}"/>
                    </a:ext>
                  </a:extLst>
                </p14:cNvPr>
                <p14:cNvContentPartPr/>
                <p14:nvPr/>
              </p14:nvContentPartPr>
              <p14:xfrm>
                <a:off x="1870160" y="4760920"/>
                <a:ext cx="1366920" cy="709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00CA9F2-EBE8-4D03-834D-35F4C681EE1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865840" y="4756600"/>
                  <a:ext cx="13755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864BDA1-F2F7-44CE-BA67-9C852DF14FB5}"/>
                    </a:ext>
                  </a:extLst>
                </p14:cNvPr>
                <p14:cNvContentPartPr/>
                <p14:nvPr/>
              </p14:nvContentPartPr>
              <p14:xfrm>
                <a:off x="3174440" y="4829320"/>
                <a:ext cx="345240" cy="7488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864BDA1-F2F7-44CE-BA67-9C852DF14FB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170120" y="4825000"/>
                  <a:ext cx="353880" cy="75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606E1C5-DBA7-49DF-8678-224CD8F6AE33}"/>
                    </a:ext>
                  </a:extLst>
                </p14:cNvPr>
                <p14:cNvContentPartPr/>
                <p14:nvPr/>
              </p14:nvContentPartPr>
              <p14:xfrm>
                <a:off x="3417080" y="5586760"/>
                <a:ext cx="393480" cy="1681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606E1C5-DBA7-49DF-8678-224CD8F6AE3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412760" y="5582440"/>
                  <a:ext cx="4021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73B915D-86D3-43BD-8F31-5F34B695B63E}"/>
                    </a:ext>
                  </a:extLst>
                </p14:cNvPr>
                <p14:cNvContentPartPr/>
                <p14:nvPr/>
              </p14:nvContentPartPr>
              <p14:xfrm>
                <a:off x="3696080" y="6127840"/>
                <a:ext cx="381240" cy="2185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73B915D-86D3-43BD-8F31-5F34B695B63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691760" y="6123520"/>
                  <a:ext cx="3898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1324E3D-FBE2-464F-893D-19B2143F0E6E}"/>
                    </a:ext>
                  </a:extLst>
                </p14:cNvPr>
                <p14:cNvContentPartPr/>
                <p14:nvPr/>
              </p14:nvContentPartPr>
              <p14:xfrm>
                <a:off x="4147880" y="5961880"/>
                <a:ext cx="301320" cy="2826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1324E3D-FBE2-464F-893D-19B2143F0E6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143560" y="5957560"/>
                  <a:ext cx="3099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668A0EF-A961-4DE1-9960-CF96B8C5E130}"/>
                    </a:ext>
                  </a:extLst>
                </p14:cNvPr>
                <p14:cNvContentPartPr/>
                <p14:nvPr/>
              </p14:nvContentPartPr>
              <p14:xfrm>
                <a:off x="4722440" y="6086800"/>
                <a:ext cx="33120" cy="2181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668A0EF-A961-4DE1-9960-CF96B8C5E13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18120" y="6082480"/>
                  <a:ext cx="417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F0DC8F2-658B-4438-8B22-7735E4476733}"/>
                    </a:ext>
                  </a:extLst>
                </p14:cNvPr>
                <p14:cNvContentPartPr/>
                <p14:nvPr/>
              </p14:nvContentPartPr>
              <p14:xfrm>
                <a:off x="4808480" y="5858560"/>
                <a:ext cx="391680" cy="3740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F0DC8F2-658B-4438-8B22-7735E447673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804160" y="5854240"/>
                  <a:ext cx="400320" cy="38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45E00E7-C614-4566-83AF-3BBF428B510D}"/>
              </a:ext>
            </a:extLst>
          </p:cNvPr>
          <p:cNvGrpSpPr/>
          <p:nvPr/>
        </p:nvGrpSpPr>
        <p:grpSpPr>
          <a:xfrm>
            <a:off x="5663480" y="5791600"/>
            <a:ext cx="1899360" cy="570960"/>
            <a:chOff x="5663480" y="5791600"/>
            <a:chExt cx="1899360" cy="57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65B5C0F-C217-4D4B-B9F9-DFEC1F73E567}"/>
                    </a:ext>
                  </a:extLst>
                </p14:cNvPr>
                <p14:cNvContentPartPr/>
                <p14:nvPr/>
              </p14:nvContentPartPr>
              <p14:xfrm>
                <a:off x="5663480" y="5971960"/>
                <a:ext cx="186120" cy="2019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65B5C0F-C217-4D4B-B9F9-DFEC1F73E56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659160" y="5967640"/>
                  <a:ext cx="1947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9B65678-0F42-4324-98F5-B312BB1B4965}"/>
                    </a:ext>
                  </a:extLst>
                </p14:cNvPr>
                <p14:cNvContentPartPr/>
                <p14:nvPr/>
              </p14:nvContentPartPr>
              <p14:xfrm>
                <a:off x="5818280" y="6010840"/>
                <a:ext cx="208800" cy="1882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9B65678-0F42-4324-98F5-B312BB1B496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813960" y="6006520"/>
                  <a:ext cx="2174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2E8FC58-7FD8-447C-81D1-807DB7A03D4E}"/>
                    </a:ext>
                  </a:extLst>
                </p14:cNvPr>
                <p14:cNvContentPartPr/>
                <p14:nvPr/>
              </p14:nvContentPartPr>
              <p14:xfrm>
                <a:off x="6087560" y="5998240"/>
                <a:ext cx="134640" cy="1875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2E8FC58-7FD8-447C-81D1-807DB7A03D4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083240" y="5993920"/>
                  <a:ext cx="1432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C5C35D2-6A2C-44D3-86DB-3DE7F9DE34AE}"/>
                    </a:ext>
                  </a:extLst>
                </p14:cNvPr>
                <p14:cNvContentPartPr/>
                <p14:nvPr/>
              </p14:nvContentPartPr>
              <p14:xfrm>
                <a:off x="6259640" y="5923720"/>
                <a:ext cx="118080" cy="2260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C5C35D2-6A2C-44D3-86DB-3DE7F9DE34A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255320" y="5919400"/>
                  <a:ext cx="1267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53185A4-6620-4844-A958-CDC8CACE7AAB}"/>
                    </a:ext>
                  </a:extLst>
                </p14:cNvPr>
                <p14:cNvContentPartPr/>
                <p14:nvPr/>
              </p14:nvContentPartPr>
              <p14:xfrm>
                <a:off x="6446120" y="5970880"/>
                <a:ext cx="246600" cy="1954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53185A4-6620-4844-A958-CDC8CACE7AA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441800" y="5966560"/>
                  <a:ext cx="2552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9C4A58B-2A46-46E0-B956-99DA06568F6F}"/>
                    </a:ext>
                  </a:extLst>
                </p14:cNvPr>
                <p14:cNvContentPartPr/>
                <p14:nvPr/>
              </p14:nvContentPartPr>
              <p14:xfrm>
                <a:off x="6618920" y="5872240"/>
                <a:ext cx="178920" cy="3110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9C4A58B-2A46-46E0-B956-99DA06568F6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614600" y="5867920"/>
                  <a:ext cx="1875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67B6E90-26ED-44AC-B53F-F52F44F99C74}"/>
                    </a:ext>
                  </a:extLst>
                </p14:cNvPr>
                <p14:cNvContentPartPr/>
                <p14:nvPr/>
              </p14:nvContentPartPr>
              <p14:xfrm>
                <a:off x="6855440" y="5925880"/>
                <a:ext cx="178560" cy="2660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67B6E90-26ED-44AC-B53F-F52F44F99C7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851120" y="5921560"/>
                  <a:ext cx="1872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F0FF086-379A-4774-90E7-0EDFF6BD6CCB}"/>
                    </a:ext>
                  </a:extLst>
                </p14:cNvPr>
                <p14:cNvContentPartPr/>
                <p14:nvPr/>
              </p14:nvContentPartPr>
              <p14:xfrm>
                <a:off x="7236320" y="5791600"/>
                <a:ext cx="326520" cy="4471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F0FF086-379A-4774-90E7-0EDFF6BD6CC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232000" y="5787280"/>
                  <a:ext cx="33516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6612FDC-FF21-435A-A599-2F5CA0C2067F}"/>
                    </a:ext>
                  </a:extLst>
                </p14:cNvPr>
                <p14:cNvContentPartPr/>
                <p14:nvPr/>
              </p14:nvContentPartPr>
              <p14:xfrm>
                <a:off x="7319840" y="6341680"/>
                <a:ext cx="33120" cy="208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6612FDC-FF21-435A-A599-2F5CA0C2067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315520" y="6337360"/>
                  <a:ext cx="41760" cy="29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72347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1D5E1-43DC-4F37-B326-35ADDB0D0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RETRIEVE SECRETS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40105-C364-42F4-9770-C4EECE063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3839007" cy="3421227"/>
          </a:xfrm>
        </p:spPr>
        <p:txBody>
          <a:bodyPr/>
          <a:lstStyle/>
          <a:p>
            <a:r>
              <a:rPr lang="en-GB" b="1" i="1" dirty="0">
                <a:solidFill>
                  <a:srgbClr val="FF0000"/>
                </a:solidFill>
              </a:rPr>
              <a:t>Before applying Aws Secrets Manager</a:t>
            </a:r>
          </a:p>
          <a:p>
            <a:endParaRPr lang="en-GB" b="1" i="1" dirty="0">
              <a:solidFill>
                <a:srgbClr val="FF0000"/>
              </a:solidFill>
            </a:endParaRPr>
          </a:p>
          <a:p>
            <a:endParaRPr lang="en-GB" b="1" i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D511E-258A-43EB-B691-619445589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9522" y="2160589"/>
            <a:ext cx="5383035" cy="3880773"/>
          </a:xfrm>
        </p:spPr>
        <p:txBody>
          <a:bodyPr/>
          <a:lstStyle/>
          <a:p>
            <a:r>
              <a:rPr lang="en-GB" b="1" i="1" dirty="0">
                <a:solidFill>
                  <a:srgbClr val="FF0000"/>
                </a:solidFill>
              </a:rPr>
              <a:t>After applying Aws Secrets Manager </a:t>
            </a:r>
          </a:p>
          <a:p>
            <a:endParaRPr lang="en-GB" b="1" i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858A24-DA73-4BB9-BD0F-EA7C9D294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79" y="3093860"/>
            <a:ext cx="5050241" cy="29709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98BA54-DFFC-4298-92AC-515D13EE1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460" y="3093040"/>
            <a:ext cx="5497959" cy="2941180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7C0EBA-BF42-42E4-9DB6-F21AF7752036}"/>
              </a:ext>
            </a:extLst>
          </p:cNvPr>
          <p:cNvGrpSpPr/>
          <p:nvPr/>
        </p:nvGrpSpPr>
        <p:grpSpPr>
          <a:xfrm>
            <a:off x="6161360" y="2576800"/>
            <a:ext cx="1700640" cy="371880"/>
            <a:chOff x="6161360" y="2576800"/>
            <a:chExt cx="1700640" cy="3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503725E-8F4A-4268-AF75-8864FBD0B51A}"/>
                    </a:ext>
                  </a:extLst>
                </p14:cNvPr>
                <p14:cNvContentPartPr/>
                <p14:nvPr/>
              </p14:nvContentPartPr>
              <p14:xfrm>
                <a:off x="6161360" y="2576800"/>
                <a:ext cx="197640" cy="366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503725E-8F4A-4268-AF75-8864FBD0B51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57040" y="2572480"/>
                  <a:ext cx="20628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0F8684C-B9AD-409F-8569-48B15FFB25B2}"/>
                    </a:ext>
                  </a:extLst>
                </p14:cNvPr>
                <p14:cNvContentPartPr/>
                <p14:nvPr/>
              </p14:nvContentPartPr>
              <p14:xfrm>
                <a:off x="6449360" y="2649160"/>
                <a:ext cx="232560" cy="298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0F8684C-B9AD-409F-8569-48B15FFB25B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45040" y="2644840"/>
                  <a:ext cx="24120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A7FB16A-58D9-42AF-BCB5-99E032102AEE}"/>
                    </a:ext>
                  </a:extLst>
                </p14:cNvPr>
                <p14:cNvContentPartPr/>
                <p14:nvPr/>
              </p14:nvContentPartPr>
              <p14:xfrm>
                <a:off x="6452240" y="2648080"/>
                <a:ext cx="186480" cy="35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A7FB16A-58D9-42AF-BCB5-99E032102AE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47920" y="2643760"/>
                  <a:ext cx="1951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03EAB21-F3F5-4E65-9BAB-1C51B8A46081}"/>
                    </a:ext>
                  </a:extLst>
                </p14:cNvPr>
                <p14:cNvContentPartPr/>
                <p14:nvPr/>
              </p14:nvContentPartPr>
              <p14:xfrm>
                <a:off x="6479240" y="2621440"/>
                <a:ext cx="459000" cy="285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03EAB21-F3F5-4E65-9BAB-1C51B8A4608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474920" y="2617120"/>
                  <a:ext cx="4676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497AF17-D198-4690-8A10-0AD1ACAE464D}"/>
                    </a:ext>
                  </a:extLst>
                </p14:cNvPr>
                <p14:cNvContentPartPr/>
                <p14:nvPr/>
              </p14:nvContentPartPr>
              <p14:xfrm>
                <a:off x="6959120" y="2643040"/>
                <a:ext cx="246600" cy="305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497AF17-D198-4690-8A10-0AD1ACAE464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54800" y="2638720"/>
                  <a:ext cx="25524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D783CFB-8B32-4DC8-B5B8-A6338682F8A3}"/>
                    </a:ext>
                  </a:extLst>
                </p14:cNvPr>
                <p14:cNvContentPartPr/>
                <p14:nvPr/>
              </p14:nvContentPartPr>
              <p14:xfrm>
                <a:off x="7277000" y="2636560"/>
                <a:ext cx="124560" cy="284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D783CFB-8B32-4DC8-B5B8-A6338682F8A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272680" y="2632240"/>
                  <a:ext cx="1332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5ADA8DC-BD8E-4B77-8C70-CF2BEBA1273F}"/>
                    </a:ext>
                  </a:extLst>
                </p14:cNvPr>
                <p14:cNvContentPartPr/>
                <p14:nvPr/>
              </p14:nvContentPartPr>
              <p14:xfrm>
                <a:off x="7271600" y="2612800"/>
                <a:ext cx="159480" cy="153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5ADA8DC-BD8E-4B77-8C70-CF2BEBA1273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67280" y="2608480"/>
                  <a:ext cx="1681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F15FDF3-8AFF-4CB6-AF10-B007DF3A86F7}"/>
                    </a:ext>
                  </a:extLst>
                </p14:cNvPr>
                <p14:cNvContentPartPr/>
                <p14:nvPr/>
              </p14:nvContentPartPr>
              <p14:xfrm>
                <a:off x="7413080" y="2654920"/>
                <a:ext cx="308880" cy="279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F15FDF3-8AFF-4CB6-AF10-B007DF3A86F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08760" y="2650600"/>
                  <a:ext cx="3175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07D9A63-8A44-40E0-8E59-433BB994D331}"/>
                    </a:ext>
                  </a:extLst>
                </p14:cNvPr>
                <p14:cNvContentPartPr/>
                <p14:nvPr/>
              </p14:nvContentPartPr>
              <p14:xfrm>
                <a:off x="7659320" y="2915920"/>
                <a:ext cx="202680" cy="32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07D9A63-8A44-40E0-8E59-433BB994D33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55000" y="2911600"/>
                  <a:ext cx="21132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AA444B9-A780-4BA9-83E6-9DAE1F4AD79F}"/>
              </a:ext>
            </a:extLst>
          </p:cNvPr>
          <p:cNvGrpSpPr/>
          <p:nvPr/>
        </p:nvGrpSpPr>
        <p:grpSpPr>
          <a:xfrm>
            <a:off x="8103200" y="2468440"/>
            <a:ext cx="3289680" cy="536400"/>
            <a:chOff x="8103200" y="2468440"/>
            <a:chExt cx="3289680" cy="53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76D4741-B357-4CFE-AB37-F9923BCDF6CF}"/>
                    </a:ext>
                  </a:extLst>
                </p14:cNvPr>
                <p14:cNvContentPartPr/>
                <p14:nvPr/>
              </p14:nvContentPartPr>
              <p14:xfrm>
                <a:off x="8103200" y="2677600"/>
                <a:ext cx="275760" cy="276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76D4741-B357-4CFE-AB37-F9923BCDF6C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098880" y="2673280"/>
                  <a:ext cx="2844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6CA51AC-1E8F-4488-A7CC-DCD79A909909}"/>
                    </a:ext>
                  </a:extLst>
                </p14:cNvPr>
                <p14:cNvContentPartPr/>
                <p14:nvPr/>
              </p14:nvContentPartPr>
              <p14:xfrm>
                <a:off x="8467160" y="2713600"/>
                <a:ext cx="146880" cy="227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6CA51AC-1E8F-4488-A7CC-DCD79A90990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62840" y="2709280"/>
                  <a:ext cx="1555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60BEA5E-63FD-4E12-8DDC-E37A99FB44DB}"/>
                    </a:ext>
                  </a:extLst>
                </p14:cNvPr>
                <p14:cNvContentPartPr/>
                <p14:nvPr/>
              </p14:nvContentPartPr>
              <p14:xfrm>
                <a:off x="8422880" y="2791720"/>
                <a:ext cx="232560" cy="63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60BEA5E-63FD-4E12-8DDC-E37A99FB44D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418560" y="2787400"/>
                  <a:ext cx="2412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1C1B33F-D56B-42AF-A9DB-3FD03CE20116}"/>
                    </a:ext>
                  </a:extLst>
                </p14:cNvPr>
                <p14:cNvContentPartPr/>
                <p14:nvPr/>
              </p14:nvContentPartPr>
              <p14:xfrm>
                <a:off x="8740400" y="2660680"/>
                <a:ext cx="288720" cy="305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1C1B33F-D56B-42AF-A9DB-3FD03CE2011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36080" y="2656360"/>
                  <a:ext cx="29736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5C51102-4F86-4403-8961-DD26FE517D4A}"/>
                    </a:ext>
                  </a:extLst>
                </p14:cNvPr>
                <p14:cNvContentPartPr/>
                <p14:nvPr/>
              </p14:nvContentPartPr>
              <p14:xfrm>
                <a:off x="9089960" y="2720440"/>
                <a:ext cx="155880" cy="284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5C51102-4F86-4403-8961-DD26FE517D4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085640" y="2716120"/>
                  <a:ext cx="1645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3C8C4AC-5973-4146-A11D-3B4F7E8CABB4}"/>
                    </a:ext>
                  </a:extLst>
                </p14:cNvPr>
                <p14:cNvContentPartPr/>
                <p14:nvPr/>
              </p14:nvContentPartPr>
              <p14:xfrm>
                <a:off x="9097160" y="2708200"/>
                <a:ext cx="219960" cy="155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3C8C4AC-5973-4146-A11D-3B4F7E8CABB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092840" y="2703880"/>
                  <a:ext cx="2286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B42B949-C5E2-4D9B-A9B8-89687446F704}"/>
                    </a:ext>
                  </a:extLst>
                </p14:cNvPr>
                <p14:cNvContentPartPr/>
                <p14:nvPr/>
              </p14:nvContentPartPr>
              <p14:xfrm>
                <a:off x="9440600" y="2824480"/>
                <a:ext cx="253080" cy="115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B42B949-C5E2-4D9B-A9B8-89687446F70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436280" y="2820160"/>
                  <a:ext cx="2617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A832A01-676A-4E89-A7E4-386F1B22451F}"/>
                    </a:ext>
                  </a:extLst>
                </p14:cNvPr>
                <p14:cNvContentPartPr/>
                <p14:nvPr/>
              </p14:nvContentPartPr>
              <p14:xfrm>
                <a:off x="9942080" y="2620360"/>
                <a:ext cx="18720" cy="289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A832A01-676A-4E89-A7E4-386F1B22451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937760" y="2616040"/>
                  <a:ext cx="273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D0FB4FF-2443-419A-96EA-4DB18CE5C6C8}"/>
                    </a:ext>
                  </a:extLst>
                </p14:cNvPr>
                <p14:cNvContentPartPr/>
                <p14:nvPr/>
              </p14:nvContentPartPr>
              <p14:xfrm>
                <a:off x="9827240" y="2639080"/>
                <a:ext cx="204480" cy="15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D0FB4FF-2443-419A-96EA-4DB18CE5C6C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822920" y="2634760"/>
                  <a:ext cx="2131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355091E-1749-4C66-AFB8-72396AB4ECF8}"/>
                    </a:ext>
                  </a:extLst>
                </p14:cNvPr>
                <p14:cNvContentPartPr/>
                <p14:nvPr/>
              </p14:nvContentPartPr>
              <p14:xfrm>
                <a:off x="10115600" y="2736640"/>
                <a:ext cx="135360" cy="181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355091E-1749-4C66-AFB8-72396AB4ECF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11280" y="2732320"/>
                  <a:ext cx="1440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600A463-DE80-425C-B547-611BFC4927BF}"/>
                    </a:ext>
                  </a:extLst>
                </p14:cNvPr>
                <p14:cNvContentPartPr/>
                <p14:nvPr/>
              </p14:nvContentPartPr>
              <p14:xfrm>
                <a:off x="10262840" y="2560960"/>
                <a:ext cx="72000" cy="351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600A463-DE80-425C-B547-611BFC4927B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258520" y="2556640"/>
                  <a:ext cx="806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E476895-3E2D-4DF3-8F16-841B9C2EF729}"/>
                    </a:ext>
                  </a:extLst>
                </p14:cNvPr>
                <p14:cNvContentPartPr/>
                <p14:nvPr/>
              </p14:nvContentPartPr>
              <p14:xfrm>
                <a:off x="10373360" y="2668600"/>
                <a:ext cx="90000" cy="229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E476895-3E2D-4DF3-8F16-841B9C2EF72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369040" y="2664280"/>
                  <a:ext cx="986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277E274-C409-4790-BFDA-D155358D85E5}"/>
                    </a:ext>
                  </a:extLst>
                </p14:cNvPr>
                <p14:cNvContentPartPr/>
                <p14:nvPr/>
              </p14:nvContentPartPr>
              <p14:xfrm>
                <a:off x="10534280" y="2671840"/>
                <a:ext cx="153360" cy="217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277E274-C409-4790-BFDA-D155358D85E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529960" y="2667520"/>
                  <a:ext cx="1620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03BA170-B275-4498-ADC1-DDAAF5990266}"/>
                    </a:ext>
                  </a:extLst>
                </p14:cNvPr>
                <p14:cNvContentPartPr/>
                <p14:nvPr/>
              </p14:nvContentPartPr>
              <p14:xfrm>
                <a:off x="10674680" y="2744560"/>
                <a:ext cx="82800" cy="138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03BA170-B275-4498-ADC1-DDAAF599026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670360" y="2740240"/>
                  <a:ext cx="914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3DDF83F-AFFE-49A5-A8AF-D9CAC08A5D80}"/>
                    </a:ext>
                  </a:extLst>
                </p14:cNvPr>
                <p14:cNvContentPartPr/>
                <p14:nvPr/>
              </p14:nvContentPartPr>
              <p14:xfrm>
                <a:off x="10781960" y="2696680"/>
                <a:ext cx="307080" cy="162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3DDF83F-AFFE-49A5-A8AF-D9CAC08A5D8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777640" y="2692360"/>
                  <a:ext cx="3157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E385A71-93AC-4BF5-91CF-589C458B4ED3}"/>
                    </a:ext>
                  </a:extLst>
                </p14:cNvPr>
                <p14:cNvContentPartPr/>
                <p14:nvPr/>
              </p14:nvContentPartPr>
              <p14:xfrm>
                <a:off x="11141240" y="2805760"/>
                <a:ext cx="251640" cy="84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E385A71-93AC-4BF5-91CF-589C458B4ED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136920" y="2801440"/>
                  <a:ext cx="2602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98DDC54-450D-4E13-B415-5D1F6F4E25CD}"/>
                    </a:ext>
                  </a:extLst>
                </p14:cNvPr>
                <p14:cNvContentPartPr/>
                <p14:nvPr/>
              </p14:nvContentPartPr>
              <p14:xfrm>
                <a:off x="9615560" y="2535400"/>
                <a:ext cx="15120" cy="1440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98DDC54-450D-4E13-B415-5D1F6F4E25C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611240" y="2531080"/>
                  <a:ext cx="237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C0A9499-729C-47F4-8857-BE1B29E290B5}"/>
                    </a:ext>
                  </a:extLst>
                </p14:cNvPr>
                <p14:cNvContentPartPr/>
                <p14:nvPr/>
              </p14:nvContentPartPr>
              <p14:xfrm>
                <a:off x="9742640" y="2468440"/>
                <a:ext cx="69840" cy="179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C0A9499-729C-47F4-8857-BE1B29E290B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738320" y="2464120"/>
                  <a:ext cx="78480" cy="18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E6AA1C4-18F4-4735-BE40-68ADCA08FF7C}"/>
              </a:ext>
            </a:extLst>
          </p:cNvPr>
          <p:cNvGrpSpPr/>
          <p:nvPr/>
        </p:nvGrpSpPr>
        <p:grpSpPr>
          <a:xfrm>
            <a:off x="11687720" y="2350000"/>
            <a:ext cx="223560" cy="466200"/>
            <a:chOff x="11687720" y="2350000"/>
            <a:chExt cx="223560" cy="46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316D774-76BA-4339-9ED8-86CEE419DA54}"/>
                    </a:ext>
                  </a:extLst>
                </p14:cNvPr>
                <p14:cNvContentPartPr/>
                <p14:nvPr/>
              </p14:nvContentPartPr>
              <p14:xfrm>
                <a:off x="11717600" y="2751760"/>
                <a:ext cx="41400" cy="64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316D774-76BA-4339-9ED8-86CEE419DA5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713280" y="2747440"/>
                  <a:ext cx="500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F1ECBBF-42E2-427D-B727-1579CEBCC4C9}"/>
                    </a:ext>
                  </a:extLst>
                </p14:cNvPr>
                <p14:cNvContentPartPr/>
                <p14:nvPr/>
              </p14:nvContentPartPr>
              <p14:xfrm>
                <a:off x="11687720" y="2350000"/>
                <a:ext cx="53280" cy="344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F1ECBBF-42E2-427D-B727-1579CEBCC4C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683400" y="2345680"/>
                  <a:ext cx="6192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CE5EF98-086F-4AEA-A7A3-3AC40E253DBB}"/>
                    </a:ext>
                  </a:extLst>
                </p14:cNvPr>
                <p14:cNvContentPartPr/>
                <p14:nvPr/>
              </p14:nvContentPartPr>
              <p14:xfrm>
                <a:off x="11838560" y="2399680"/>
                <a:ext cx="72720" cy="205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CE5EF98-086F-4AEA-A7A3-3AC40E253DB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834240" y="2395360"/>
                  <a:ext cx="81360" cy="21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A671116-0ED4-4F0C-BFCF-945DA8F76F2B}"/>
              </a:ext>
            </a:extLst>
          </p:cNvPr>
          <p:cNvGrpSpPr/>
          <p:nvPr/>
        </p:nvGrpSpPr>
        <p:grpSpPr>
          <a:xfrm>
            <a:off x="5156240" y="150400"/>
            <a:ext cx="1956600" cy="497880"/>
            <a:chOff x="5156240" y="150400"/>
            <a:chExt cx="1956600" cy="49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FD1A94C-B237-4FE0-93AC-6B1B9F34D7F0}"/>
                    </a:ext>
                  </a:extLst>
                </p14:cNvPr>
                <p14:cNvContentPartPr/>
                <p14:nvPr/>
              </p14:nvContentPartPr>
              <p14:xfrm>
                <a:off x="5156240" y="271720"/>
                <a:ext cx="66960" cy="284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FD1A94C-B237-4FE0-93AC-6B1B9F34D7F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151920" y="267400"/>
                  <a:ext cx="756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656CF25-3E3A-48E7-A518-FD419F4076EE}"/>
                    </a:ext>
                  </a:extLst>
                </p14:cNvPr>
                <p14:cNvContentPartPr/>
                <p14:nvPr/>
              </p14:nvContentPartPr>
              <p14:xfrm>
                <a:off x="5281880" y="224920"/>
                <a:ext cx="30960" cy="299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656CF25-3E3A-48E7-A518-FD419F4076E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77560" y="220600"/>
                  <a:ext cx="396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0893840-531F-4D10-816F-F4B4FA706023}"/>
                    </a:ext>
                  </a:extLst>
                </p14:cNvPr>
                <p14:cNvContentPartPr/>
                <p14:nvPr/>
              </p14:nvContentPartPr>
              <p14:xfrm>
                <a:off x="5457920" y="400240"/>
                <a:ext cx="174600" cy="218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0893840-531F-4D10-816F-F4B4FA70602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453600" y="395920"/>
                  <a:ext cx="1832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220D373-4AB7-4E7D-9C90-E694B4EC9B88}"/>
                    </a:ext>
                  </a:extLst>
                </p14:cNvPr>
                <p14:cNvContentPartPr/>
                <p14:nvPr/>
              </p14:nvContentPartPr>
              <p14:xfrm>
                <a:off x="5662040" y="383680"/>
                <a:ext cx="214560" cy="244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220D373-4AB7-4E7D-9C90-E694B4EC9B8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57720" y="379360"/>
                  <a:ext cx="2232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87D85CC-63B3-455E-A3E2-16B210EF0050}"/>
                    </a:ext>
                  </a:extLst>
                </p14:cNvPr>
                <p14:cNvContentPartPr/>
                <p14:nvPr/>
              </p14:nvContentPartPr>
              <p14:xfrm>
                <a:off x="5973440" y="425440"/>
                <a:ext cx="120240" cy="193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87D85CC-63B3-455E-A3E2-16B210EF005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969120" y="421120"/>
                  <a:ext cx="1288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95312E2-136E-4133-8EC1-7171DA80BE67}"/>
                    </a:ext>
                  </a:extLst>
                </p14:cNvPr>
                <p14:cNvContentPartPr/>
                <p14:nvPr/>
              </p14:nvContentPartPr>
              <p14:xfrm>
                <a:off x="6206720" y="491680"/>
                <a:ext cx="186120" cy="156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95312E2-136E-4133-8EC1-7171DA80BE6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202400" y="487360"/>
                  <a:ext cx="1947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E265705-3856-4020-AB51-60A92F3D1475}"/>
                    </a:ext>
                  </a:extLst>
                </p14:cNvPr>
                <p14:cNvContentPartPr/>
                <p14:nvPr/>
              </p14:nvContentPartPr>
              <p14:xfrm>
                <a:off x="6437120" y="433000"/>
                <a:ext cx="453600" cy="159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E265705-3856-4020-AB51-60A92F3D147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432800" y="428680"/>
                  <a:ext cx="4622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65A7489-9BF7-4271-952F-79980BE9D297}"/>
                    </a:ext>
                  </a:extLst>
                </p14:cNvPr>
                <p14:cNvContentPartPr/>
                <p14:nvPr/>
              </p14:nvContentPartPr>
              <p14:xfrm>
                <a:off x="7017800" y="150400"/>
                <a:ext cx="32040" cy="147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65A7489-9BF7-4271-952F-79980BE9D29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013480" y="146080"/>
                  <a:ext cx="406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A5C13E8-F5C1-4170-B6A8-F252FF7994EF}"/>
                    </a:ext>
                  </a:extLst>
                </p14:cNvPr>
                <p14:cNvContentPartPr/>
                <p14:nvPr/>
              </p14:nvContentPartPr>
              <p14:xfrm>
                <a:off x="7103840" y="190720"/>
                <a:ext cx="9000" cy="199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A5C13E8-F5C1-4170-B6A8-F252FF7994E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099520" y="186400"/>
                  <a:ext cx="17640" cy="20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7C4B2A1-9DBB-4F0F-B990-26D0193821E6}"/>
                  </a:ext>
                </a:extLst>
              </p14:cNvPr>
              <p14:cNvContentPartPr/>
              <p14:nvPr/>
            </p14:nvContentPartPr>
            <p14:xfrm>
              <a:off x="7479320" y="329320"/>
              <a:ext cx="21240" cy="637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7C4B2A1-9DBB-4F0F-B990-26D0193821E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475000" y="325000"/>
                <a:ext cx="2988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36B628E-6633-45D3-8B39-4EDC8C1C2EC3}"/>
                  </a:ext>
                </a:extLst>
              </p14:cNvPr>
              <p14:cNvContentPartPr/>
              <p14:nvPr/>
            </p14:nvContentPartPr>
            <p14:xfrm>
              <a:off x="7523240" y="543160"/>
              <a:ext cx="26640" cy="226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36B628E-6633-45D3-8B39-4EDC8C1C2EC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518920" y="538840"/>
                <a:ext cx="35280" cy="3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7797ABB5-0DCF-42B1-98A7-997471E6B26B}"/>
              </a:ext>
            </a:extLst>
          </p:cNvPr>
          <p:cNvGrpSpPr/>
          <p:nvPr/>
        </p:nvGrpSpPr>
        <p:grpSpPr>
          <a:xfrm>
            <a:off x="5469080" y="1103320"/>
            <a:ext cx="2028960" cy="646920"/>
            <a:chOff x="5469080" y="1103320"/>
            <a:chExt cx="2028960" cy="64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75AF4AB-CC3D-4B6F-9871-9BC4FC4471C6}"/>
                    </a:ext>
                  </a:extLst>
                </p14:cNvPr>
                <p14:cNvContentPartPr/>
                <p14:nvPr/>
              </p14:nvContentPartPr>
              <p14:xfrm>
                <a:off x="5469080" y="1249840"/>
                <a:ext cx="69840" cy="2106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75AF4AB-CC3D-4B6F-9871-9BC4FC4471C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464760" y="1245520"/>
                  <a:ext cx="784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51F65D6-F0F6-4AFB-9BA9-C6DE26A7B721}"/>
                    </a:ext>
                  </a:extLst>
                </p14:cNvPr>
                <p14:cNvContentPartPr/>
                <p14:nvPr/>
              </p14:nvContentPartPr>
              <p14:xfrm>
                <a:off x="5624600" y="1222840"/>
                <a:ext cx="35640" cy="239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51F65D6-F0F6-4AFB-9BA9-C6DE26A7B72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620280" y="1218520"/>
                  <a:ext cx="442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BFD3DCF-022D-4AAF-B2E0-FA048E685886}"/>
                    </a:ext>
                  </a:extLst>
                </p14:cNvPr>
                <p14:cNvContentPartPr/>
                <p14:nvPr/>
              </p14:nvContentPartPr>
              <p14:xfrm>
                <a:off x="5817920" y="1338760"/>
                <a:ext cx="154440" cy="411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BFD3DCF-022D-4AAF-B2E0-FA048E68588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813600" y="1334440"/>
                  <a:ext cx="16308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738680F-AB8A-40CA-BB2D-B9056B140463}"/>
                    </a:ext>
                  </a:extLst>
                </p14:cNvPr>
                <p14:cNvContentPartPr/>
                <p14:nvPr/>
              </p14:nvContentPartPr>
              <p14:xfrm>
                <a:off x="6023480" y="1369720"/>
                <a:ext cx="132120" cy="1720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738680F-AB8A-40CA-BB2D-B9056B14046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019160" y="1365400"/>
                  <a:ext cx="1407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A3F77D1-8227-4995-93A5-BF6F4D5F5D18}"/>
                    </a:ext>
                  </a:extLst>
                </p14:cNvPr>
                <p14:cNvContentPartPr/>
                <p14:nvPr/>
              </p14:nvContentPartPr>
              <p14:xfrm>
                <a:off x="6288800" y="1281520"/>
                <a:ext cx="66600" cy="231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A3F77D1-8227-4995-93A5-BF6F4D5F5D1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284480" y="1277200"/>
                  <a:ext cx="752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821A4C2-F18B-49B5-B059-657D330A2E9E}"/>
                    </a:ext>
                  </a:extLst>
                </p14:cNvPr>
                <p14:cNvContentPartPr/>
                <p14:nvPr/>
              </p14:nvContentPartPr>
              <p14:xfrm>
                <a:off x="6488960" y="1285480"/>
                <a:ext cx="57600" cy="227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821A4C2-F18B-49B5-B059-657D330A2E9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484640" y="1281160"/>
                  <a:ext cx="662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35F10C7-9355-4D3C-BAAC-DF7897AD1CE5}"/>
                    </a:ext>
                  </a:extLst>
                </p14:cNvPr>
                <p14:cNvContentPartPr/>
                <p14:nvPr/>
              </p14:nvContentPartPr>
              <p14:xfrm>
                <a:off x="6626840" y="1328320"/>
                <a:ext cx="194400" cy="142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35F10C7-9355-4D3C-BAAC-DF7897AD1CE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622520" y="1324000"/>
                  <a:ext cx="2030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3D8FBC2-9247-465A-9AC1-E2FD635191AD}"/>
                    </a:ext>
                  </a:extLst>
                </p14:cNvPr>
                <p14:cNvContentPartPr/>
                <p14:nvPr/>
              </p14:nvContentPartPr>
              <p14:xfrm>
                <a:off x="6899360" y="1320400"/>
                <a:ext cx="46800" cy="114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3D8FBC2-9247-465A-9AC1-E2FD635191A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895040" y="1316080"/>
                  <a:ext cx="554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FCAA1B8-59F2-4F66-A6FB-68FED5147CD2}"/>
                    </a:ext>
                  </a:extLst>
                </p14:cNvPr>
                <p14:cNvContentPartPr/>
                <p14:nvPr/>
              </p14:nvContentPartPr>
              <p14:xfrm>
                <a:off x="7020320" y="1277560"/>
                <a:ext cx="210240" cy="160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FCAA1B8-59F2-4F66-A6FB-68FED5147CD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016000" y="1273240"/>
                  <a:ext cx="2188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2E5D8A8-B61F-41C7-9542-CAE04F2865BD}"/>
                    </a:ext>
                  </a:extLst>
                </p14:cNvPr>
                <p14:cNvContentPartPr/>
                <p14:nvPr/>
              </p14:nvContentPartPr>
              <p14:xfrm>
                <a:off x="7247480" y="1108360"/>
                <a:ext cx="54000" cy="377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2E5D8A8-B61F-41C7-9542-CAE04F2865B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243160" y="1104040"/>
                  <a:ext cx="6264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BBE52F8-F5C3-474A-9A44-3A6D33213561}"/>
                    </a:ext>
                  </a:extLst>
                </p14:cNvPr>
                <p14:cNvContentPartPr/>
                <p14:nvPr/>
              </p14:nvContentPartPr>
              <p14:xfrm>
                <a:off x="7366280" y="1103320"/>
                <a:ext cx="131760" cy="179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BBE52F8-F5C3-474A-9A44-3A6D3321356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361960" y="1099000"/>
                  <a:ext cx="140400" cy="18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05CE1DD-FAE6-4BBE-8959-A60D1274B9DF}"/>
                  </a:ext>
                </a:extLst>
              </p14:cNvPr>
              <p14:cNvContentPartPr/>
              <p14:nvPr/>
            </p14:nvContentPartPr>
            <p14:xfrm>
              <a:off x="4748360" y="181720"/>
              <a:ext cx="154080" cy="755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05CE1DD-FAE6-4BBE-8959-A60D1274B9D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744040" y="177400"/>
                <a:ext cx="162720" cy="76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CF15EE7-6EF1-4C2B-999A-C1FCCB6B89B4}"/>
                  </a:ext>
                </a:extLst>
              </p14:cNvPr>
              <p14:cNvContentPartPr/>
              <p14:nvPr/>
            </p14:nvContentPartPr>
            <p14:xfrm>
              <a:off x="8307320" y="974800"/>
              <a:ext cx="272160" cy="7668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CF15EE7-6EF1-4C2B-999A-C1FCCB6B89B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303000" y="970480"/>
                <a:ext cx="280800" cy="77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86009BFA-8459-41FE-BE63-53B4DE88CA35}"/>
              </a:ext>
            </a:extLst>
          </p:cNvPr>
          <p:cNvGrpSpPr/>
          <p:nvPr/>
        </p:nvGrpSpPr>
        <p:grpSpPr>
          <a:xfrm>
            <a:off x="8349800" y="463960"/>
            <a:ext cx="513720" cy="273600"/>
            <a:chOff x="8349800" y="463960"/>
            <a:chExt cx="513720" cy="27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64B976C-971C-4E6F-8BC7-A9F990E3BDEB}"/>
                    </a:ext>
                  </a:extLst>
                </p14:cNvPr>
                <p14:cNvContentPartPr/>
                <p14:nvPr/>
              </p14:nvContentPartPr>
              <p14:xfrm>
                <a:off x="8349800" y="611560"/>
                <a:ext cx="350280" cy="75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64B976C-971C-4E6F-8BC7-A9F990E3BDE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345480" y="607240"/>
                  <a:ext cx="3589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72189D9-536B-4124-8818-BFAAAD87D9D7}"/>
                    </a:ext>
                  </a:extLst>
                </p14:cNvPr>
                <p14:cNvContentPartPr/>
                <p14:nvPr/>
              </p14:nvContentPartPr>
              <p14:xfrm>
                <a:off x="8722760" y="463960"/>
                <a:ext cx="140760" cy="2736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72189D9-536B-4124-8818-BFAAAD87D9D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718440" y="459640"/>
                  <a:ext cx="149400" cy="28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EC1CB1D-DAD1-4EAB-ACA4-D68401300EEA}"/>
              </a:ext>
            </a:extLst>
          </p:cNvPr>
          <p:cNvGrpSpPr/>
          <p:nvPr/>
        </p:nvGrpSpPr>
        <p:grpSpPr>
          <a:xfrm>
            <a:off x="9145400" y="526960"/>
            <a:ext cx="1280520" cy="434880"/>
            <a:chOff x="9145400" y="526960"/>
            <a:chExt cx="1280520" cy="43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BC17AA7-BA49-487F-8C14-4F7FEFA8635F}"/>
                    </a:ext>
                  </a:extLst>
                </p14:cNvPr>
                <p14:cNvContentPartPr/>
                <p14:nvPr/>
              </p14:nvContentPartPr>
              <p14:xfrm>
                <a:off x="9145400" y="562960"/>
                <a:ext cx="319320" cy="358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BC17AA7-BA49-487F-8C14-4F7FEFA8635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141080" y="558640"/>
                  <a:ext cx="32796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D9F8CF4-A5FE-4C07-B38C-085511F41917}"/>
                    </a:ext>
                  </a:extLst>
                </p14:cNvPr>
                <p14:cNvContentPartPr/>
                <p14:nvPr/>
              </p14:nvContentPartPr>
              <p14:xfrm>
                <a:off x="9522680" y="575920"/>
                <a:ext cx="146880" cy="2232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D9F8CF4-A5FE-4C07-B38C-085511F4191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518360" y="571600"/>
                  <a:ext cx="1555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1FF572B-9340-427B-88A3-1CD2F0DD840A}"/>
                    </a:ext>
                  </a:extLst>
                </p14:cNvPr>
                <p14:cNvContentPartPr/>
                <p14:nvPr/>
              </p14:nvContentPartPr>
              <p14:xfrm>
                <a:off x="9692960" y="584920"/>
                <a:ext cx="373680" cy="2088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1FF572B-9340-427B-88A3-1CD2F0DD840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688640" y="580600"/>
                  <a:ext cx="3823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149C638-AC91-443A-8260-BBECA7071BB9}"/>
                    </a:ext>
                  </a:extLst>
                </p14:cNvPr>
                <p14:cNvContentPartPr/>
                <p14:nvPr/>
              </p14:nvContentPartPr>
              <p14:xfrm>
                <a:off x="10140440" y="526960"/>
                <a:ext cx="120960" cy="255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149C638-AC91-443A-8260-BBECA7071BB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136120" y="522640"/>
                  <a:ext cx="129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503D058-8241-42FF-A7D2-FD5749303967}"/>
                    </a:ext>
                  </a:extLst>
                </p14:cNvPr>
                <p14:cNvContentPartPr/>
                <p14:nvPr/>
              </p14:nvContentPartPr>
              <p14:xfrm>
                <a:off x="10221080" y="529120"/>
                <a:ext cx="204840" cy="4327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503D058-8241-42FF-A7D2-FD574930396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216760" y="524800"/>
                  <a:ext cx="213480" cy="44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00A2038-FAF5-4B95-A466-AFA976133EF2}"/>
                  </a:ext>
                </a:extLst>
              </p14:cNvPr>
              <p14:cNvContentPartPr/>
              <p14:nvPr/>
            </p14:nvContentPartPr>
            <p14:xfrm>
              <a:off x="5573480" y="3548080"/>
              <a:ext cx="15480" cy="2070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00A2038-FAF5-4B95-A466-AFA976133EF2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569160" y="3543760"/>
                <a:ext cx="2412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A673076-13DE-4E34-911C-E3DE0097E9FF}"/>
                  </a:ext>
                </a:extLst>
              </p14:cNvPr>
              <p14:cNvContentPartPr/>
              <p14:nvPr/>
            </p14:nvContentPartPr>
            <p14:xfrm>
              <a:off x="6038600" y="1611640"/>
              <a:ext cx="360" cy="3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A673076-13DE-4E34-911C-E3DE0097E9FF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034280" y="1607320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4DEBD9C2-0EE8-4D15-8E2A-47903E4E36B8}"/>
              </a:ext>
            </a:extLst>
          </p:cNvPr>
          <p:cNvGrpSpPr/>
          <p:nvPr/>
        </p:nvGrpSpPr>
        <p:grpSpPr>
          <a:xfrm>
            <a:off x="4692560" y="1390960"/>
            <a:ext cx="16560" cy="82800"/>
            <a:chOff x="4692560" y="1390960"/>
            <a:chExt cx="16560" cy="8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3B61DDA-2256-45EB-9811-E2788AF85F49}"/>
                    </a:ext>
                  </a:extLst>
                </p14:cNvPr>
                <p14:cNvContentPartPr/>
                <p14:nvPr/>
              </p14:nvContentPartPr>
              <p14:xfrm>
                <a:off x="4703360" y="1454680"/>
                <a:ext cx="5760" cy="19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3B61DDA-2256-45EB-9811-E2788AF85F4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699040" y="1450360"/>
                  <a:ext cx="144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155FBFE-C95C-40BB-A47E-CE8DCE071674}"/>
                    </a:ext>
                  </a:extLst>
                </p14:cNvPr>
                <p14:cNvContentPartPr/>
                <p14:nvPr/>
              </p14:nvContentPartPr>
              <p14:xfrm>
                <a:off x="4692560" y="1390960"/>
                <a:ext cx="3960" cy="14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155FBFE-C95C-40BB-A47E-CE8DCE07167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88240" y="1386640"/>
                  <a:ext cx="12600" cy="2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32EE860-C7E3-4D9E-BC55-62B8E8B56111}"/>
                  </a:ext>
                </a:extLst>
              </p14:cNvPr>
              <p14:cNvContentPartPr/>
              <p14:nvPr/>
            </p14:nvContentPartPr>
            <p14:xfrm>
              <a:off x="7462400" y="-270440"/>
              <a:ext cx="360" cy="3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32EE860-C7E3-4D9E-BC55-62B8E8B56111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458080" y="-274760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679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3557</TotalTime>
  <Words>241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Aws Secrets Manager</vt:lpstr>
      <vt:lpstr>An Existing Problem:</vt:lpstr>
      <vt:lpstr>An example for our existing problem</vt:lpstr>
      <vt:lpstr>Example: </vt:lpstr>
      <vt:lpstr>Found solution: hiding secrets on Aws Secrets Manager.</vt:lpstr>
      <vt:lpstr>CREATE A NEW SECRET KEY</vt:lpstr>
      <vt:lpstr>IAM Policy For Aws Secrets Manager</vt:lpstr>
      <vt:lpstr>IAM Policy for Aws Secrets Manager </vt:lpstr>
      <vt:lpstr>RETRIEVE SECRETS</vt:lpstr>
      <vt:lpstr>IAM Policy for Aws Secrets Manager </vt:lpstr>
      <vt:lpstr>TIME FOR YOUR QUESTIONS !!!                 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Secrets Manager</dc:title>
  <dc:creator>Jerry luong</dc:creator>
  <cp:lastModifiedBy>Jerry luong</cp:lastModifiedBy>
  <cp:revision>3</cp:revision>
  <dcterms:created xsi:type="dcterms:W3CDTF">2022-01-25T02:00:18Z</dcterms:created>
  <dcterms:modified xsi:type="dcterms:W3CDTF">2022-02-02T02:33:03Z</dcterms:modified>
</cp:coreProperties>
</file>