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ink/ink1.xml" ContentType="application/inkml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ink/ink2.xml" ContentType="application/inkml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ink/ink3.xml" ContentType="application/inkml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ink/ink4.xml" ContentType="application/inkml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22"/>
  </p:notesMasterIdLst>
  <p:handoutMasterIdLst>
    <p:handoutMasterId r:id="rId23"/>
  </p:handoutMasterIdLst>
  <p:sldIdLst>
    <p:sldId id="304" r:id="rId3"/>
    <p:sldId id="397" r:id="rId4"/>
    <p:sldId id="405" r:id="rId5"/>
    <p:sldId id="406" r:id="rId6"/>
    <p:sldId id="421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22" r:id="rId15"/>
    <p:sldId id="415" r:id="rId16"/>
    <p:sldId id="416" r:id="rId17"/>
    <p:sldId id="417" r:id="rId18"/>
    <p:sldId id="418" r:id="rId19"/>
    <p:sldId id="419" r:id="rId20"/>
    <p:sldId id="420" r:id="rId21"/>
  </p:sldIdLst>
  <p:sldSz cx="9144000" cy="5143500" type="screen16x9"/>
  <p:notesSz cx="6858000" cy="9144000"/>
  <p:custDataLst>
    <p:tags r:id="rId2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itchFamily="1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itchFamily="1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itchFamily="1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itchFamily="1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itchFamily="1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pitchFamily="1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pitchFamily="1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pitchFamily="1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pitchFamily="1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91017" autoAdjust="0"/>
  </p:normalViewPr>
  <p:slideViewPr>
    <p:cSldViewPr snapToGrid="0" snapToObjects="1">
      <p:cViewPr varScale="1">
        <p:scale>
          <a:sx n="98" d="100"/>
          <a:sy n="98" d="100"/>
        </p:scale>
        <p:origin x="90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44DB8F8-E895-410D-A5AD-44A639EFD162}" type="datetimeFigureOut">
              <a:rPr lang="en-US"/>
              <a:pPr/>
              <a:t>10/2/2015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3A117E2-640C-44F3-8A58-135A19B62F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150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26.19775" units="1/cm"/>
          <inkml:channelProperty channel="Y" name="resolution" value="434.7826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30T18:40:16.3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32.41379" units="1/cm"/>
          <inkml:channelProperty channel="Y" name="resolution" value="63.52941" units="1/cm"/>
          <inkml:channelProperty channel="T" name="resolution" value="1" units="1/dev"/>
        </inkml:channelProperties>
      </inkml:inkSource>
      <inkml:timestamp xml:id="ts1" timeString="2015-09-30T18:44:13.582"/>
    </inkml:context>
  </inkml:definitions>
  <inkml:trace contextRef="#ctx0" brushRef="#br0">8129 7528 23 0,'-9'-9'11'0,"1"15"4"0,8-6-12 0,0 0-2 16,0 0 0-16,0 0 0 15,-4-3 1-15,-1 3 0 16,5-6 1-16,-4 6-4 16,0-4 0-16,0 1 3 15,-5 6 1-15,1-3 2 16,3 4 0-16,1-4-3 16,0 3 0-16,4-3-1 15,0 6 1-15,4 1-2 16,0-14 0-16,5 4 0 15,-5 6 1-15,5-3-1 0,-5 3 1 16,4-6 0-16,5 3 0 16,0 7 0-16,4-1 0 15,0-6-1-15,0 6 1 16,0-3-1-16,4-3 0 16,0 7 0-16,0-4 1 15,1 3-2-15,7 4 1 16,-3-4 1-16,3-3 1 15,1 4-2-15,4-1 0 16,4 0-1-16,4-2 1 16,5 5 0-16,4-2 1 15,4-11-2-15,5 4 0 0,3-9 1 16,5 6 0-16,8 3 1 16,-8-4 0-16,0 8-3 15,-4 5 0-15,-5-2 1 16,5-4 1-16,-5 3 0 15,5 0 1-15,-1-2-2 16,9-1 0-16,5 3 2 16,7 1 0-16,1-1-2 15,0 3 0-15,0-2 1 16,-5-1 0-16,1-3 0 16,4 4 1-16,-13-1-2 15,0-3 1-15,0 0 1 16,0 1 0-16,0 2-1 15,0-3 1-15,5 3-3 0,3 1 1 16,-4-1 1-16,5-3 1 16,4 1-1-16,0-4 0 15,-1 3 0-15,1-3 1 16,0 3-1-16,-4 0 0 16,-5 0 0-16,-4-3 1 15,-4 3-1-15,-9 1 1 16,1-4-1-16,-1 3 1 15,0 0-2-15,13-3 0 16,1 3 1-16,3-3 1 16,4 3 0-16,-3-3 1 15,3-3-4-15,-3-3 1 0,-1-4 0 16,0 1 1-16,-4-4 0 16,-4-3 0-16,0 0 0 15,0-6 1-15,4-3-1 16,0-1 0-16,4-6-3 15,1-3 0-15,-9 4 3 16,-9-11 0-16,-12 4 0 16,-13-3 1-16,-13-4 1 15,-13-3 0-15,-12 4-2 16,-4-4 1-16,-5-3 0 16,-8 4 1-16,4-1-4 15,0-9 0-15,0-7 2 16,-5 4 1-16,-3-1-2 15,-9 1 1-15,-13 3 0 16,-20 9 0-16,-10 3 0 0,-8 4 1 16,-4 3-1-16,-8-3 1 15,-9 2-1-15,-9 8 0 16,-12-4-1-16,0 6 1 16,-13 4 0-16,-13 9 0 15,-8-7 0-15,-4 14 0 16,-17-1-1-16,-1 7 1 15,5 3 1-15,0 3 0 16,4-3-1-16,5 7 0 16,7 2-1-16,-3 1 0 15,0 3 1-15,12-1 1 16,-8 4-1-16,-4 3 1 0,-1-3-2 16,13 6 0-16,5 1 2 15,4-1 0-15,4 3-2 16,17 1 1-16,8 6 0 15,5 3 1-15,0 3-1 16,0-6 1-16,8-7-2 16,4 10 1-16,5-3 0 15,4 3 0-15,13-3 0 16,12-1 0-16,9 1 1 16,17-3 0-16,21-1 1 15,17 1 0-15,21 3 1 16,26 0 1-16,16 9-6 15,22 7 0-15,13-7 0 0,12 0 1 16,13 4-4-16,13-4 0 16,4 4-3-16,-1-4 0 15,10 3-10-15,8-9 1 16,4-3-1-16,9-3 1 16</inkml:trace>
  <inkml:trace contextRef="#ctx0" brushRef="#br0" timeOffset="96116.0569">8171 7541 26 0,'-12'-16'13'0,"16"-6"3"0,0 19-12 0,0 0-1 16,0-1 0-16,-4-2 1 15,0 0 1-15,-8 2-4 16,0 1 1-16,-5 10 0 16,4-4 0-16,1 0-1 15,4 3 1-15,12-2-2 16,18 2 0-16,12-3 0 16,17-6 1-16,17-3-2 15,8 2 0-15,18-5 2 16,4-1 0-16,0-2 1 15,-1 5 0-15,-12-2-1 16,-12 2 0-16,-18 4 0 16,-21 0 0-16,-17 3 1 0,-21 0 0 15,-8 0-3-15,-13 0 1 16,-13 0 1-16,-13-6 0 16,-4 6-2-16,-12 6 1 15,-5-6 0-15,0 3 1 16,-4-3-2-16,4 6 1 15,0 1 0-15,5-1 0 16,12 1 0-16,13-1 0 16,12-6 1-16,18 6 0 15,16-6-3-15,18 3 0 16,24-9 2-16,18 0 1 16,17-7-3-16,0 3 1 0,0-9 1 15,-9 3 1-15,-8 10 2 16,-9-3 1-16,-12 2-2 15,-22 1 1-15,-12 0-3 16,-17 2 1-16,-13 1-1 16,-21 6 1-16,-17-3-1 15,-22 4 0-15,-8-8 0 16,-4 4 1-16,0 10-2 16,9-4 0-16,3 1 0 15,14-1 1-15,16 0 1 16,9 4 0-16,17-4-1 15,21 1 0-15,13-1-1 16,16-3 0-16,22 3 1 16,17-6 1-16,8 0-2 15,9 0 1-15,-4-3-1 0,-5-3 1 16,-4 0 1-16,-13 2 0 16,-3 1-2-16,-18-6 1 15,-9-4 0-15,-12 3 1 16,-12 4-2-16,-14 0 1 15,-16 3 0-15,-26-1 1 16,-26 8-1-16,-12 2 1 16,-12 7-1-16,-1-1 1 15,-4 1-2-15,13 0 1 16,12-1 0-16,26-2 0 16,12-4-1-16,27 1 0 15,16-7 1-15,29 0 1 0,22-3-2 16,25-4 0-16,18 1 1 15,20-1 1-15,1-2-4 16,-9 6 1-16,-5-4-9 16,-16 7 1-16,-30 4-27 15,-21-1 0-15,-25 6 34 16,-18-9 1-16</inkml:trace>
  <inkml:trace contextRef="#ctx0" brushRef="#br0" timeOffset="113892.5137">13832 7452 36 0,'-29'-32'18'0,"7"0"8"0,18 29-18 15,0-3-6-15,-5 0 1 16,1-1-3-16,-1 1 0 0,1-1 0 15,-5 4 0-15,5 3 1 16,-1 0 0-16,5 3-1 16,12 7 0-16,9 3 0 15,13-4 0-15,21 4 0 16,17-10 1-16,12 0 0 16,5 0 0-16,0 1 1 15,-4-1 0-15,-1-3-2 16,-12-3 0-16,-13 6 0 15,-12-6 1-15,-14 3-1 16,-16-7 1-16,-22 1-2 16,-16 6 1-16,-22 0 0 15,-16-3 0-15,-26-4-1 0,-9-2 0 16,1-1 1-16,-1 4 1 16,5 6-1-16,12-3 1 15,13 0-1-15,13-1 1 16,21 1-1-16,13 0 1 15,21-6-1-15,13 2 1 16,21 4-1-16,21 3 1 16,26 0-2-16,25-3 0 15,12 3 1-15,9 6 1 16,1 10-2-16,-5 0 0 16,-22 0 2-16,-16 0 0 15,-21 0-1-15,-18-4 0 16,-20 1 3-16,-22 0 1 0,-25-4-4 15,-26 4 0-15,-21-7 0 16,-21-2 1-16,-21-1-1 16,-9-3 1-16,9 3-1 15,13-3 0-15,20 3-1 16,22-3 1-16,21 0-1 16,22 7 1-16,20-4 0 15,26-3 0-15,30-3-1 16,20-4 1-16,22 7 0 15,26 0 1-15,-1 3-2 16,-12 1 1-16,-21 5 0 16,-26 1 1-16,-26-1-1 15,-33 4 1-15,-30 0-2 16,-38-4 0-16,-30-9-13 0,-25 3 0 16,-26-3-28-16,-12-22 1 15</inkml:trace>
  <inkml:trace contextRef="#ctx0" brushRef="#br0" timeOffset="125062.7241">19035 2612 37 0,'-55'-31'18'0,"13"15"5"0,25 9-20 16,-9 1-3-16,-12-10 1 15,-21 3-1-15,-9 1 1 16,-13-1-2-16,-12 10 1 16,-13 9 0-16,-4 7 0 15,-9 12 0-15,5 23 0 0,-9 22 0 16,0 6 0-16,12 42 0 15,18 19 1-15,21 28-2 16,21 32 0-16,21 10 2 16,22 22 0-16,25-13 0 15,17-22 0-15,21-25 3 16,13-20 1-16,17-22-3 16,25-12 0-16,17-20-1 15,4-19 1-15,14-25-2 16,-1-38 0-16,8-54 2 15,-7-45 0-15,-5-48-3 16,-5-53 1-16,-8-46-1 16,-25-24 0-16,-30-13-4 15,-33 3 1-15,-31 6 2 0,-29 3 0 16,-26 45 2-16,-16 35 0 16,-18 41 0-16,-21 52 1 15,-12 46-2-15,-9 46 0 16,-4 44-14-16,25 19 1 15,42-7-15-15,39-25 0 16</inkml:trace>
  <inkml:trace contextRef="#ctx0" brushRef="#br0" timeOffset="192712.6813">20049 5099 34 0,'0'0'17'0,"-34"6"5"0,21-6-17 16,-8 0-3 0,-9-3 0-16,-8-6 1 0,0-4 0 15,-9 3-2-15,0-5 0 16,-3 2-1-16,-1 3 0 15,4 1 1-15,13-1 1 16,13 1-4-16,17-7 0 16,16-3 1-16,22-7 0 15,17 1 0-15,26-1 1 16,7-9 1-16,10 7 0 16,-5 2-2-16,-5-5 1 15,-3 2 1-15,-17 7 0 16,-5 3 2-16,-25 3 0 15,-26 0-2-15,-29 3 0 0,-42 10-1 16,-48 0 1-16,-29 3 2 16,-29 6 0-16,-22 7-2 15,13 6 0-15,25 3-3 16,30-3 0-16,34 0-1 16,21-6 1-16,39-3 2 15,33-4 1-15,26-3 2 16,37 0 1-16,31-6-1 15,21 0 1-15,16 3-4 16,10 0 1-16,-5 0-1 16,-26 0 0-16,-25-3 0 15,-21 0 0-15,-17 3 0 16,-26 0 1-16,-29 0-3 0,-30 3 0 16,-25 0 0-16,-22 0 0 15,-12 0 3-15,-9 4 0 16,0-4 0-16,13-3 0 15,17 0-2-15,13 0 1 16,16 0-1-16,18-3 0 16,25-4 0-16,25-2 1 15,31-1 0-15,20 4 0 16,21-4 0-16,14 1 0 16,-10 2-1-16,-16 7 1 15,-21-3 0-15,-26-3 1 16,-34 6 0-16,-38-7 0 15,-34 1-2-15,-38 9 0 0,-42 0-12 16,-5 1 1-16,-8 12-28 16,13 9 0-16</inkml:trace>
  <inkml:trace contextRef="#ctx0" brushRef="#br0" timeOffset="229450.5398">16474 7700 30 0,'-131'0'15'0,"-69"64"3"0,149-39-15 0,-25 10-4 16,-5 3 1-16,9 7 0 16,9-4 1-16,16 0-2 15,13 4 1-15,13 9 0 16,17 6 1-16,16 14 0 16,14 5 1-16,21 13 2 15,16 0 1-15,26 1-6 16,38-8 1-16,35-11 0 15,28-17 1-15,22-22-4 0,26-22 0 16,4-23 3-16,-5-31 1 16,-21-20-1-16,-25-28 1 15,-21-3 4-15,-43 0 0 16,-34-16-1-16,-33 0 0 16,-35-7-4-16,-33 7 1 15,-39-3-1-15,-29 6 0 16,-39 13-4-16,-42 25 0 15,-17 22-7-15,-38 42 0 16,-12 44-20-16,-14 42 0 16</inkml:trace>
  <inkml:trace contextRef="#ctx1" brushRef="#br0">8947 8649 0,'21'0'78,"1"0"-62,-1 0-16,0 21 16,0-21-16,0 0 15,22 21-15,-1-21 16,-21 21-16,43-21 15,-43 0-15,0 0 16,22 0 0,-22 0-16,0 0 15,22 0-15,-22 0 16,0 0-16,0 0 16,0 0-1,1 0 16,-1 0 32,0 0-47,0 0-1,1 0-15,-1 0 16,0 0-16,0 0 15,22 0 17,-1 0-17,-21 0-15,0 0 32,1 0-17,-1 0 1,21 0 31,-21 0-47,22 0 15,42 0 1,-64 0 0,0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26.19775" units="1/cm"/>
          <inkml:channelProperty channel="Y" name="resolution" value="434.7826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30T18:48:39.7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9328 5589 29 0,'0'-40'14'0,"-4"23"8"0,-5 17-16 16,-13-3-3-16,-14 0 0 15,-17 3-1-15,-18 3 1 16,-8 0-1-16,-1 1 1 15,-13 2-3-15,-4 1 1 16,-18-7-1-16,-5 3 0 16,-8 4-1-1,-14 3 0-15,-17-4 1 0,-9 1 0 0,-9 3-1 16,-22 3 1-16,-5 4 0 16,1-4 1-16,-10-3 0 15,1-7 0-15,4-3-1 16,0-6 0-16,9-1 0 15,4 1 0-15,-4 6-1 16,-5 13 0-16,-12 7 1 16,-10 13 1-16,-4 10-2 15,-9 10 1-15,9 4 0 16,8 2 0-16,14 1-1 16,31-4 1-16,18-13 1 15,35 1 1-15,18-5-3 16,22 1 0-16,4 3 2 15,18 17 0-15,0-7-2 0,9 7 1 16,18 16-1-16,13 7 0 16,17-3 2-16,23-1 0 15,17-6-1-15,27-3 0 16,27-4 0-16,26-13 1 16,18-3-2-16,13-13 1 15,35-1-1-15,9-9 1 16,23-7 1-16,21-7 1 15,19-13-4-15,17 0 1 16,22-10 1-16,13-7 0 16,22 1 0-16,-4-14 0 15,23 10 0-15,-10-3 0 16,18-7 0-16,-5-3 0 16,-8 6-1-16,13 7 1 0,-4-10 0 15,13 11 0-15,-9 2 0 16,13-6 1-16,5 9-2 15,-9-5 1-15,13 2 0 16,-9 0 0-16,5 1 3 16,-10 6 1-16,-12 0-3 15,0 10 1-15,-27 3-1 16,4 10 0-16,-17 1 0 16,0 12 1-16,-14 7-3 15,9 7 1-15,-12-7 1 16,7 11 0-16,-3-15-2 15,4-2 0-15,-9 0 1 0,-9-1 1 16,-9 4-1-16,-12 0 0 16,7 0 1-16,-7-1 1 15,-1 5-2-15,-9 2 1 16,-4 1-1-16,8 2 0 16,-3-5 1-16,-6 9 0 15,1-17-2-15,-4 4 0 16,-1-3 1-16,0-4 1 15,-8-3-1-15,4-7 0 16,-5 0-1-16,10-9 1 16,-1-8 0-16,5-12 0 15,4-14-1-15,0-7 1 0,5-9-2 16,0-14 1-16,-10-3-1 16,-12-6 0-16,-9-14 2 15,-18-14 1-15,-18-2-1 16,-22-1 0-16,-13-6 0 15,-22 7 1-15,-23-4-2 16,-21 0 0-16,-18 7 2 16,-23 0 0-16,-21 6-2 15,-23-3 1-15,-21-10 0 16,-37 7 0-16,-38-3-1 16,-41-1 0-16,-53 14 2 15,-31 3 0-15,-40 0-2 16,-35 23 1-16,-31 0 0 15,-22 14 0-15,-13 6-1 16,-27 4 0-16,-27 3 1 16,-8 13 1-16,-27 3-1 0,-27 10 1 15,-26 7 0-15,-4 4 0 16,-5 9 1-16,0 0 1 16,0 10-2-16,5-16 1 15,4 0-3-15,17-1 1 16,1 8 0-16,-5-4 1 15,-8 3-1-15,-10 20 0 16,1 0-2-16,-18 20 0 16,4 14 1-16,-9 22 0 15,-4 7-2-15,14 7 1 16,21 10-4-16,18 7 1 0,31-1-9 16,53-13 0-16,31-16-14 15,45-21 1-15</inkml:trace>
  <inkml:trace contextRef="#ctx0" brushRef="#br0" timeOffset="29231.6328">4576 10522 15 0,'-5'-20'7'0,"41"20"1"16,-23-7-9-16,4-3-3 15,10 0 0-15,-5-6-3 16,-4 3 1-16,-5-4 6 16,-4 4 0-16,-9 3 11 15,0 0 1-15,-18 0-2 16,1 0 0-16,-6 3-3 15,-3 1 1-15,4-1-6 16,-5-3 1-16,1 0-1 0,-5 0 0 16,-5-6-2-16,-8 2 0 15,-13 1 1-15,-19 3 1 16,-8 3-3-16,-13 4 1 16,-9 3 1-16,-9 0 0 15,-9 0-3-15,-9 3 0 16,9 1 2-16,0 2 1 15,0-6-1-15,0 0 0 16,-4 7 0-16,4 6 0 16,0 1-1-16,5-1 1 15,8 3 1-15,-17 4 0 16,22 0-1-16,8 13 0 16,10 1-1-16,8 2 0 0,14 4 1 15,8 0 0-15,14 10-1 16,9 3 0-16,12 6 0 15,15 4 0-15,3 7-1 16,1 3 1-16,8 7 1 16,1-11 1-16,3-2 0 15,15-1 0-15,8 4-2 16,-5-11 0-16,14-2 3 16,-5-7 1-16,14-4-3 15,4 0 1-15,-9-2 0 16,1-8 0-16,3 1 1 15,-8-1 1-15,-5-9-2 16,1 2 1-16,-1-2-2 0,1-7 0 16,-5-4 0-16,4 4 0 15,5-6 0-15,0-8 1 16,-9 1-2-16,9 6 1 16,-10-6 0-16,6-1 0 15,-5 1-1-15,9-10 1 16,-5-1 0-16,14-2 1 15,-1 2-2-15,1-5 1 16,9-5 1-16,-1 1 0 16,5-7-2-16,-4 10 0 15,4 0 1-15,0-6 1 16,-14 6-1-16,5-4 1 16,-4 4-1-16,4 0 0 0,-13 1-1 15,9-1 1-15,-1 0 0 16,5 0 1-16,5 0-1 15,-1 6 0-15,10 1 0 16,-5 3 0-16,0-3 0 16,4 3 1-1,14 0 0 1,-14 0 0-16,-4 6-3 16,-4-2 1-16,4 6 2 15,-1-4 1-15,6 1-4 16,8-4 1-16,0-3 1 15,5 0 1-15,0 0-2 16,-5 0 1-16,4 7 0 0,-12-4 0 16,-1 1 0-16,-8 2 1 15,-5 1-1-15,-9-1 1 16,-4 1-2-16,0 0 1 16,-9-7-1-16,4 0 1 15,5-4 0-15,-5-2 0 16,5-4 0-16,0 0 0 15,0 0-1-15,-9-3 0 16,-5-1 2-16,1 1 0 16,-5 0 0-16,0 3 0 15,5-7-1-15,4-3 0 16,9 0-3-16,8-6 0 16,5-7 2-16,5 10 1 15,-1-7-1-15,-4-4 0 0,-4 8 1 16,0 9 1-16,4-3-2 15,-9 4 1-15,9-1 2 16,0 1 0-16,5 6-2 16,4-7 0-16,0 1 0 15,4-1 0-15,5-3-1 16,-5 3 0-16,10 8 1 16,-6 2 1-16,1 10-1 15,-4-6 0-15,-1 0 1 16,0 3 0-16,1 0 1 15,-1 0 1-15,5 3-3 16,9-3 0-16,-1 0-1 16,10 3 1-16,4-3 1 0,0 0 0 15,4-3-3-15,5 3 1 16,8 7 2-16,-4-11 0 16,5 1-1-16,0-10 0 15,4-1-1-15,4 1 1 16,5-4 0-16,0-6 0 15,0 3 0-15,9 0 1 16,4-3-1-16,0 3 0 16,-4 0 0-16,-5 4 0 15,5-1-1-15,4 4 1 16,-4 0 0-16,-9-1 0 16,-9 4 0-16,9 4 0 15,0 3 1-15,-5-4 0 16,-4 4-1-16,0-1 1 0,5-2-2 15,-1 6 1-15,1-10 0 16,-1 3 1-16,-4 0-2 16,0-6 1-16,-9-3-2 15,1 2 0-15,-23-6 2 16,-14-3 1-16,-16 7 0 16,-10 2 0-16,-13 1 0 15,-18-7 1-15,-17-3-2 16,-18 0 1-16,-23-4-1 15,-12-3 0-15,-18 4 0 16,-14 3 1-16,-13 3-2 16,-4-4 1-16,-5 1-1 15,-12 3 0-15,-10 4 2 0,-22-1 0 16,-4 7-2-16,-23 0 0 16,-8 0 1-16,-9 0 0 15,-5 0-1-15,-4-6 0 16,0 6 1-16,0-7 0 15,0 1 0-15,-9 2 0 16,-4-2 0-16,0 2 1 16,-9-2 0-16,-9-1 1 15,-4 4-1-15,-1 0 0 16,1-1-1-16,-1 5 1 16,5-8-1-16,14 0 1 15,8-3-2-15,9 1 1 0,18-11 0 16,-1 3 0-16,10 1-1 15,0-4 1-15,-5 7 0 16,0 3 0-16,-13 10-2 16,0 3 0-16,-1 17-3 15,1 10 0-15,5 10-13 16,12 3 1-16,14 7-6 16,9 3 1-16</inkml:trace>
  <inkml:trace contextRef="#ctx0" brushRef="#br0" timeOffset="31993.5262">3673 10024 33 0,'-9'-23'16'0,"-9"6"4"15,5 14-18-15,0 3-2 16,-9 3 0-16,-9 4 0 16,-5 6 0-16,-8 4-5 15,0 6 1-15,-1-6-1 16,1 3 0-16,0 0 2 16,-5-7 1-16,-4 0 3 0,-9-6 1 15,-13 6 2-15,-9 4 0 16,0-1 0-16,-22 1 1 15,4 6-4-15,-13 0 1 16,-5-3-2-16,19 0 1 16,3-3-2-16,14-4 1 15,9-3 0-15,4 3 1 16,18-3-1-16,0 3 0 16,18 1 0-16,-10 2 1 15,19 4-1-15,-1 0 1 16,9 3 0-16,10-3 0 15,8 0-1-15,13-3 0 16,13 3 0-16,10-4 1 16,13 7 0-16,-5 1 0 0,4-1-1 15,6 0 1-15,3-3-1 16,-13-3 1-16,5 2 0 16,-5-9 1-16,5 7-1 15,4-7 1-15,5-3-1 16,-1-4 1-16,9 0-2 15,-8 4 1-15,4-4 0 16,-9 4 1-16,0-4-2 16,-4 7 1-16,-1-3 0 15,-8 3 0-15,0-4-1 16,0 11 1-16,-5-4-1 16,-4 4 0-16,0-7 1 15,0 3 0-15,5 0-1 16,-5 0 1-16,4 1-2 0,9-8 0 15,9 4 1-15,5-3 0 16,-1-4 0-16,5-3 1 16,0 7-1-16,0 0 1 15,0-1-3-15,-9 1 1 16,9-1 2-16,0 1 0 16,5 6-1-16,3 4 1 15,1-7 1-15,4 3 1 16,5-3-6-16,-9 0 1 15,4-3 2-15,9-4 0 16,0 0 0-16,0 4 1 16,-4 0 0-16,4-7 1 15,-4 3-4-15,4-3 0 0,9 0 4 16,4 3 1-16,9-3-4 16,5 0 0-16,0 0 0 15,8 4 0-15,5 2 2 16,-5 1 1-16,-4-1-4 15,-4 4 1-15,0 4 1 16,8-4 1-16,1-4 0 16,4-6 0-16,8 0-3 15,10 0 0-15,8-6-6 16,5-4 0-16,0 0-22 16,9 0 0-16,4-3 18 15,-17-4 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26.19775" units="1/cm"/>
          <inkml:channelProperty channel="Y" name="resolution" value="434.7826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30T18:52:32.1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9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32.41379" units="1/cm"/>
          <inkml:channelProperty channel="Y" name="resolution" value="63.52941" units="1/cm"/>
          <inkml:channelProperty channel="T" name="resolution" value="1" units="1/dev"/>
        </inkml:channelProperties>
      </inkml:inkSource>
      <inkml:timestamp xml:id="ts1" timeString="2015-09-30T18:57:08.351"/>
    </inkml:context>
  </inkml:definitions>
  <inkml:trace contextRef="#ctx0" brushRef="#br0">15877 3565 32 0,'-13'-17'16'0,"-45"37"3"0,45-16-16 16,-5-4-1-16,-4 0 0 16,-4 0-2-16,-5-4 0 15,-5 1-2-15,-8 3 1 16,-13 0-2-16,-14 7 1 16,-13 3-1-16,-14 3 0 15,-12 4 4-15,-10-1 0 16,-21-6 1-16,3 3 1 0,6 4-3 15,-1-7 0-15,5 3 0 16,-1-3 1-16,14 0-1 16,9 10 1-16,-5 6-2 15,5 8 1-15,-13 5-1 16,-1 8 1-16,5 6 0 16,9 0 1-16,9 0-2 15,13 7 1-15,13-4 0 16,9 1 1-16,22-4 2 15,13-3 1-15,19 6-1 16,12-10 1-16,14 1 0 16,13-4 0-16,9 0-5 15,17-6 1-15,9 6 0 16,5-7 0-16,0-6 1 16,4 3 0-16,1 0 0 0,3 4 1 15,5-1-2-15,9-6 0 16,5 3 1-16,3-13 0 15,10-3-1-15,0-1 1 16,8-2 0-16,9-4 1 16,-8 0-2-16,4 0 0 15,0-4 2-15,4-6 0 16,5 4-2-16,-1-8 0 16,1-2 1-16,9 2 0 15,4-2-2-15,0-4 1 16,-5 0-1-16,1 3 0 15,-5 0 1-15,-4 1 0 0,-14-1 0 16,1 1 0-16,-9-1-1 16,8 4 1-16,9 3 1 15,1 0 0-15,-1 0-3 16,9 3 0-16,18-10 2 16,-4 7 1-16,3-3-3 15,1 0 0-15,-4 6 0 16,4-3 0-16,-18 3 2 15,0 1 1-15,0 2-1 16,-4 1 0-16,4-7 0 16,-4 0 1-16,8 3-1 15,6 1 0-15,-1-8 1 16,-9 4 0-16,0 7-1 16,0-4 1-16,5 4 1 15,-14-4 1-15,-4-3-4 0,0 7 0 16,4-7 3-16,5 0 0 15,-5-4-2-15,5 1 1 16,13 3-2-16,0 0 1 16,4-3-1-16,-4-1 1 15,5 8 0-15,-1-4 0 16,-4-7 0-16,-8-3 0 16,-1 0 1-16,4-6 0 15,10-4-2-15,-10-7 1 16,1 4-2-16,4 0 0 15,5 0 4-15,-1-1 1 16,-13 1-5-16,-4-3 1 0,-9 2 0 16,-18 1 0-16,-17 0 1 15,-19-4 1-15,-12-6 0 16,-14-3 1-16,-13-1-4 16,-9-9 0-16,-13-4 0 15,-9-6 1-15,-13-4-2 16,-9 0 1-16,-18-3 2 15,-9 0 0-15,-13 0-1 16,-4 0 0-16,-18 3 1 16,-14 4 0-16,-12 0 0 15,-14 2 0-15,-18 8-1 16,-26 6 0-16,-13 7 1 16,-23 6 0-16,-22 4 0 15,-21 0 1-15,-6 0-1 0,-12 0 0 16,-5-4 0-16,0 4 0 15,0 0 0-15,-9 3 0 16,-8 0 0-16,-5 0 0 16,-18 3-1-16,0 7 1 15,-13 0 0-15,9 4 0 16,-22-4 1-16,4 3 0 16,-9 1 0-16,5 6 0 15,-5 0 0-15,5 6 1 16,-1 1-2-16,1 23 1 15,9 16-10-15,8 17 0 16,22 7-30-16,23-1 0 0</inkml:trace>
  <inkml:trace contextRef="#ctx0" brushRef="#br0" timeOffset="14097.501">13116 7503 31 0,'-53'-3'15'0,"-9"9"7"0,53-2-16 0,-4-8-4 15,0 1 1-15,-5 3-3 16,5 0 1-16,-1 0-1 16,1 0 1-16,4-3-1 15,0-1 0-15,0 11 0 16,1-10 1-16,3 6-3 16,5-3 1-16,9 7 0 15,9-4 1-15,17 0 0 16,9 4 0-16,14-4-2 15,22 1 1-15,8 2 0 16,9 1 1-16,5-4 1 16,4 4 0-16,5-7 0 0,0 0 1 15,13 0 0-15,-5 3 1 16,0-6-2-16,5 9 0 16,-9-2-2-16,5 2 1 15,-18 4-2-15,-9 4 1 16,-14 2 1-16,-8-3 0 15,-9 7-2-15,-13 4 1 16,-5-15 1-16,-4 5 0 16,-9-8 0-16,-9 1 1 15,0-4-1-15,-9 4 1 16,1 0-2-16,-6-7 0 16,-8 0 1-16,-4-4 0 15,-5 1 1-15,-4-7 0 0,-5-7-2 16,-4 4 1-16,0-3-1 15,0-4 1-15,-5 3 1 16,10 1 0-16,3 6-3 16,5-4 1-16,9-2 1 15,9-4 0-15,9 0-1 16,17 3 1-16,5 7-1 16,9 4 1-16,8-1 0 15,5 4 1-15,-4 3-2 16,4-4 1-16,-14 8 3 15,-8 2 0-15,-9 8-1 16,-9-1 1-16,-4 0-2 16,-5 4 1-16,-4 3 0 15,-9 0 1-15,0 3-3 0,-9 3 0 16,-8 4-1-16,-10-7 1 16,-8-3-4-16,-14-3 0 15,-4 3-24-15,0 0 1 16,9 0 12-16,8 0 0 15</inkml:trace>
  <inkml:trace contextRef="#ctx0" brushRef="#br0" timeOffset="100230.3861">3394 7523 20 0,'-9'-10'10'0,"0"10"2"0,9-3-10 16,-4-1-3-16,-5-6 1 16,0 4 2-16,0-1 1 15,-4 0-1-15,-5 4 1 16,-8 10 0-16,-1-1 0 16,-8-2-2-16,-5 6 1 15,0-4 0-15,0-6 1 0,-4-3 0 16,9 6 0-16,4-3-2 15,9 0 0-15,-9 4 0 16,9-4 0-16,4 6-1 16,-4 8 0-16,4 2 1 15,0 4 0-15,5 3-3 16,-9 7 1-16,4 0 2 16,5 10 0-16,4-7-1 15,0 0 0-15,-4 0 0 16,9 4 1-16,-1-1-2 15,1 1 1-15,4 3 0 16,0-4 1-16,4-3-1 16,5-3 0-16,4 0 1 15,-4-4 0-15,0-9-1 0,4 0 1 16,5-11-1-16,4 1 0 16,-9 0 0-16,5 3 1 15,0-10-1-15,-1 6 0 16,-3-6 1-16,3 7 0 15,6-11-2-15,-1 11 1 16,0-7 1-16,4 7 1 16,1-1-4-16,4-6 1 15,0 0 2-15,4-3 0 16,-4 0-2-16,0 3 1 16,5-4 1-16,-5 1 0 15,4 0 0-15,0 6 0 0,5-3-1 16,0-3 0-16,0-4 0 15,4 4 1-15,-4 3-1 16,4-7 0-16,5 1-1 16,-14-1 1-16,5 4 0 15,4-4 0-15,1 4 0 16,-1 3 1-16,5 0-1 16,-1-4 0-16,5 11 0 15,0-10 0-15,0 6-1 16,1-3 1-16,-6 0 0 15,-3 3 0-15,-1-3 1 16,-4 0 0-16,4 4 0 16,0-4 0-16,5-4-1 15,-1 1 0-15,6 0-1 0,-1 3 0 16,0-4 2 0,0 4 0-16,0-3-1 0,-4 3 0 15,-5 3 0-15,-4 4 0 16,0-4 0-16,8 4 0 15,-4 0 0-15,10-7 0 16,-1 6 0-16,4-2 0 16,5-4 0-16,0 0 0 15,0-7 0-15,0 4 0 16,-4-1 0-16,-5 1 0 16,0 0 1-16,-5 3 0 15,1 0-2-15,-5 0 0 16,-4 6 1-16,0-6 1 15,4-3 0-15,0 6 0 0,-4-3-1 16,0 0 1-16,0-3-2 16,0 6 0-16,-5-3 1 15,1 0 0-15,-5 0 0 16,0 0 1-16,4 0-1 16,0 0 1-16,5 0-2 15,4-3 0-15,5 3 1 16,4 0 0-16,0-3 0 15,5 3 0-15,-5 3 0 16,-4-3 1-16,-1 3-2 16,-3-3 0-16,-1 4 1 15,4-4 0-15,-3 0 0 16,8 3 0-16,4-3 1 0,5-3 1 16,5-1-4-16,-1 4 1 15,-4-3 1-15,-5 3 0 16,-3 0 1-16,-10 3 0 15,0 1-1-15,-9-1 1 16,-4-3-2-16,-4 0 1 16,4 7 0-16,-4-11 0 15,-1 1-1-15,1 6 1 16,4-3-1-16,0 4 1 16,-5-1 0-16,1 3 0 15,-5 1 0-15,0 0 1 16,-4 3-2-16,-1-4 0 0,-3 4 1 15,3 0 1-15,1-3-1 16,0 3 0-16,4-4-1 16,0 1 1-16,0 0 0 15,0-7 1-15,0 3-1 16,0-3 1-16,1 0-1 16,-6 0 0-16,1 0 0 15,0 0 0-15,-5 0-1 16,0 0 0-16,1 0 1 15,-6-3 1-15,1-4-1 16,0 4 0-16,0-4 0 16,0-3 1-16,0 4-2 15,-1-8 1-15,1 1 1 16,0 0 0-16,4-1-3 0,1-2 1 16,-1-1-1-16,0-6 0 15,1-3 2-15,-6-4 1 16,1-3-1-16,-4-4 0 15,-1 1 1-15,-4-4 0 16,0 7-2-16,5 3 1 16,-1 0-1-16,5 0 1 31,0-23 1-31,0 3 0 16,-1 4-2-16,-3 6 0 15,-5 7 2-15,0 3 0 16,0 7-1-16,-5-1 1 15,5 4-1-15,-4 4 0 16,0 3 0-16,-1 3 0 0,-4 0-1 16,0 0 1-16,-4 3 1 15,-5-3 0-15,-4 4-3 16,-4-4 1-16,-10 6 2 16,-3 1 1-16,-10 3-3 15,-4 0 1-15,-9 0 0 16,-5 0 1-16,-3 0-1 15,-6 0 0-15,1 0-1 16,-9 0 1-16,-4 0 0 16,-5-7 1-16,-14 1-1 15,6-4 1-15,3 0-2 16,1-3 0-16,0 3 1 16,4 0 1-16,-5-4-2 0,1 8 1 15,0 2 0-15,-5 1 0 16,0 3 0-16,-9 0 0 15,-4-3 0-15,9 3 0 16,0 3 1-16,4 0 0 16,5 4-1-16,-5 0 1 15,-4-4-2-15,4 4 0 16,0-1 1-16,-4 1 1 16,0 6-2-16,0-3 0 15,-9 0 1-15,8-3 1 16,6 3 0-16,-1 10 0 15,-4-4-3-15,-5 1 1 0,-4-4 1 16,13-3 1-16,0 3-1 16,5 0 0-16,4-3-1 15,0-6 1-15,0-1-1 16,5 0 0-16,-1 1 1 16,14-8 1-16,4 1-5 15,5 10 0-15,8-7-4 16,14 0 1-16,4-4-27 15,14 4 0-15</inkml:trace>
  <inkml:trace contextRef="#ctx0" brushRef="#br0" timeOffset="239374.933">5492 12493 28 0,'13'-17'14'0,"5"-3"1"0,-10 17-14 16,1-4-1-16,4 0 0 16,1-2 2-16,3-1 0 15,1 3-2-15,9 0 0 16,-5 1-1-16,-4-1 1 16,-1 4 0-16,1-1 1 15,-5-2 0-15,0 2 1 16,-4 4 0-16,0 0 0 15,0 10 0-15,-5 4 1 0,1 9-1 16,-1 13 1-16,5-2-2 16,0 9 0-1,4 6-1-15,1-2 1 0,-1 9-1 16,5 1 1-16,-1-8-1 16,1 1 0-16,0-13 1 15,-5-4 0-15,0-10 2 16,0-10 0-16,1-13-2 15,-1-13 0-15,-4-10-1 16,0-14 1-16,0-9-2 16,-1-7 1-16,1 3 0 15,0 4 0-15,9 6-1 16,0 20 1-16,4 13 0 16,0 4 1-16,0 16-1 0,0 7 0 15,5 7 0-15,-1-1 0 16,1 4 0-16,8 0 0 15,-4 0 0-15,0-4 0 16,0-9 3-16,0-10 1 16,-4-7 0-16,-1-7 0 15,-4-13-1-15,-9-10 0 16,-4-6-2-16,-4-17 1 16,-5-10-3-16,-5 0 0 15,1 9 2-15,-1 11 0 16,5 10-8-16,0 10 1 15,5 10-9-15,4 9 1 16,4 4-23-16,0 10 0 0</inkml:trace>
  <inkml:trace contextRef="#ctx0" brushRef="#br0" timeOffset="239705.4404">6912 12320 45 0,'-4'-3'22'0,"-1"16"0"0,1-6-23 0,-5 9 1 16,0 17 1-16,-13 4-2 15,0 6 0-15,0 0 0 16,4 0 1-16,5 4-1 16,4-11 1-16,4 1 0 0,5-11 0 15,5-13 1-15,8-6 0 16,0-10 0-16,1-7 0 15,-1-10 0-15,-4-13 1 16,0-4-1-16,-5-6 0 16,0 0-1-16,-4 10 0 15,0 6-1-15,0 7 1 16,0 7-4-16,-4 7 0 16,-5 2-12-16,5 1 1 15,4 0-12-15,9-4 1 16</inkml:trace>
  <inkml:trace contextRef="#ctx0" brushRef="#br0" timeOffset="240050.3939">7071 12360 40 0,'-4'-13'20'0,"22"46"1"0,-14-23-21 0,0 3-1 16,1 7 1-16,4 3 0 15,0 4 0-15,-5 6 0 16,0-3 0-16,1 3 0 16,-5-7 1-16,0 4 0 15,0-10 0-15,0 3 4 16,0-9 1-16,-5-8-3 16,5-12 0-16,5-11-2 15,8-9 0-15,0-8-2 0,5-9 1 16,4 3 0-16,9 4 1 15,9 6-2-15,0 7 0 16,0 6-3-16,-5 7 1 16,0 10-2-16,-4 0 1 15,0 4-11-15,5-1 0 16,-5 10-12-16,0-3 1 16</inkml:trace>
  <inkml:trace contextRef="#ctx0" brushRef="#br0" timeOffset="240455.5913">7647 12446 39 0,'-14'0'19'0,"10"-26"-3"0,4 22-19 0,-5 4 1 16,1 0 1-16,0 7 1 15,-5 6 0-15,4 7 0 16,1 7 1-16,-1 2-1 15,5 1 1-15,5-3-1 16,4-4 1-16,8-3-2 16,6-10 0-16,3-7-4 15,1-9 1-15,-1-4 2 16,-4-10 0-16,0-13 5 16,-8-7 0-16,-5-13 1 15,-9-10 0-15,-5-7-1 0,-4 4 1 16,0-1 1-16,-4 11 1 15,4 9-6-15,0 18 1 16,1 19 2-16,-1 10 0 16,0 20-1-16,5 13 0 15,4 16-2-15,0 18 1 16,8 6-6-16,6-7 1 16,3 1-5-16,5-11 1 15,1-3-29-15,3-13 1 16</inkml:trace>
  <inkml:trace contextRef="#ctx0" brushRef="#br0" timeOffset="241086.1057">8355 12366 48 0,'-9'-3'24'0,"22"-7"-3"16,-9 7-25-16,1-7 2 16,-5-7 1-16,0-6 0 15,0 0 1-15,-5 3 2 16,-3 7 0-16,-6 3 0 16,1 6 0-16,-5 11 0 15,-4 16 1-15,-4 17-1 16,-1 7 0-16,5 6-3 0,9-4 1 15,4 1-10-15,9-7 0 16,9-3 1-16,8-13 0 16,10-11 1-16,8-2 0 15,1-24-1-15,-1 0 1 16,1-14 10-16,-1-2 0 16,-4-7 14-16,-5 6 1 15,5 17-10-15,-8 4 1 16,-6 12-5-16,1 11 1 15,-5 9-3-15,5 7 0 16,0 1-1-16,4-1 0 16,4 3-1-16,1-9 1 0,4-4-1 15,4-6 1-15,-4-7 0 16,0-7 0-16,0-13 1 16,-4-10 0-16,-1-6-1 15,-8-21 1-15,-5-6-1 16,-13-7 1-16,-4 1 1 15,-9 9 0-15,-10 7 0 16,-3 10 0-16,-5 16-2 16,-5 14 0-16,-3 9 1 15,-6 11 0-15,6 9-3 16,3 1 1-16,10-7-7 16,4 0 1-16,13-4-6 15,9-6 1-15,17-6-18 16,14-8 1-16</inkml:trace>
  <inkml:trace contextRef="#ctx0" brushRef="#br0" timeOffset="241446.8222">9182 12214 49 0,'-18'26'24'0,"18"77"2"0,5-73-25 16,-1 20-1-16,5-7 1 15,0 3-3-15,4-2 0 16,5-11 2-16,4 7 1 16,0-11-1-16,0-2 1 0,5-17-2 15,-1-3 0-15,5-17-1 16,-4-17 0 0,4-69 4-1,-5 20 0-15,-3 16 0 16,-1 17 0-16,-9 19 2 15,0 21 0-15,0 30-2 16,1 3 1-16,-1 9-4 16,5 4 1-16,-1 1-5 15,6-5 0-15,-1-5-3 16,4-5 0-16,1-12-8 16,4-4 1-16,0-16-13 15,-5-17 1-15</inkml:trace>
  <inkml:trace contextRef="#ctx0" brushRef="#br0" timeOffset="241762.2342">9952 12230 31 0,'9'-63'15'0,"9"60"9"0,-10 13-16 16,-3 10-1-16,-1 10 1 15,-4 6-5-15,0 11 0 16,0 3-2-16,0 3 0 16,0-4 0-16,0-6 0 15,0-6-2-15,0-4 0 16,0-10 5-16,-4-6 0 15,-1-10-3-15,-3-11 0 16,3-16-2-16,5-16 0 16,0-11 1-16,13 1 0 15,-4 0 0-15,5 6 0 0,3 10 0 16,1 10 0-16,4 10 0 16,0 10 1-16,-4 10-1 15,0 13 1-15,4 14-2 16,0-1 0-16,0 1-6 15,0-4 0-15,0-3-10 16,0-7 0-16,5 0-13 16,-5-16 0-16</inkml:trace>
  <inkml:trace contextRef="#ctx0" brushRef="#br0" timeOffset="241985.9635">10545 11849 45 0,'-4'10'22'0,"8"43"2"0,5-40-23 15,0 14-2-15,0 13 0 16,-1 6 1-16,6 7 0 16,3 13-3-16,-3 4 1 15,-1 3-3-15,0 0 0 16,0-7-6-16,-4-3 1 15,0-9-17-15,-4-11 1 16</inkml:trace>
  <inkml:trace contextRef="#ctx0" brushRef="#br0" timeOffset="242452.5254">10368 12297 50 0,'9'0'25'0,"66"-20"-2"16,-48 17-25-16,12-4 0 15,10 0 1-15,13-3-3 16,9 4 0-16,4-1-6 16,5-6 1-16,4 6-5 15,0-3 0-15,-9 4 17 16,-4-8 1-16,-9 1 11 15,-9 0 1-15,-13-4-11 16,-18 7 1-16,-9-3-5 0,-17 6 1 16,-10 1-1-16,-8-4 1 15,-9 13-2-15,0-3 0 16,0 10 0-16,5-3 0 16,8 3 0-16,5 3 0 15,13 3 0-15,9 8 1 16,8 2 0-16,14 1 1 15,14-1-1-15,3 4 0 16,1-3-2-16,-9-4 1 16,-9-6 1-16,-5 2 0 15,-12-2-4-15,-10-4 1 16,-17 1-4-16,-9-4 0 16,-9-17-2-16,-5 0 0 0,-4-3-25 15,-4-3 0-15</inkml:trace>
  <inkml:trace contextRef="#ctx0" brushRef="#br0" timeOffset="242963.0156">12346 11584 48 0,'44'-20'24'0,"-8"26"-1"0,-28-2-24 16,-8-4 1-16,-4 3 1 15,-18 0 0-15,-9 1 0 16,-9 2-3-16,-9 1 1 16,1-1 1-16,-1 1 0 15,5 0 1-15,8-4 0 16,1-3-1-16,9 0 1 15,3 0 0-15,6 0 1 16,8 3-2-16,4 4 0 16,1 6 0-16,4 7 1 15,4 20 1-15,-4 6 1 16,0 21-3-16,0 2 1 16,0 1-2-16,0 0 1 0,0-4 3 15,0 0 0-15,0-9-2 16,0-7 1-16,0-7 0 15,0-3 1-15,5-17-2 16,-1 0 1-16,10-3 0 16,3-7 0-16,14 0-1 15,13-13 0-15,10 4-2 16,8-8 0-16,-5-2-8 16,-4 3 1-16,-9-4 1 15,-4 0 0-15,-9-3-17 16,-9-3 0-16</inkml:trace>
  <inkml:trace contextRef="#ctx0" brushRef="#br0" timeOffset="243968.6482">12771 11620 28 0,'-5'10'14'0,"23"43"-6"0,-13-40-15 0,-5 1-14 16,-5 2 0-16</inkml:trace>
  <inkml:trace contextRef="#ctx0" brushRef="#br0" timeOffset="244163.2756">12908 11544 33 0,'0'10'16'0,"9"16"0"16,-5-13-16-16,-4 7-5 16,0 4 0-16,0 5-2 15,-4-2 0-15,-1 6-13 0,1 0 0 16</inkml:trace>
  <inkml:trace contextRef="#ctx0" brushRef="#br0" timeOffset="244539.7751">13200 11577 42 0,'-13'10'21'0,"8"50"1"0,5-34-21 16,0 21-1-16,0 6 0 15,0 6-1-15,0 1 0 16,0 3 2-16,-4-3 0 15,-1 6-1 1,5-9 0-16,0-21 1 16,9-16 1-16,5-17-4 15,3-13 1-15,10-23 1 16,4-13 1-16,4-7 0 16,5 6 1-16,-5 14 0 15,5 6 0-15,-4 18 0 16,-5 9 0-16,-5 19-2 15,-8 15 1-15,-5-1-2 16,-4 3 1-16,0 4-8 16,0 3 0-16,0-6-30 15,-1-7 1-15,6-11 34 16,3-9 0-16</inkml:trace>
  <inkml:trace contextRef="#ctx0" brushRef="#br0" timeOffset="244869.9194">13868 12048 49 0,'9'7'24'0,"35"9"-1"0,-26-16-24 16,4-6 0-16,9 2 1 16,0-2-4-16,0-11 0 15,-4 4 2-15,-5-7 1 16,-5 3 2-16,-3-3 0 0,-10 4 1 15,-8-1 1-15,-10-6-1 16,-8 10 0-16,-4-1-3 16,-10 11 0-16,1 10 0 15,-5 6 0-15,0 14 1 16,5 9 1-16,4 4 0 16,4 3 0-16,10-3-3 15,12 3 1-15,10-10-1 16,12-6 0-16,10-7-12 15,4-10 1-15,9-14-16 16,4-6 0-16</inkml:trace>
  <inkml:trace contextRef="#ctx0" brushRef="#br0" timeOffset="245064.9248">14266 11421 44 0,'-17'-3'22'0,"-5"56"2"0,17-33-22 15,5 13 1-15,-4 17 0 16,4 9-4-16,4 4 1 16,5 10-6-16,0 0 1 15,0-6-7-15,4-14 0 16,0-7-14-16,5-9 1 16,0-11 20-16,4-16 0 15</inkml:trace>
  <inkml:trace contextRef="#ctx0" brushRef="#br0" timeOffset="245259.8156">14612 11368 47 0,'-22'13'23'0,"-1"50"1"16,19-40-23-16,-5 11-5 15,0 12 1-15,0 20 1 16,1 7 1-16,-6 4-4 15,5-1 0-15,1-3-4 16,3-13 1-16,5-7-21 16,9-10 1-16</inkml:trace>
  <inkml:trace contextRef="#ctx0" brushRef="#br0" timeOffset="245575.0134">14890 11948 50 0,'-53'44'25'16,"5"22"-1"-16,39-46-24 0,0 10-4 0,0-7 0 15,0-3 2-15,9 0 1 16,5-7-1-16,8-6 1 16,5-1-1-16,8-6 1 15,5-6-1-15,5-11 0 16,-1-6 0-16,5-10 1 15,0-10 2-15,-9-7 1 0,-5-3-2 16,-8 10 1 0,-9 6-2-16,-9 11 1 0,-14 9 1 15,-12 4 1-15,-10 9-6 16,-12 8 1-16,4 6-20 16,4-10 1-16,4 6 8 15,5-2 0-15</inkml:trace>
  <inkml:trace contextRef="#ctx0" brushRef="#br0" timeOffset="245920.573">15249 11308 34 0,'0'7'17'0,"9"29"-3"0,-9-19-16 16,0 6 3-16,-5 0 1 0,1 1-4 16,-1-1 0-16,1 0-5 15,0 0 1-15,-1-3-18 16,5-3 0-16</inkml:trace>
  <inkml:trace contextRef="#ctx0" brushRef="#br0" timeOffset="246085.5643">15359 11345 37 0,'5'26'18'0,"-1"27"2"16,-4-36-19-16,0-1-9 16,0 4 1-16,0 0-11 15,-4-6 1-15,-1-1 4 16,5 0 1-16</inkml:trace>
  <inkml:trace contextRef="#ctx0" brushRef="#br0" timeOffset="246535.9617">15559 11388 49 0,'-9'6'24'0,"31"4"-1"0,-9-6-25 0,5-1-3 16,13-3 1-16,0-3 1 15,4-1 0-15,5-2 3 16,4-1 0-16,1 0 1 16,-6-2 1-16,1 5-2 15,-4 4 1-15,-5 0 1 16,0 4 0-16,-5 5-2 15,-4 8 1-15,0 10 0 16,-4 2 0-16,-5 8-2 16,1 6 0-16,-6 10 1 15,1 7 0-15,0 6 0 16,-4-6 1-16,-1 0 1 16,-4-11 1-16,0 1-3 15,-4-13 0-15,-10-1-1 16,-3-6 1-16,-10 0-2 0,-8-7 1 15,-14-3-1-15,-4-7 1 16,-5-6 0-16,1-4 0 16,8-6-11-16,5-4 0 15,8-3-18-15,14 7 0 16</inkml:trace>
  <inkml:trace contextRef="#ctx0" brushRef="#br0" timeOffset="246838.1977">16665 11630 54 0,'13'-7'27'0,"45"21"-1"16,-36-14-28-16,4 0 1 15,10 0 1-15,8 0 0 16,-4 0 0-16,0 0-6 16,4-4 1-16,-4 4-3 15,0 0 1-15,-5-3-11 16,-4 0 1-16</inkml:trace>
  <inkml:trace contextRef="#ctx0" brushRef="#br0" timeOffset="247061.7294">16846 11862 48 0,'31'-30'24'0,"49"34"-3"0,-58-4-23 16,13-10-4-16,1 10 1 0,-1-4 5 15,5 8 0-15,-5-8-9 16,1 4 0-16,-5-3-22 16,-9 3 1-16</inkml:trace>
  <inkml:trace contextRef="#ctx0" brushRef="#br0" timeOffset="247378.7674">17484 11331 48 0,'0'-13'24'0,"13"33"1"16,-9-7-24-16,1 4-2 0,-1 3 1 16,-4 13 0-16,-4 7 1 15,-5 16-3-15,0 20 0 16,-9 1 1-16,5-1 0 16,0-6-3-16,-1-4 0 15,6-16-1-15,3-10 0 16,5-14-18-16,0-16 0 15,9-10 9-15,4-20 1 16</inkml:trace>
  <inkml:trace contextRef="#ctx0" brushRef="#br0" timeOffset="247722.5098">17886 11527 51 0,'-26'0'25'0,"8"13"-3"15,14-6-25-15,-5 3 2 16,0 0 0-16,-4 0 2 16,-5 10 0-16,0 13-2 15,5 13 0-15,4 8 1 16,5-1 0-16,8 3-1 16,9-3 1-16,9-13 2 15,14-4 1-15,-1-12-2 16,5-8 1-16,9-16-4 15,-1-10 1-15,-3-10 2 16,-10-19 0-16,-8-15 2 0,-5-15 0 16,-9-4-2-16,-13 6 0 15,-13 14-1-15,-14 10 1 16,-4 10-2-16,-17 13 1 16,-10 7-4-16,-4 3 1 15,0 3-7-15,9 7 0 16,4 4-23-16,9-1 1 15</inkml:trace>
  <inkml:trace contextRef="#ctx0" brushRef="#br0" timeOffset="247946.7001">18267 11527 50 0,'-5'-3'25'0,"1"13"-2"15,4-10-24-15,0 0-5 16,0 0 1-16,9 0-13 16,0 0 1-16,4 6-8 15,0 8 0-15</inkml:trace>
  <inkml:trace contextRef="#ctx0" brushRef="#br0" timeOffset="248172.4962">18395 12015 47 0,'5'13'23'0,"48"27"-1"0,-36-30-24 15,1 0-4-15,4 10 0 16,-4 3 4-16,-5 10 1 16,-4 7-6-16,-9 0 1 15,-4 0-11-15,-5-1 1 16,-9 1 2-16,0-3 0 16</inkml:trace>
  <inkml:trace contextRef="#ctx1" brushRef="#br0">2301 7542 0,'0'-22'141,"0"-1"-126,-22 1 1,0 22 15,0 0 16,0-22-31,-23 22-1,1 0-15,44-22 16,-66 22-16,44 0 16,-23 0-16,23 0 15,0 0-15,0 0 16,0 0-16,0 0 15,0 0 1,-1 0 0,1 0-1,0 0-15,0 0 32,0 0-17,0 0 16,0 0-31,0 0 16,-1 0-16,-21 0 16,22 0-1,-22 0-15,22 44 0,-23-44 16,1 22 0,0 1-16,22-1 15,-22 0-15,21 22 16,1-44-16,0 22 15,22 0-15,-22-22 16,22 22-16,-22 0 16,22 1-16,0-1 15,0 22 1,0-22-16,0 0 16,44 0-16,-22 45 15,0-23-15,23-22 16,-23 0-16,0-22 15,0 44-15,0-44 16,0 22-16,0-22 16,23 23-16,-45-1 15,22 0-15,22-22 16,-22 0-16,22 22 16,1 0-16,-45 0 15,44-22-15,-22 0 16,22 0-1,-22 22-15,1-22 16,-23 22 0,22-22-1,0 0 17,0 23-17,0-23 1,0 0-1,0 0 1,23 0-16,-23 0 16,0 0-16,22 0 15,22 22-15,-43-22 16,21 0 0,0 0-1,-22 0 1,0 0-1,0 0-15,1 0 16,-1 0 0,0 0-1,0 0 1,0 0-16,0 0 16,0 0-1,-22-22-15,22 22 16,-22-23-1,23 23 1,-23-22 0,22 22-16,-22-22 15,22 22-15,0-22 16,0 0-16,-22 0 16,0 0-16,0 0 15,0-1-15,0 1 16,22 0-16,-22-22 15,0 22 1,0-22 0,0 22-1,0-45 1,0 23 0,0 22-16,0 0 15,0-23-15,-22 45 16,0-22-1,0 0 1,22 0-16,-22 22 16,22-22-1,-22 0-15,-1 0 16,1 0 0,0 0-16,0 22 15,0-23 1,0 1-16,0 0 15,0 0 1,-1 22-16,1-22 16,0 22-16,22-22 15,-44 0 1,22 22 0,22-22-1,-22 22-15,0 0 16,-1 0-1,1 0 17,22-22-32,-22 22 15,0 0 110,0 0-109,0 0-16,0 0 16,0 0-1,-1 0 1,1 0-16,0 0 15,0 0 17,0 22-17,22 0 1,-22 0 187,0-22-203,22 22 16,-22 0-1,-1-22-15,23 22 16,-22-22 0,22 22-16,-22 0 15,22 1 16,-22-1-15,22 0-16,0 0 16,-22 0-16,22 22 15,0-22-15,0 0 16,0 1 0,0-1-16,-22-22 15,22 22 1,0 0-16,0 0 15,0 0-15,0 22 16,0-21-16,0-1 16,0 0-16,0 0 31,0 0-31,0 0 78,0 0-47,0 0-31,0 23 32,0-23-17,0 0 16,22-22-31,0 22 16,-22 0-16,22 22 16,-22-22-16,44 1 15,-21 21-15,-1-22 16,-22 0-16,22-22 16,0 22-16,-22 0 15,22-22-15</inkml:trace>
  <inkml:trace contextRef="#ctx1" brushRef="#br0" timeOffset="13626.016">10156 6945 0,'0'22'47,"0"0"15,0 22-46,0 0 0,0-22-16,0 23 15,0-23 1,0 0-16,0 0 15,0 0 1,0 0 0,22-22-1,-22 22-15,0 0 16,0 1 0,0-1-1,0 0 1,22-22-16,0 0 109,0 0-93,0 0-1,0-22-15,0 22 16,1-22-16,-1 22 16,0-23-16,0 1 15,0 0-15,22-22 32,1-22-17,-23 66-15,0 0 16,-22-23-16,44 23 15,-44-22-15,22 22 16,0 0-16,0-22 16,23 22-1,-23-44 1,-22 22-16,22 22 16,22-22-16,-44 0 15,44 0 1,-21 22-16,-1-23 15,0 23-15,0-22 16,0 0 0,0 22-16,0 0 15,0 0 1,1-22-16,-1 0 16,0 22-1,0 0-15,0-22 16,22 0-1,-22 22-15,-22-22 16,23 22-16,-1 0 16,-22-23-16,22 23 15,22 0 1,-44-22-16,22 22 16,0-22-16,0 22 15,1 0 1,-1 0-16,-22-22 15,44 22 1,-44-22-16,22 0 31,0 22-31,0 0 32,0-22-1,1 22-31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26.19775" units="1/cm"/>
          <inkml:channelProperty channel="Y" name="resolution" value="434.7826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30T18:59:14.3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18811 3207 31 0,'-22'-43'15'0,"-9"26"9"16,27 17-15-16,-1 0-5 0,5 7 0 15,5-1-3-15,8 8 0 16,18-4 1-16,26 19 0 15,32-2-3-15,26 3 0 16,35-7 0-16,32-10 1 16,26-3 0-16,22 0 1 15,18-3-1-15,8-7 1 16,1-3-2-16,4 3 1 16,-18 3 0-16,-8 3 0 15,-23 4 0-15,-21 0 0 16,-28 7 0-16,-34-7 1 15,-28 0-2-15,-25-3 0 0,-23-1 1 16,-22-3 0-16,-27 1-4 16,-26-8 1-16,-31 1 4 15,-27-7 0-15,-30 0-2 16,-23 10 0-16,-40-13 1 16,-17 10 1-16,-22-14-2 15,-18 14 1-15,-9-4 0 16,0 10 0-16,0 7 0 15,17 4 1-15,23-11-4 16,36 4 1-16,21-7-3 16,27 6 1-16,31 1-20 15,22 0 1-15,18-1 12 16,26 7 0-16</inkml:trace>
  <inkml:trace contextRef="#ctx0" brushRef="#br0" timeOffset="885.4364">3602 4315 6 0,'49'-57'3'0,"66"-32"9"0,-84 72-2 16,17-6-7-16,6 6 0 15,7 8 1-15,-3 9 0 16,-5 3 1-16,-4 10 0 16,-9 7-2-16,-9 3 1 0,-9 4 2 15,-9-4 0-15,-13 0-2 16,-13-3 0-16,-14 0-2 16,-22-10 1-16,-17-3-2 15,-18-4 0-15,-27 0-2 16,-35-3 1-16,-4 4-1 15,-36-1 0-15,-4-6-1 16,-9 9 0-16,8-6 0 16,10 4 1-16,8-1 1 15,36 7 0-15,27 0-2 16,30-7 1-16,36 0-2 16,22-6 1-16,39 0 2 15,27-4 0-15,41-9 1 16,30-4 0-16,31 3 0 15,17 0 1-15,-3 4-2 0,-5 10 1 16,-23 6-1-16,-26 7 1 16,-39 10-5-16,-45 7 0 15,-40 22-26-15,-48 14 1 16,-62 17 24-16,-41-4 1 16</inkml:trace>
  <inkml:trace contextRef="#ctx0" brushRef="#br0" timeOffset="116278.7082">14041 6541 21 0,'0'0'10'0,"22"-40"2"0,-18 33-11 15,-4-3 2-15,-8-3 0 16,-10-3-4-16,-9-1 0 16,-8-6 1-16,-9 3 0 15,-10-3 1-15,-7 3 0 16,-15 0-2-16,-12 0 0 16,-5 0 4-16,-4 7 1 15,-1 0-1-15,-4 22 1 16,1 8 0-16,-6 6 0 0,6 14-1 15,8 6 1-15,9 10-3 16,8 10 0-16,14 10-1 16,14 20 0-16,17 3-1 15,18 4 1-15,17-14-1 16,23-6 1-16,21-4-1 16,23-16 0-16,18-14 1 15,12-13 1-15,28-13-1 16,30-17 0-16,13-19 1 15,23-14 1-15,4-10-3 16,-17-6 0-16,-23-11 0 16,-31 1 0-16,-30-1 2 15,-27 4 0-15,-40-3-3 16,-23 0 1-16,-25 9-8 16,-23 1 0-16,-22 9-19 0,-9-9 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D959B15-C4D8-452E-B1D0-B21E01944347}" type="datetimeFigureOut">
              <a:rPr lang="en-US"/>
              <a:pPr/>
              <a:t>10/2/2015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3624DA8-8ED8-4BD6-A1F2-96D76919A0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76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6" name="Picture 14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92517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0990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57146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7" name="Picture 10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4883150"/>
            <a:ext cx="15446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463106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40903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A7F31408-0F72-4F62-B117-6719FD47CA1C}" type="slidenum">
              <a:rPr lang="en-US" sz="1000">
                <a:solidFill>
                  <a:srgbClr val="7F7F7F"/>
                </a:solidFill>
              </a:rPr>
              <a:pPr algn="ctr" eaLnBrk="1" hangingPunct="1"/>
              <a:t>‹#›</a:t>
            </a:fld>
            <a:endParaRPr lang="en-US" sz="1000">
              <a:solidFill>
                <a:srgbClr val="7F7F7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52475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01115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60722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14243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6" name="Picture 14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883150"/>
            <a:ext cx="1544637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886093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5859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344488" indent="0">
              <a:buNone/>
              <a:defRPr/>
            </a:lvl3pPr>
            <a:lvl4pPr marL="687387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90097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D6978EA5-5FD1-4A18-9583-CA5A3ACC383E}" type="slidenum">
              <a:rPr lang="en-US" sz="1000">
                <a:solidFill>
                  <a:srgbClr val="7F7F7F"/>
                </a:solidFill>
              </a:rPr>
              <a:pPr algn="ctr" eaLnBrk="1" hangingPunct="1"/>
              <a:t>‹#›</a:t>
            </a:fld>
            <a:endParaRPr lang="en-US" sz="1000">
              <a:solidFill>
                <a:srgbClr val="7F7F7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57012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23476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96529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9639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7" name="Picture 11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4883150"/>
            <a:ext cx="15446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5709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</a:defRPr>
            </a:lvl1pPr>
          </a:lstStyle>
          <a:p>
            <a:fld id="{785D2710-307C-4C3F-9350-34ABC9B2818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0" name="Picture 10" descr="SUSig_Rev_WrdmrkOneLin8c1515.ep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138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defRPr kern="1200" spc="2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itchFamily="1" charset="0"/>
        <a:buChar char="›"/>
        <a:defRPr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pitchFamily="1" charset="0"/>
        <a:buChar char="–"/>
        <a:defRPr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</a:defRPr>
            </a:lvl1pPr>
          </a:lstStyle>
          <a:p>
            <a:fld id="{FC3A7A66-A886-49F1-8D17-BC445355FAB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1113" y="0"/>
            <a:ext cx="9155113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8C1515"/>
              </a:solidFill>
            </a:endParaRPr>
          </a:p>
        </p:txBody>
      </p:sp>
      <p:pic>
        <p:nvPicPr>
          <p:cNvPr id="5126" name="Picture 7" descr="SUSig_Rev_WrdmrkOneLin8c1515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963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1600" kern="1200" cap="small" spc="2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itchFamily="1" charset="0"/>
        <a:buChar char="›"/>
        <a:defRPr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pitchFamily="1" charset="0"/>
        <a:buChar char="–"/>
        <a:defRPr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4" Type="http://schemas.openxmlformats.org/officeDocument/2006/relationships/hyperlink" Target="http://www.wordsmith.org/anagra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18" Type="http://schemas.openxmlformats.org/officeDocument/2006/relationships/tags" Target="../tags/tag27.xml"/><Relationship Id="rId26" Type="http://schemas.openxmlformats.org/officeDocument/2006/relationships/tags" Target="../tags/tag35.xml"/><Relationship Id="rId3" Type="http://schemas.openxmlformats.org/officeDocument/2006/relationships/tags" Target="../tags/tag12.xml"/><Relationship Id="rId21" Type="http://schemas.openxmlformats.org/officeDocument/2006/relationships/tags" Target="../tags/tag30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tags" Target="../tags/tag26.xml"/><Relationship Id="rId25" Type="http://schemas.openxmlformats.org/officeDocument/2006/relationships/tags" Target="../tags/tag34.xml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20" Type="http://schemas.openxmlformats.org/officeDocument/2006/relationships/tags" Target="../tags/tag29.xml"/><Relationship Id="rId29" Type="http://schemas.openxmlformats.org/officeDocument/2006/relationships/tags" Target="../tags/tag38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24" Type="http://schemas.openxmlformats.org/officeDocument/2006/relationships/tags" Target="../tags/tag33.xml"/><Relationship Id="rId32" Type="http://schemas.openxmlformats.org/officeDocument/2006/relationships/slideLayout" Target="../slideLayouts/slideLayout3.xml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23" Type="http://schemas.openxmlformats.org/officeDocument/2006/relationships/tags" Target="../tags/tag32.xml"/><Relationship Id="rId28" Type="http://schemas.openxmlformats.org/officeDocument/2006/relationships/tags" Target="../tags/tag37.xml"/><Relationship Id="rId10" Type="http://schemas.openxmlformats.org/officeDocument/2006/relationships/tags" Target="../tags/tag19.xml"/><Relationship Id="rId19" Type="http://schemas.openxmlformats.org/officeDocument/2006/relationships/tags" Target="../tags/tag28.xml"/><Relationship Id="rId31" Type="http://schemas.openxmlformats.org/officeDocument/2006/relationships/tags" Target="../tags/tag40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Relationship Id="rId22" Type="http://schemas.openxmlformats.org/officeDocument/2006/relationships/tags" Target="../tags/tag31.xml"/><Relationship Id="rId27" Type="http://schemas.openxmlformats.org/officeDocument/2006/relationships/tags" Target="../tags/tag36.xml"/><Relationship Id="rId30" Type="http://schemas.openxmlformats.org/officeDocument/2006/relationships/tags" Target="../tags/tag3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4.emf"/><Relationship Id="rId5" Type="http://schemas.openxmlformats.org/officeDocument/2006/relationships/customXml" Target="../ink/ink1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image" Target="../media/image5.emf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customXml" Target="../ink/ink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tags" Target="../tags/tag50.xml"/><Relationship Id="rId7" Type="http://schemas.openxmlformats.org/officeDocument/2006/relationships/customXml" Target="../ink/ink3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10" Type="http://schemas.openxmlformats.org/officeDocument/2006/relationships/image" Target="../media/image7.emf"/><Relationship Id="rId4" Type="http://schemas.openxmlformats.org/officeDocument/2006/relationships/tags" Target="../tags/tag56.xml"/><Relationship Id="rId9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1952625"/>
            <a:ext cx="8229600" cy="619125"/>
          </a:xfrm>
        </p:spPr>
        <p:txBody>
          <a:bodyPr/>
          <a:lstStyle/>
          <a:p>
            <a:r>
              <a:rPr lang="en-US" b="1" dirty="0" smtClean="0"/>
              <a:t>Programming Abstractions</a:t>
            </a:r>
          </a:p>
        </p:txBody>
      </p:sp>
      <p:sp>
        <p:nvSpPr>
          <p:cNvPr id="11266" name="Text Placeholder 2"/>
          <p:cNvSpPr>
            <a:spLocks noGrp="1"/>
          </p:cNvSpPr>
          <p:nvPr>
            <p:ph type="body" sz="quarter" idx="18"/>
            <p:custDataLst>
              <p:tags r:id="rId2"/>
            </p:custDataLst>
          </p:nvPr>
        </p:nvSpPr>
        <p:spPr bwMode="auto">
          <a:xfrm>
            <a:off x="1603375" y="3344863"/>
            <a:ext cx="6059488" cy="587375"/>
          </a:xfrm>
        </p:spPr>
        <p:txBody>
          <a:bodyPr numCol="1" compatLnSpc="1">
            <a:prstTxWarp prst="textNoShape">
              <a:avLst/>
            </a:prstTxWarp>
          </a:bodyPr>
          <a:lstStyle/>
          <a:p>
            <a:pPr marL="0" indent="0"/>
            <a:r>
              <a:rPr lang="en-US" dirty="0" smtClean="0">
                <a:solidFill>
                  <a:srgbClr val="595959"/>
                </a:solidFill>
              </a:rPr>
              <a:t>Cynthia Lee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57200" y="2571750"/>
            <a:ext cx="8229600" cy="461963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 smtClean="0">
                <a:ea typeface="ＭＳ Ｐゴシック" charset="0"/>
                <a:cs typeface="+mn-cs"/>
              </a:rPr>
              <a:t>CS106X</a:t>
            </a:r>
            <a:endParaRPr lang="en-US" dirty="0">
              <a:solidFill>
                <a:schemeClr val="bg2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88142" y="239660"/>
            <a:ext cx="6704985" cy="411614"/>
          </a:xfrm>
        </p:spPr>
        <p:txBody>
          <a:bodyPr>
            <a:normAutofit/>
          </a:bodyPr>
          <a:lstStyle/>
          <a:p>
            <a:r>
              <a:rPr lang="en-US" dirty="0" smtClean="0"/>
              <a:t>Compound containers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  <p:custDataLst>
              <p:tags r:id="rId2"/>
            </p:custDataLst>
          </p:nvPr>
        </p:nvSpPr>
        <p:spPr>
          <a:xfrm>
            <a:off x="1828800" y="4114800"/>
            <a:ext cx="5715000" cy="26860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Predict the outcome:</a:t>
            </a:r>
          </a:p>
          <a:p>
            <a:pPr marL="51435" indent="0"/>
            <a:r>
              <a:rPr lang="en-US" dirty="0" smtClean="0"/>
              <a:t>(A) 3       (B) 4         (C) other #       (D) Error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10800000" flipV="1">
            <a:off x="1189088" y="929312"/>
            <a:ext cx="699442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hangingPunct="0"/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mymap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defTabSz="685800" eaLnBrk="0" hangingPunct="0"/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800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685800" eaLnBrk="0" hangingPunct="0"/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numbers;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defTabSz="685800" eaLnBrk="0" hangingPunct="0"/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numbers.add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defTabSz="685800" eaLnBrk="0" hangingPunct="0"/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numbers.add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defTabSz="685800" eaLnBrk="0" hangingPunct="0"/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numbers.add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defTabSz="685800" eaLnBrk="0" hangingPunct="0"/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685800" eaLnBrk="0" hangingPunct="0"/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mymap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"123"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numbers;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800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685800" eaLnBrk="0" hangingPunct="0"/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est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mymap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"123"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defTabSz="685800" eaLnBrk="0" hangingPunct="0"/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test.add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defTabSz="685800" eaLnBrk="0" hangingPunct="0"/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“New size: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1600" b="1" dirty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mymap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"123"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].size()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14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86299" y="200586"/>
            <a:ext cx="6535379" cy="460887"/>
          </a:xfrm>
        </p:spPr>
        <p:txBody>
          <a:bodyPr>
            <a:normAutofit/>
          </a:bodyPr>
          <a:lstStyle/>
          <a:p>
            <a:r>
              <a:rPr lang="en-US" dirty="0" smtClean="0"/>
              <a:t>Compound containers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  <p:custDataLst>
              <p:tags r:id="rId2"/>
            </p:custDataLst>
          </p:nvPr>
        </p:nvSpPr>
        <p:spPr>
          <a:xfrm>
            <a:off x="1828800" y="4114800"/>
            <a:ext cx="5715000" cy="26860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Predict the outcome:</a:t>
            </a:r>
          </a:p>
          <a:p>
            <a:pPr marL="51435" indent="0"/>
            <a:r>
              <a:rPr lang="en-US" dirty="0" smtClean="0"/>
              <a:t>(A) 3       (B) 4         (C) other #       (D) Error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10800000" flipV="1">
            <a:off x="1187247" y="922487"/>
            <a:ext cx="6758448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hangingPunct="0"/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mymap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defTabSz="685800" eaLnBrk="0" hangingPunct="0"/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800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685800" eaLnBrk="0" hangingPunct="0"/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numbers;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defTabSz="685800" eaLnBrk="0" hangingPunct="0"/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numbers.add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defTabSz="685800" eaLnBrk="0" hangingPunct="0"/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numbers.add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defTabSz="685800" eaLnBrk="0" hangingPunct="0"/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numbers.add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defTabSz="685800" eaLnBrk="0" hangingPunct="0"/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685800" eaLnBrk="0" hangingPunct="0"/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mymap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"123"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numbers;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800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685800" eaLnBrk="0" hangingPunct="0"/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mymap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"123"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].add(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defTabSz="685800" eaLnBrk="0" hangingPunct="0"/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“New size: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1600" b="1" dirty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mymap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"123"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].size()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36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83052" y="372397"/>
            <a:ext cx="6363929" cy="1087694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C++ bonus details:</a:t>
            </a:r>
            <a:r>
              <a:rPr lang="en-US" sz="1800" b="1" dirty="0" smtClean="0">
                <a:solidFill>
                  <a:schemeClr val="tx1"/>
                </a:solidFill>
              </a:rPr>
              <a:t/>
            </a:r>
            <a:br>
              <a:rPr lang="en-US" sz="1800" b="1" dirty="0" smtClean="0">
                <a:solidFill>
                  <a:schemeClr val="tx1"/>
                </a:solidFill>
              </a:rPr>
            </a:br>
            <a:r>
              <a:rPr lang="en-US" sz="1800" b="1" dirty="0" smtClean="0">
                <a:solidFill>
                  <a:schemeClr val="tx1"/>
                </a:solidFill>
              </a:rPr>
              <a:t/>
            </a:r>
            <a:br>
              <a:rPr lang="en-US" sz="1800" b="1" dirty="0" smtClean="0">
                <a:solidFill>
                  <a:schemeClr val="tx1"/>
                </a:solidFill>
              </a:rPr>
            </a:br>
            <a:r>
              <a:rPr lang="en-US" b="1" dirty="0" smtClean="0"/>
              <a:t>This works by </a:t>
            </a:r>
            <a:r>
              <a:rPr lang="en-US" b="1" u="sng" dirty="0" smtClean="0"/>
              <a:t>returning</a:t>
            </a:r>
            <a:r>
              <a:rPr lang="en-US" b="1" dirty="0" smtClean="0"/>
              <a:t> a reference (!)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  <p:custDataLst>
              <p:tags r:id="rId2"/>
            </p:custDataLst>
          </p:nvPr>
        </p:nvSpPr>
        <p:spPr>
          <a:xfrm>
            <a:off x="1657350" y="1742739"/>
            <a:ext cx="5789631" cy="26317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C++ also allows you to define a return type to be a reference</a:t>
            </a:r>
          </a:p>
          <a:p>
            <a:r>
              <a:rPr lang="en-US" dirty="0" smtClean="0"/>
              <a:t>Gives you a </a:t>
            </a:r>
            <a:r>
              <a:rPr lang="en-US" i="1" dirty="0" smtClean="0"/>
              <a:t>reference </a:t>
            </a:r>
            <a:r>
              <a:rPr lang="en-US" dirty="0" smtClean="0"/>
              <a:t>to the item being returned</a:t>
            </a:r>
          </a:p>
          <a:p>
            <a:endParaRPr lang="en-US" dirty="0"/>
          </a:p>
          <a:p>
            <a:r>
              <a:rPr lang="en-US" dirty="0" smtClean="0"/>
              <a:t>In the case of map, this returns a </a:t>
            </a:r>
            <a:r>
              <a:rPr lang="en-US" i="1" dirty="0" smtClean="0"/>
              <a:t>reference</a:t>
            </a:r>
            <a:r>
              <a:rPr lang="en-US" dirty="0" smtClean="0"/>
              <a:t> to the value at map[key]: </a:t>
            </a:r>
          </a:p>
          <a:p>
            <a:pPr marL="51435" indent="0"/>
            <a:r>
              <a:rPr lang="en-US" b="1" dirty="0" err="1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ValueType</a:t>
            </a:r>
            <a:r>
              <a:rPr lang="en-US" b="1" dirty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b="1" dirty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operator[](</a:t>
            </a:r>
            <a:r>
              <a:rPr lang="en-US" b="1" dirty="0" err="1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b="1" dirty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KeyType</a:t>
            </a:r>
            <a:r>
              <a:rPr lang="en-US" b="1" dirty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b="1" dirty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222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0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Stanford library Map </a:t>
            </a:r>
            <a:r>
              <a:rPr lang="en-US" sz="1800" i="1" dirty="0" smtClean="0"/>
              <a:t>(</a:t>
            </a:r>
            <a:r>
              <a:rPr lang="en-US" sz="1800" i="1" u="sng" dirty="0" smtClean="0"/>
              <a:t>selected</a:t>
            </a:r>
            <a:r>
              <a:rPr lang="en-US" sz="1800" i="1" dirty="0" smtClean="0"/>
              <a:t> member functions)</a:t>
            </a:r>
            <a:endParaRPr lang="en-US" sz="1800" i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  <p:custDataLst>
              <p:tags r:id="rId2"/>
            </p:custDataLst>
          </p:nvPr>
        </p:nvSpPr>
        <p:spPr bwMode="auto">
          <a:xfrm>
            <a:off x="799369" y="1150362"/>
            <a:ext cx="6117059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lvl="0" indent="0" defTabSz="914400" eaLnBrk="0" hangingPunct="0">
              <a:spcBef>
                <a:spcPct val="0"/>
              </a:spcBef>
              <a:buClrTx/>
            </a:pPr>
            <a:r>
              <a:rPr lang="en-US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void</a:t>
            </a:r>
            <a:r>
              <a:rPr lang="en-US" sz="1400" dirty="0" smtClean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US" sz="1400" dirty="0" err="1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 defTabSz="914400" eaLnBrk="0" hangingPunct="0">
              <a:spcBef>
                <a:spcPct val="0"/>
              </a:spcBef>
              <a:buClrTx/>
            </a:pP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hangingPunct="0">
              <a:spcBef>
                <a:spcPct val="0"/>
              </a:spcBef>
              <a:buClrTx/>
            </a:pPr>
            <a:r>
              <a:rPr lang="en-US" sz="1400" dirty="0" smtClean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400" dirty="0" smtClean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 defTabSz="914400" eaLnBrk="0" hangingPunct="0">
              <a:spcBef>
                <a:spcPct val="0"/>
              </a:spcBef>
              <a:buClrTx/>
            </a:pPr>
            <a:endParaRPr lang="en-US" sz="1400" dirty="0" smtClean="0">
              <a:solidFill>
                <a:srgbClr val="8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hangingPunct="0">
              <a:spcBef>
                <a:spcPct val="0"/>
              </a:spcBef>
              <a:buClrTx/>
            </a:pPr>
            <a:r>
              <a:rPr lang="en-US" sz="1400" dirty="0" smtClean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ValueType</a:t>
            </a:r>
            <a:r>
              <a:rPr lang="en-US" sz="1400" dirty="0" smtClean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get(</a:t>
            </a:r>
            <a:r>
              <a:rPr lang="en-US" sz="1400" dirty="0" err="1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 defTabSz="914400" eaLnBrk="0" hangingPunct="0">
              <a:spcBef>
                <a:spcPct val="0"/>
              </a:spcBef>
              <a:buClrTx/>
            </a:pPr>
            <a:endParaRPr lang="en-US" sz="1400" dirty="0" smtClean="0">
              <a:solidFill>
                <a:srgbClr val="8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hangingPunct="0">
              <a:spcBef>
                <a:spcPct val="0"/>
              </a:spcBef>
              <a:buClrTx/>
            </a:pPr>
            <a:r>
              <a:rPr lang="en-US" sz="1400" dirty="0" smtClean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ValueType</a:t>
            </a:r>
            <a:r>
              <a:rPr lang="en-US" sz="1400" dirty="0" smtClean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n-US" sz="1400" dirty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[](</a:t>
            </a:r>
            <a:r>
              <a:rPr lang="en-US" sz="1400" dirty="0" err="1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 defTabSz="914400" eaLnBrk="0" hangingPunct="0">
              <a:spcBef>
                <a:spcPct val="0"/>
              </a:spcBef>
              <a:buClrTx/>
            </a:pPr>
            <a:endParaRPr lang="en-US" sz="1400" dirty="0">
              <a:solidFill>
                <a:srgbClr val="8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hangingPunct="0">
              <a:spcBef>
                <a:spcPct val="0"/>
              </a:spcBef>
              <a:buClrTx/>
            </a:pP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n-US" sz="1400" dirty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[](</a:t>
            </a:r>
            <a:r>
              <a:rPr lang="en-US" sz="1400" dirty="0" err="1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 defTabSz="914400" eaLnBrk="0" hangingPunct="0">
              <a:spcBef>
                <a:spcPct val="0"/>
              </a:spcBef>
              <a:buClrTx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lvl="0" indent="0" defTabSz="914400" eaLnBrk="0" hangingPunct="0">
              <a:spcBef>
                <a:spcPct val="0"/>
              </a:spcBef>
              <a:buClrTx/>
            </a:pPr>
            <a:r>
              <a:rPr lang="en-US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lvl="0" indent="0" defTabSz="914400" eaLnBrk="0" hangingPunct="0">
              <a:spcBef>
                <a:spcPct val="0"/>
              </a:spcBef>
              <a:buClrTx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hangingPunct="0">
              <a:spcBef>
                <a:spcPct val="0"/>
              </a:spcBef>
              <a:buClrTx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hangingPunct="0">
              <a:spcBef>
                <a:spcPct val="0"/>
              </a:spcBef>
              <a:buClrTx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hangingPunct="0">
              <a:spcBef>
                <a:spcPct val="0"/>
              </a:spcBef>
              <a:buClrTx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hangingPunct="0">
              <a:spcBef>
                <a:spcPct val="0"/>
              </a:spcBef>
              <a:buClrTx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>
            <p:custDataLst>
              <p:tags r:id="rId3"/>
            </p:custDataLst>
          </p:nvPr>
        </p:nvSpPr>
        <p:spPr>
          <a:xfrm>
            <a:off x="1174749" y="3924816"/>
            <a:ext cx="451485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Redacted…until the second half of the quarter!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61230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6485" y="114300"/>
            <a:ext cx="5829300" cy="411614"/>
          </a:xfrm>
        </p:spPr>
        <p:txBody>
          <a:bodyPr>
            <a:normAutofit/>
          </a:bodyPr>
          <a:lstStyle/>
          <a:p>
            <a:r>
              <a:rPr lang="en-US" dirty="0" smtClean="0"/>
              <a:t>Returning a reference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  <p:custDataLst>
              <p:tags r:id="rId2"/>
            </p:custDataLst>
          </p:nvPr>
        </p:nvSpPr>
        <p:spPr>
          <a:xfrm>
            <a:off x="1828800" y="4114800"/>
            <a:ext cx="5715000" cy="26860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Predict the outcome:</a:t>
            </a:r>
          </a:p>
          <a:p>
            <a:pPr marL="51435" indent="0"/>
            <a:r>
              <a:rPr lang="en-US" dirty="0" smtClean="0"/>
              <a:t>(A) 3       (B) 4         (C) other #       (D) Error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10800000" flipV="1">
            <a:off x="1423876" y="525914"/>
            <a:ext cx="554355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hangingPunct="0"/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mymap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defTabSz="685800" eaLnBrk="0" hangingPunct="0"/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800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685800" eaLnBrk="0" hangingPunct="0"/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numbers;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defTabSz="685800" eaLnBrk="0" hangingPunct="0"/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numbers.add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defTabSz="685800" eaLnBrk="0" hangingPunct="0"/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numbers.add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defTabSz="685800" eaLnBrk="0" hangingPunct="0"/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numbers.add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defTabSz="685800" eaLnBrk="0" hangingPunct="0"/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685800" eaLnBrk="0" hangingPunct="0"/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mymap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"123"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numbers;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defTabSz="685800" eaLnBrk="0" hangingPunct="0"/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800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685800" eaLnBrk="0" hangingPunct="0"/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&gt;&amp;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referenceTest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mymap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"123"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defTabSz="685800" eaLnBrk="0" hangingPunct="0"/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referenceTest.add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685800" eaLnBrk="0" hangingPunct="0"/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“New size: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1600" b="1" dirty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mymap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"123"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].size()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65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03375" y="1538288"/>
            <a:ext cx="2954338" cy="927100"/>
          </a:xfrm>
        </p:spPr>
        <p:txBody>
          <a:bodyPr/>
          <a:lstStyle/>
          <a:p>
            <a:r>
              <a:rPr lang="en-US" dirty="0" smtClean="0"/>
              <a:t>Anagram Finder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603375" y="2571750"/>
            <a:ext cx="2913063" cy="933450"/>
          </a:xfrm>
        </p:spPr>
        <p:txBody>
          <a:bodyPr>
            <a:normAutofit/>
          </a:bodyPr>
          <a:lstStyle/>
          <a:p>
            <a:r>
              <a:rPr lang="en-US" dirty="0" smtClean="0"/>
              <a:t>An application of compound Map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  <p:custDataLst>
              <p:tags r:id="rId3"/>
            </p:custDataLst>
          </p:nvPr>
        </p:nvSpPr>
        <p:spPr bwMode="auto">
          <a:xfrm>
            <a:off x="4665663" y="1535113"/>
            <a:ext cx="1951037" cy="1951037"/>
          </a:xfrm>
          <a:blipFill dpi="0">
            <a:srcRect/>
          </a:blipFill>
          <a:ln>
            <a:solidFill>
              <a:schemeClr val="bg1"/>
            </a:solidFill>
            <a:miter lim="800000"/>
            <a:headEnd/>
            <a:tailEnd/>
          </a:ln>
          <a:effectLst>
            <a:outerShdw blurRad="50800" dist="25401" dir="2700000" algn="tl" rotWithShape="0">
              <a:srgbClr val="000000">
                <a:alpha val="35999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122735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“Abstractions”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  <p:custDataLst>
              <p:tags r:id="rId2"/>
            </p:custDataLst>
          </p:nvPr>
        </p:nvSpPr>
        <p:spPr>
          <a:xfrm>
            <a:off x="1711767" y="1263417"/>
            <a:ext cx="5082988" cy="263173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Bacon artists</a:t>
            </a:r>
          </a:p>
          <a:p>
            <a:r>
              <a:rPr lang="en-US" sz="2000" dirty="0" smtClean="0"/>
              <a:t>Cab stain rots</a:t>
            </a:r>
          </a:p>
          <a:p>
            <a:r>
              <a:rPr lang="en-US" sz="2000" dirty="0" smtClean="0"/>
              <a:t>Crab in toasts</a:t>
            </a:r>
          </a:p>
          <a:p>
            <a:r>
              <a:rPr lang="en-US" sz="2000" dirty="0" smtClean="0"/>
              <a:t>Bonsai tracts</a:t>
            </a:r>
          </a:p>
          <a:p>
            <a:r>
              <a:rPr lang="en-US" sz="2000" dirty="0" smtClean="0"/>
              <a:t>…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4"/>
              </a:rPr>
              <a:t>http://www.wordsmith.org/anagram/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7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lvl="1"/>
            <a:r>
              <a:rPr lang="en-US" dirty="0"/>
              <a:t>What would be a good design for this problem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Concept: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Unlike the website, we will only show anagrams that are 1 word ↔ 1 word (“moored” </a:t>
            </a:r>
            <a:r>
              <a:rPr lang="en-US" dirty="0">
                <a:solidFill>
                  <a:schemeClr val="tx1"/>
                </a:solidFill>
              </a:rPr>
              <a:t>↔</a:t>
            </a:r>
            <a:r>
              <a:rPr lang="en-US" dirty="0" smtClean="0">
                <a:solidFill>
                  <a:schemeClr val="tx1"/>
                </a:solidFill>
              </a:rPr>
              <a:t> “roomed”, not “abstractions” ↔ “bacon artists”)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Have a string that is a “</a:t>
            </a:r>
            <a:r>
              <a:rPr lang="en-US" dirty="0" smtClean="0">
                <a:solidFill>
                  <a:srgbClr val="00B0F0"/>
                </a:solidFill>
              </a:rPr>
              <a:t>representative</a:t>
            </a:r>
            <a:r>
              <a:rPr lang="en-US" dirty="0" smtClean="0">
                <a:solidFill>
                  <a:schemeClr val="tx1"/>
                </a:solidFill>
              </a:rPr>
              <a:t>” of a group of words that are anagrams of each other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Have that string map to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 list of those words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Map&lt;</a:t>
            </a: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Vector&lt;string&gt;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anagrams;</a:t>
            </a:r>
          </a:p>
          <a:p>
            <a:pPr lvl="1"/>
            <a:endParaRPr lang="en-US" b="1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chemeClr val="bg2"/>
                </a:solidFill>
                <a:cs typeface="Consolas" panose="020B0609020204030204" pitchFamily="49" charset="0"/>
              </a:rPr>
              <a:t>Key trick idea:</a:t>
            </a:r>
            <a:r>
              <a:rPr 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 the representative is the string with the letters sorted (use a function “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sortWord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word);</a:t>
            </a:r>
            <a:r>
              <a:rPr 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”)</a:t>
            </a:r>
          </a:p>
          <a:p>
            <a:pPr lvl="2"/>
            <a:r>
              <a:rPr lang="en-US" i="1" dirty="0" smtClean="0">
                <a:solidFill>
                  <a:schemeClr val="tx1"/>
                </a:solidFill>
                <a:cs typeface="Consolas" panose="020B0609020204030204" pitchFamily="49" charset="0"/>
              </a:rPr>
              <a:t>moored</a:t>
            </a:r>
            <a:r>
              <a:rPr 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 becomes </a:t>
            </a:r>
            <a:r>
              <a:rPr lang="en-US" i="1" dirty="0" err="1" smtClean="0">
                <a:solidFill>
                  <a:srgbClr val="00B0F0"/>
                </a:solidFill>
                <a:cs typeface="Consolas" panose="020B0609020204030204" pitchFamily="49" charset="0"/>
              </a:rPr>
              <a:t>demoor</a:t>
            </a:r>
            <a:endParaRPr lang="en-US" i="1" dirty="0" smtClean="0">
              <a:solidFill>
                <a:srgbClr val="00B0F0"/>
              </a:solidFill>
              <a:cs typeface="Consolas" panose="020B0609020204030204" pitchFamily="49" charset="0"/>
            </a:endParaRPr>
          </a:p>
          <a:p>
            <a:pPr lvl="2"/>
            <a:r>
              <a:rPr lang="en-US" i="1" dirty="0" smtClean="0">
                <a:solidFill>
                  <a:schemeClr val="tx1"/>
                </a:solidFill>
                <a:cs typeface="Consolas" panose="020B0609020204030204" pitchFamily="49" charset="0"/>
              </a:rPr>
              <a:t>roomed</a:t>
            </a:r>
            <a:r>
              <a:rPr 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 becomes </a:t>
            </a:r>
            <a:r>
              <a:rPr lang="en-US" i="1" dirty="0" err="1" smtClean="0">
                <a:solidFill>
                  <a:srgbClr val="00B0F0"/>
                </a:solidFill>
                <a:cs typeface="Consolas" panose="020B0609020204030204" pitchFamily="49" charset="0"/>
              </a:rPr>
              <a:t>demoor</a:t>
            </a:r>
            <a:endParaRPr lang="en-US" i="1" dirty="0" smtClean="0">
              <a:solidFill>
                <a:srgbClr val="00B0F0"/>
              </a:solidFill>
              <a:cs typeface="Consolas" panose="020B0609020204030204" pitchFamily="49" charset="0"/>
            </a:endParaRPr>
          </a:p>
          <a:p>
            <a:pPr marL="344488" lvl="2" indent="0">
              <a:buNone/>
            </a:pPr>
            <a:endParaRPr lang="en-US" dirty="0" smtClean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marL="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0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lvl="1"/>
            <a:r>
              <a:rPr lang="en-US" dirty="0"/>
              <a:t>What would be a good design for this problem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Concept: 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Map&lt;</a:t>
            </a: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Vector&lt;string&gt;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anagrams;</a:t>
            </a:r>
          </a:p>
          <a:p>
            <a:pPr marL="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How would we add a word stored in the string variable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</a:t>
            </a:r>
            <a:r>
              <a:rPr lang="en-US" dirty="0" smtClean="0">
                <a:solidFill>
                  <a:schemeClr val="tx1"/>
                </a:solidFill>
              </a:rPr>
              <a:t> to our collection? </a:t>
            </a:r>
          </a:p>
          <a:p>
            <a:pPr marL="342900" lvl="1" indent="-342900"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anagrams[word]+=word;</a:t>
            </a:r>
          </a:p>
          <a:p>
            <a:pPr marL="342900" lvl="1" indent="-342900"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anagrams[word]+=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sortWord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ord);</a:t>
            </a:r>
          </a:p>
          <a:p>
            <a:pPr marL="342900" lvl="1" indent="-342900"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anagrams[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sortWord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(word)]+=word;</a:t>
            </a:r>
          </a:p>
          <a:p>
            <a:pPr marL="342900" lvl="1" indent="-342900"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anagrams[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sortWord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(word)]+=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sortWord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(word);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-342900"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Other/none/more </a:t>
            </a:r>
            <a:endParaRPr lang="en-US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8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lvl="1"/>
            <a:r>
              <a:rPr lang="en-US" dirty="0"/>
              <a:t>What would be a good design for this problem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Concept: 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Map&lt;</a:t>
            </a: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Vector&lt;string&gt;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anagrams;</a:t>
            </a:r>
          </a:p>
          <a:p>
            <a:pPr marL="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To add a word to our collection:</a:t>
            </a:r>
          </a:p>
          <a:p>
            <a:pPr marL="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anagrams[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sortWord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(word)]+=word;</a:t>
            </a:r>
          </a:p>
          <a:p>
            <a:pPr marL="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To look up a word in our collection to find its anagrams:</a:t>
            </a:r>
          </a:p>
          <a:p>
            <a:pPr marL="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Vector&lt;string&gt; matches = anagrams[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sortWord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(query)];</a:t>
            </a:r>
          </a:p>
          <a:p>
            <a:pPr marL="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1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r>
              <a:rPr lang="en-US" dirty="0" smtClean="0"/>
              <a:t>Today’s Topics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  <p:custDataLst>
              <p:tags r:id="rId2"/>
            </p:custDataLst>
          </p:nvPr>
        </p:nvSpPr>
        <p:spPr>
          <a:xfrm>
            <a:off x="955675" y="908050"/>
            <a:ext cx="7700963" cy="2579429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lvl="1" indent="0">
              <a:buNone/>
            </a:pPr>
            <a:r>
              <a:rPr lang="en-US" dirty="0" smtClean="0"/>
              <a:t>ADTs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  <a:p>
            <a:pPr lvl="2"/>
            <a:r>
              <a:rPr lang="en-US" dirty="0" smtClean="0"/>
              <a:t>Example: counting words in text</a:t>
            </a:r>
          </a:p>
          <a:p>
            <a:pPr lvl="1"/>
            <a:r>
              <a:rPr lang="en-US" dirty="0" smtClean="0"/>
              <a:t>Containers within containers</a:t>
            </a:r>
          </a:p>
          <a:p>
            <a:pPr lvl="2"/>
            <a:r>
              <a:rPr lang="en-US" dirty="0" smtClean="0"/>
              <a:t>Example: reference tests</a:t>
            </a:r>
          </a:p>
          <a:p>
            <a:pPr lvl="2"/>
            <a:r>
              <a:rPr lang="en-US" dirty="0" smtClean="0"/>
              <a:t>Example</a:t>
            </a:r>
            <a:r>
              <a:rPr lang="en-US" dirty="0" smtClean="0"/>
              <a:t>: anagram finder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6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03375" y="1538288"/>
            <a:ext cx="2954338" cy="927100"/>
          </a:xfrm>
        </p:spPr>
        <p:txBody>
          <a:bodyPr/>
          <a:lstStyle/>
          <a:p>
            <a:r>
              <a:rPr lang="en-US" dirty="0" smtClean="0"/>
              <a:t>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603375" y="2571750"/>
            <a:ext cx="2913063" cy="933450"/>
          </a:xfrm>
        </p:spPr>
        <p:txBody>
          <a:bodyPr>
            <a:normAutofit/>
          </a:bodyPr>
          <a:lstStyle/>
          <a:p>
            <a:r>
              <a:rPr lang="en-US" dirty="0" smtClean="0"/>
              <a:t>What are they?</a:t>
            </a:r>
            <a:br>
              <a:rPr lang="en-US" dirty="0" smtClean="0"/>
            </a:br>
            <a:r>
              <a:rPr lang="en-US" dirty="0" smtClean="0"/>
              <a:t>Example application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  <p:custDataLst>
              <p:tags r:id="rId3"/>
            </p:custDataLst>
          </p:nvPr>
        </p:nvSpPr>
        <p:spPr bwMode="auto">
          <a:xfrm>
            <a:off x="4665663" y="1535113"/>
            <a:ext cx="1951037" cy="1951037"/>
          </a:xfrm>
          <a:blipFill dpi="0">
            <a:srcRect/>
          </a:blipFill>
          <a:ln>
            <a:solidFill>
              <a:schemeClr val="bg1"/>
            </a:solidFill>
            <a:miter lim="800000"/>
            <a:headEnd/>
            <a:tailEnd/>
          </a:ln>
          <a:effectLst>
            <a:outerShdw blurRad="50800" dist="25401" dir="2700000" algn="tl" rotWithShape="0">
              <a:srgbClr val="000000">
                <a:alpha val="35999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166968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48776" y="132192"/>
            <a:ext cx="7251327" cy="101205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Associative </a:t>
            </a:r>
            <a:r>
              <a:rPr lang="en-US" sz="2800" dirty="0" smtClean="0"/>
              <a:t>containers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  <p:custDataLst>
              <p:tags r:id="rId2"/>
            </p:custDataLst>
          </p:nvPr>
        </p:nvSpPr>
        <p:spPr>
          <a:xfrm>
            <a:off x="776622" y="1442961"/>
            <a:ext cx="7671656" cy="343637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Lexicon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Not as concerned with order but with matching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Set: associates </a:t>
            </a:r>
            <a:r>
              <a:rPr lang="en-US" b="1" dirty="0" smtClean="0"/>
              <a:t>keys</a:t>
            </a:r>
            <a:r>
              <a:rPr lang="en-US" dirty="0" smtClean="0"/>
              <a:t> with </a:t>
            </a:r>
            <a:r>
              <a:rPr lang="en-US" b="1" dirty="0" smtClean="0"/>
              <a:t>membership </a:t>
            </a:r>
            <a:r>
              <a:rPr lang="en-US" dirty="0" smtClean="0"/>
              <a:t>(yes or no)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Map: associates </a:t>
            </a:r>
            <a:r>
              <a:rPr lang="en-US" b="1" dirty="0" smtClean="0"/>
              <a:t>keys </a:t>
            </a:r>
            <a:r>
              <a:rPr lang="en-US" dirty="0" smtClean="0"/>
              <a:t>with </a:t>
            </a:r>
            <a:r>
              <a:rPr lang="en-US" b="1" dirty="0" smtClean="0"/>
              <a:t>values </a:t>
            </a:r>
            <a:r>
              <a:rPr lang="en-US" dirty="0" smtClean="0"/>
              <a:t>(could be any type)</a:t>
            </a:r>
          </a:p>
        </p:txBody>
      </p:sp>
      <p:sp>
        <p:nvSpPr>
          <p:cNvPr id="50" name="Text Box 6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65551" y="2923923"/>
            <a:ext cx="431998" cy="335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set</a:t>
            </a:r>
          </a:p>
        </p:txBody>
      </p:sp>
      <p:sp>
        <p:nvSpPr>
          <p:cNvPr id="51" name="Oval 6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60019" y="1606063"/>
            <a:ext cx="1958924" cy="128995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sz="1200">
              <a:latin typeface="Consolas" panose="020B0609020204030204" pitchFamily="49" charset="0"/>
            </a:endParaRPr>
          </a:p>
        </p:txBody>
      </p:sp>
      <p:grpSp>
        <p:nvGrpSpPr>
          <p:cNvPr id="52" name="Group 63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435811" y="1701468"/>
            <a:ext cx="1847440" cy="1142871"/>
            <a:chOff x="2135" y="2224"/>
            <a:chExt cx="1993" cy="1235"/>
          </a:xfrm>
        </p:grpSpPr>
        <p:sp>
          <p:nvSpPr>
            <p:cNvPr id="53" name="Text Box 64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659" y="2224"/>
              <a:ext cx="652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latin typeface="Consolas" panose="020B0609020204030204" pitchFamily="49" charset="0"/>
                </a:rPr>
                <a:t>"the"</a:t>
              </a:r>
            </a:p>
          </p:txBody>
        </p:sp>
        <p:sp>
          <p:nvSpPr>
            <p:cNvPr id="54" name="Text Box 65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375" y="2298"/>
              <a:ext cx="561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"of"</a:t>
              </a:r>
            </a:p>
          </p:txBody>
        </p:sp>
        <p:sp>
          <p:nvSpPr>
            <p:cNvPr id="55" name="Text Box 66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287" y="2596"/>
              <a:ext cx="743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latin typeface="Consolas" panose="020B0609020204030204" pitchFamily="49" charset="0"/>
                </a:rPr>
                <a:t>"from"</a:t>
              </a:r>
            </a:p>
          </p:txBody>
        </p:sp>
        <p:sp>
          <p:nvSpPr>
            <p:cNvPr id="56" name="Text Box 67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950" y="2442"/>
              <a:ext cx="562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latin typeface="Consolas" panose="020B0609020204030204" pitchFamily="49" charset="0"/>
                </a:rPr>
                <a:t>"to"</a:t>
              </a:r>
            </a:p>
          </p:txBody>
        </p:sp>
        <p:sp>
          <p:nvSpPr>
            <p:cNvPr id="57" name="Text Box 68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955" y="2787"/>
              <a:ext cx="652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latin typeface="Consolas" panose="020B0609020204030204" pitchFamily="49" charset="0"/>
                </a:rPr>
                <a:t>"she"</a:t>
              </a:r>
            </a:p>
          </p:txBody>
        </p:sp>
        <p:sp>
          <p:nvSpPr>
            <p:cNvPr id="58" name="Text Box 69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476" y="2876"/>
              <a:ext cx="652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latin typeface="Consolas" panose="020B0609020204030204" pitchFamily="49" charset="0"/>
                </a:rPr>
                <a:t>"you"</a:t>
              </a:r>
            </a:p>
          </p:txBody>
        </p:sp>
        <p:sp>
          <p:nvSpPr>
            <p:cNvPr id="59" name="Text Box 70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157" y="3121"/>
              <a:ext cx="653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latin typeface="Consolas" panose="020B0609020204030204" pitchFamily="49" charset="0"/>
                </a:rPr>
                <a:t>"him"</a:t>
              </a:r>
            </a:p>
          </p:txBody>
        </p:sp>
        <p:sp>
          <p:nvSpPr>
            <p:cNvPr id="60" name="Text Box 71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630" y="3162"/>
              <a:ext cx="652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"why"</a:t>
              </a:r>
            </a:p>
          </p:txBody>
        </p:sp>
        <p:sp>
          <p:nvSpPr>
            <p:cNvPr id="61" name="Text Box 72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2433" y="2920"/>
              <a:ext cx="562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latin typeface="Consolas" panose="020B0609020204030204" pitchFamily="49" charset="0"/>
                </a:rPr>
                <a:t>"in"</a:t>
              </a:r>
            </a:p>
          </p:txBody>
        </p:sp>
        <p:sp>
          <p:nvSpPr>
            <p:cNvPr id="62" name="Text Box 73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347" y="2584"/>
              <a:ext cx="743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latin typeface="Consolas" panose="020B0609020204030204" pitchFamily="49" charset="0"/>
                </a:rPr>
                <a:t>"down"</a:t>
              </a:r>
            </a:p>
          </p:txBody>
        </p:sp>
        <p:sp>
          <p:nvSpPr>
            <p:cNvPr id="63" name="Text Box 74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135" y="2739"/>
              <a:ext cx="562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latin typeface="Consolas" panose="020B0609020204030204" pitchFamily="49" charset="0"/>
                </a:rPr>
                <a:t>"by"</a:t>
              </a:r>
            </a:p>
          </p:txBody>
        </p:sp>
        <p:sp>
          <p:nvSpPr>
            <p:cNvPr id="64" name="Text Box 75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231" y="2346"/>
              <a:ext cx="561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latin typeface="Consolas" panose="020B0609020204030204" pitchFamily="49" charset="0"/>
                </a:rPr>
                <a:t>"if"</a:t>
              </a:r>
            </a:p>
          </p:txBody>
        </p:sp>
      </p:grpSp>
      <p:sp>
        <p:nvSpPr>
          <p:cNvPr id="65" name="Oval 8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813425" y="1639529"/>
            <a:ext cx="1295400" cy="13716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6" name="Text Box 8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949950" y="1745892"/>
            <a:ext cx="94929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</a:rPr>
              <a:t>"Cynthia"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7" name="Text Box 8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52979" y="2202819"/>
            <a:ext cx="86433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</a:rPr>
              <a:t>"</a:t>
            </a:r>
            <a:r>
              <a:rPr lang="en-US" sz="1200" dirty="0" err="1" smtClean="0">
                <a:latin typeface="Consolas" panose="020B0609020204030204" pitchFamily="49" charset="0"/>
              </a:rPr>
              <a:t>Mehran</a:t>
            </a:r>
            <a:r>
              <a:rPr lang="en-US" sz="1200" dirty="0" smtClean="0">
                <a:latin typeface="Consolas" panose="020B0609020204030204" pitchFamily="49" charset="0"/>
              </a:rPr>
              <a:t>"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8" name="Text Box 8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974883" y="2589667"/>
            <a:ext cx="77938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</a:rPr>
              <a:t>"Marty"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9" name="Oval 8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718425" y="1639529"/>
            <a:ext cx="1295400" cy="13716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0" name="Text Box 8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854950" y="2652354"/>
            <a:ext cx="10342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</a:rPr>
              <a:t>"497-3070"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1" name="Text Box 8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869062" y="2261961"/>
            <a:ext cx="10342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</a:rPr>
              <a:t>"555-0000"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2" name="Text Box 87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896225" y="1868129"/>
            <a:ext cx="1025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"867-5309"</a:t>
            </a:r>
          </a:p>
        </p:txBody>
      </p:sp>
      <p:sp>
        <p:nvSpPr>
          <p:cNvPr id="73" name="Line 88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6727824" y="1976311"/>
            <a:ext cx="1203325" cy="7300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ine 89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V="1">
            <a:off x="6559550" y="2020529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90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V="1">
            <a:off x="6709394" y="2395179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Text Box 91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543675" y="2977792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7" name="Text Box 92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8601075" y="2979379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8" name="Text Box 93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194550" y="2966679"/>
            <a:ext cx="549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Calibri" panose="020F0502020204030204" pitchFamily="34" charset="0"/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149601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Stanford library Map </a:t>
            </a:r>
            <a:r>
              <a:rPr lang="en-US" sz="1800" i="1" dirty="0" smtClean="0"/>
              <a:t>(</a:t>
            </a:r>
            <a:r>
              <a:rPr lang="en-US" sz="1800" i="1" u="sng" dirty="0" smtClean="0"/>
              <a:t>selected</a:t>
            </a:r>
            <a:r>
              <a:rPr lang="en-US" sz="1800" i="1" dirty="0" smtClean="0"/>
              <a:t> member functions)</a:t>
            </a:r>
            <a:endParaRPr lang="en-US" sz="1800" i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  <p:custDataLst>
              <p:tags r:id="rId2"/>
            </p:custDataLst>
          </p:nvPr>
        </p:nvSpPr>
        <p:spPr bwMode="auto">
          <a:xfrm>
            <a:off x="1033831" y="1150362"/>
            <a:ext cx="6117059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lvl="0" indent="0" defTabSz="914400" eaLnBrk="0" hangingPunct="0">
              <a:spcBef>
                <a:spcPct val="0"/>
              </a:spcBef>
              <a:buClrTx/>
            </a:pPr>
            <a:r>
              <a:rPr lang="en-US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void</a:t>
            </a:r>
            <a:r>
              <a:rPr lang="en-US" sz="1400" dirty="0" smtClean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US" sz="1400" dirty="0" err="1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 defTabSz="914400" eaLnBrk="0" hangingPunct="0">
              <a:spcBef>
                <a:spcPct val="0"/>
              </a:spcBef>
              <a:buClrTx/>
            </a:pP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hangingPunct="0">
              <a:spcBef>
                <a:spcPct val="0"/>
              </a:spcBef>
              <a:buClrTx/>
            </a:pPr>
            <a:r>
              <a:rPr lang="en-US" sz="1400" dirty="0" smtClean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400" dirty="0" smtClean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 defTabSz="914400" eaLnBrk="0" hangingPunct="0">
              <a:spcBef>
                <a:spcPct val="0"/>
              </a:spcBef>
              <a:buClrTx/>
            </a:pPr>
            <a:endParaRPr lang="en-US" sz="1400" dirty="0" smtClean="0">
              <a:solidFill>
                <a:srgbClr val="8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hangingPunct="0">
              <a:spcBef>
                <a:spcPct val="0"/>
              </a:spcBef>
              <a:buClrTx/>
            </a:pPr>
            <a:r>
              <a:rPr lang="en-US" sz="1400" dirty="0" smtClean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ValueType</a:t>
            </a:r>
            <a:r>
              <a:rPr lang="en-US" sz="1400" dirty="0" smtClean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get(</a:t>
            </a:r>
            <a:r>
              <a:rPr lang="en-US" sz="1400" dirty="0" err="1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 defTabSz="914400" eaLnBrk="0" hangingPunct="0">
              <a:spcBef>
                <a:spcPct val="0"/>
              </a:spcBef>
              <a:buClrTx/>
            </a:pPr>
            <a:endParaRPr lang="en-US" sz="1400" dirty="0" smtClean="0">
              <a:solidFill>
                <a:srgbClr val="8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hangingPunct="0">
              <a:spcBef>
                <a:spcPct val="0"/>
              </a:spcBef>
              <a:buClrTx/>
            </a:pPr>
            <a:r>
              <a:rPr lang="en-US" sz="1400" dirty="0" smtClean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ValueType</a:t>
            </a:r>
            <a:r>
              <a:rPr lang="en-US" sz="1400" dirty="0" smtClean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n-US" sz="1400" dirty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[](</a:t>
            </a:r>
            <a:r>
              <a:rPr lang="en-US" sz="1400" dirty="0" err="1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 defTabSz="914400" eaLnBrk="0" hangingPunct="0">
              <a:spcBef>
                <a:spcPct val="0"/>
              </a:spcBef>
              <a:buClrTx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lvl="0" indent="0" defTabSz="914400" eaLnBrk="0" hangingPunct="0">
              <a:spcBef>
                <a:spcPct val="0"/>
              </a:spcBef>
              <a:buClrTx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>
                <p:custDataLst>
                  <p:tags r:id="rId3"/>
                </p:custDataLst>
              </p14:nvPr>
            </p14:nvContentPartPr>
            <p14:xfrm>
              <a:off x="2755440" y="844200"/>
              <a:ext cx="4569120" cy="2339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47520" y="837000"/>
                <a:ext cx="4584600" cy="235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490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Map programming exercise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Write a program to count </a:t>
            </a:r>
            <a:r>
              <a:rPr lang="en-US" u="sng" dirty="0"/>
              <a:t>the number of occurrences</a:t>
            </a:r>
            <a:r>
              <a:rPr lang="en-US" dirty="0"/>
              <a:t> of each unique word in </a:t>
            </a:r>
            <a:r>
              <a:rPr lang="en-US" dirty="0" smtClean="0"/>
              <a:t>a text </a:t>
            </a:r>
            <a:r>
              <a:rPr lang="en-US" dirty="0"/>
              <a:t>file (e.g. </a:t>
            </a:r>
            <a:r>
              <a:rPr lang="en-US" i="1" dirty="0" smtClean="0"/>
              <a:t>Poker</a:t>
            </a:r>
            <a:r>
              <a:rPr lang="en-US" dirty="0" smtClean="0"/>
              <a:t> by Zora Neale Hurston).</a:t>
            </a:r>
            <a:endParaRPr lang="en-US" dirty="0"/>
          </a:p>
          <a:p>
            <a:pPr lvl="1"/>
            <a:endParaRPr lang="en-US" sz="800" dirty="0"/>
          </a:p>
          <a:p>
            <a:pPr lvl="1"/>
            <a:r>
              <a:rPr lang="en-US" dirty="0"/>
              <a:t>Report all words that appeared in the book at least 1</a:t>
            </a:r>
            <a:r>
              <a:rPr lang="en-US" dirty="0" smtClean="0"/>
              <a:t>0 </a:t>
            </a:r>
            <a:r>
              <a:rPr lang="en-US" dirty="0"/>
              <a:t>times, in alphabetical </a:t>
            </a:r>
            <a:r>
              <a:rPr lang="en-US" dirty="0" smtClean="0"/>
              <a:t>order</a:t>
            </a:r>
            <a:endParaRPr lang="en-US" dirty="0"/>
          </a:p>
          <a:p>
            <a:pPr lvl="1"/>
            <a:r>
              <a:rPr lang="en-US" dirty="0" smtClean="0"/>
              <a:t>Allow </a:t>
            </a:r>
            <a:r>
              <a:rPr lang="en-US" dirty="0"/>
              <a:t>the user to type a word and report </a:t>
            </a:r>
            <a:r>
              <a:rPr lang="en-US" i="1" dirty="0"/>
              <a:t>how many times</a:t>
            </a:r>
            <a:r>
              <a:rPr lang="en-US" dirty="0"/>
              <a:t> that word appeared in the </a:t>
            </a:r>
            <a:r>
              <a:rPr lang="en-US" dirty="0" smtClean="0"/>
              <a:t>book</a:t>
            </a:r>
            <a:endParaRPr lang="en-US" dirty="0"/>
          </a:p>
          <a:p>
            <a:pPr lvl="1"/>
            <a:endParaRPr lang="en-US" dirty="0"/>
          </a:p>
          <a:p>
            <a:pPr marL="0" lvl="1" indent="0">
              <a:buNone/>
            </a:pPr>
            <a:r>
              <a:rPr lang="en-US" b="1" dirty="0" smtClean="0">
                <a:solidFill>
                  <a:schemeClr val="bg2"/>
                </a:solidFill>
              </a:rPr>
              <a:t>What would be a good design for this problem?</a:t>
            </a:r>
          </a:p>
          <a:p>
            <a:pPr marL="342900" lvl="1" indent="-342900"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Map&lt;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, string&gt; </a:t>
            </a:r>
            <a:r>
              <a:rPr lang="en-US" dirty="0" err="1" smtClean="0">
                <a:solidFill>
                  <a:schemeClr val="tx1"/>
                </a:solidFill>
              </a:rPr>
              <a:t>wordCounts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 marL="342900" lvl="1" indent="-342900"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Map&lt;string, Vector&lt;string&gt;&gt; </a:t>
            </a:r>
            <a:r>
              <a:rPr lang="en-US" dirty="0" err="1" smtClean="0">
                <a:solidFill>
                  <a:schemeClr val="tx1"/>
                </a:solidFill>
              </a:rPr>
              <a:t>wordCounts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 marL="342900" lvl="1" indent="-342900"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Map&lt;string,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&gt;  </a:t>
            </a:r>
            <a:r>
              <a:rPr lang="en-US" dirty="0" err="1" smtClean="0">
                <a:solidFill>
                  <a:schemeClr val="tx1"/>
                </a:solidFill>
              </a:rPr>
              <a:t>wordCounts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 marL="342900" lvl="1" indent="-342900"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Map&lt;string, Vector&lt;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&gt;&gt; </a:t>
            </a:r>
            <a:r>
              <a:rPr lang="en-US" dirty="0" err="1" smtClean="0">
                <a:solidFill>
                  <a:schemeClr val="tx1"/>
                </a:solidFill>
              </a:rPr>
              <a:t>wordCounts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 marL="342900" lvl="1" indent="-342900"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Other/none/more </a:t>
            </a:r>
            <a:endParaRPr lang="en-US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  <p:custDataLst>
              <p:tags r:id="rId3"/>
            </p:custDataLst>
          </p:nvPr>
        </p:nvSpPr>
        <p:spPr>
          <a:xfrm>
            <a:off x="0" y="4811713"/>
            <a:ext cx="846138" cy="271462"/>
          </a:xfrm>
        </p:spPr>
        <p:txBody>
          <a:bodyPr/>
          <a:lstStyle/>
          <a:p>
            <a:fld id="{BD5B7778-A611-4872-8891-91482CF4CF2A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>
                <p:custDataLst>
                  <p:tags r:id="rId4"/>
                </p:custDataLst>
              </p14:nvPr>
            </p14:nvContentPartPr>
            <p14:xfrm>
              <a:off x="635760" y="1837440"/>
              <a:ext cx="8067240" cy="2444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8920" y="1829520"/>
                <a:ext cx="8082000" cy="245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521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>
          <a:xfrm>
            <a:off x="612120" y="324952"/>
            <a:ext cx="8063344" cy="4685355"/>
          </a:xfrm>
        </p:spPr>
        <p:txBody>
          <a:bodyPr>
            <a:normAutofit/>
          </a:bodyPr>
          <a:lstStyle/>
          <a:p>
            <a:r>
              <a:rPr lang="en-US" dirty="0"/>
              <a:t>Write a program to count </a:t>
            </a:r>
            <a:r>
              <a:rPr lang="en-US" u="sng" dirty="0"/>
              <a:t>the number of occurrences</a:t>
            </a:r>
            <a:r>
              <a:rPr lang="en-US" dirty="0"/>
              <a:t> of each unique word in </a:t>
            </a:r>
            <a:r>
              <a:rPr lang="en-US" dirty="0" smtClean="0"/>
              <a:t>a text </a:t>
            </a:r>
            <a:r>
              <a:rPr lang="en-US" dirty="0"/>
              <a:t>file (e.g. </a:t>
            </a:r>
            <a:r>
              <a:rPr lang="en-US" i="1" dirty="0" smtClean="0"/>
              <a:t>Poker</a:t>
            </a:r>
            <a:r>
              <a:rPr lang="en-US" dirty="0" smtClean="0"/>
              <a:t> by Zora Neale Hurston).</a:t>
            </a:r>
          </a:p>
          <a:p>
            <a:pPr marL="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  <p:custDataLst>
              <p:tags r:id="rId2"/>
            </p:custDataLst>
          </p:nvPr>
        </p:nvSpPr>
        <p:spPr>
          <a:xfrm>
            <a:off x="0" y="4811713"/>
            <a:ext cx="846138" cy="271462"/>
          </a:xfrm>
        </p:spPr>
        <p:txBody>
          <a:bodyPr/>
          <a:lstStyle/>
          <a:p>
            <a:fld id="{BD5B7778-A611-4872-8891-91482CF4CF2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Rectangle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80079" y="1373664"/>
            <a:ext cx="3959881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wordCounts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infile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(!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infile.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fail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defTabSz="914400" eaLnBrk="0" hangingPunct="0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//record</a:t>
            </a:r>
            <a:r>
              <a:rPr lang="en-US" sz="2000" dirty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pPr lvl="0" defTabSz="914400" eaLnBrk="0" hangingPunct="0"/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infile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>
            <p:custDataLst>
              <p:tags r:id="rId4"/>
            </p:custDataLst>
          </p:nvPr>
        </p:nvSpPr>
        <p:spPr>
          <a:xfrm>
            <a:off x="597006" y="1802996"/>
            <a:ext cx="41034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en-US" b="1" dirty="0" smtClean="0">
                <a:solidFill>
                  <a:schemeClr val="bg2"/>
                </a:solidFill>
              </a:rPr>
              <a:t>How can we record the count?</a:t>
            </a:r>
            <a:endParaRPr lang="en-US" b="1" dirty="0">
              <a:solidFill>
                <a:schemeClr val="bg2"/>
              </a:solidFill>
            </a:endParaRPr>
          </a:p>
          <a:p>
            <a:pPr marL="342900" lvl="1" indent="-342900">
              <a:buFont typeface="+mj-lt"/>
              <a:buAutoNum type="alphaUcPeriod"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wordCounts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[word]+=word;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-342900">
              <a:buFont typeface="+mj-lt"/>
              <a:buAutoNum type="alphaUcPeriod"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wordCounts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[word]+=1;</a:t>
            </a:r>
          </a:p>
          <a:p>
            <a:pPr marL="342900" lvl="1" indent="-342900">
              <a:buFont typeface="+mj-lt"/>
              <a:buAutoNum type="alphaUcPeriod"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wordCounts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[word]++;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-342900">
              <a:buFont typeface="+mj-lt"/>
              <a:buAutoNum type="alphaUcPeriod"/>
            </a:pPr>
            <a:r>
              <a:rPr lang="en-US" dirty="0" smtClean="0"/>
              <a:t>B and C are good, but you need to first detect new (never seen before) words so you can start at zero before you start adding +1</a:t>
            </a:r>
            <a:endParaRPr lang="en-US" dirty="0"/>
          </a:p>
          <a:p>
            <a:pPr marL="342900" lvl="1" indent="-342900">
              <a:buFont typeface="+mj-lt"/>
              <a:buAutoNum type="alphaUcPeriod"/>
            </a:pPr>
            <a:r>
              <a:rPr lang="en-US" dirty="0"/>
              <a:t>Other/none/more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/>
              <p14:cNvContentPartPr/>
              <p14:nvPr>
                <p:custDataLst>
                  <p:tags r:id="rId5"/>
                </p:custDataLst>
              </p14:nvPr>
            </p14:nvContentPartPr>
            <p14:xfrm>
              <a:off x="438120" y="1198800"/>
              <a:ext cx="8226720" cy="3463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8760" y="1190880"/>
                <a:ext cx="8244000" cy="347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736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>
          <a:xfrm>
            <a:off x="612120" y="324952"/>
            <a:ext cx="8063344" cy="4685355"/>
          </a:xfrm>
        </p:spPr>
        <p:txBody>
          <a:bodyPr>
            <a:normAutofit/>
          </a:bodyPr>
          <a:lstStyle/>
          <a:p>
            <a:r>
              <a:rPr lang="en-US" dirty="0"/>
              <a:t>Write a program to count </a:t>
            </a:r>
            <a:r>
              <a:rPr lang="en-US" u="sng" dirty="0"/>
              <a:t>the number of occurrences</a:t>
            </a:r>
            <a:r>
              <a:rPr lang="en-US" dirty="0"/>
              <a:t> of each unique word in </a:t>
            </a:r>
            <a:r>
              <a:rPr lang="en-US" dirty="0" smtClean="0"/>
              <a:t>a text </a:t>
            </a:r>
            <a:r>
              <a:rPr lang="en-US" dirty="0"/>
              <a:t>file (e.g. </a:t>
            </a:r>
            <a:r>
              <a:rPr lang="en-US" i="1" dirty="0" smtClean="0"/>
              <a:t>Poker</a:t>
            </a:r>
            <a:r>
              <a:rPr lang="en-US" dirty="0" smtClean="0"/>
              <a:t> by Zora Neale Hurston).</a:t>
            </a:r>
            <a:endParaRPr lang="en-US" dirty="0"/>
          </a:p>
          <a:p>
            <a:pPr lvl="1">
              <a:buClr>
                <a:srgbClr val="8C1515"/>
              </a:buClr>
            </a:pPr>
            <a:r>
              <a:rPr lang="en-US" sz="1700" dirty="0"/>
              <a:t>Report all words that appeared in the book at least 10 times, in alphabetical order</a:t>
            </a:r>
          </a:p>
          <a:p>
            <a:pPr marL="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  <p:custDataLst>
              <p:tags r:id="rId2"/>
            </p:custDataLst>
          </p:nvPr>
        </p:nvSpPr>
        <p:spPr>
          <a:xfrm>
            <a:off x="0" y="4811713"/>
            <a:ext cx="846138" cy="271462"/>
          </a:xfrm>
        </p:spPr>
        <p:txBody>
          <a:bodyPr/>
          <a:lstStyle/>
          <a:p>
            <a:fld id="{BD5B7778-A611-4872-8891-91482CF4CF2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/>
          <p:cNvSpPr/>
          <p:nvPr>
            <p:custDataLst>
              <p:tags r:id="rId3"/>
            </p:custDataLst>
          </p:nvPr>
        </p:nvSpPr>
        <p:spPr>
          <a:xfrm>
            <a:off x="1047198" y="3527103"/>
            <a:ext cx="74659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en-US" b="1" dirty="0" smtClean="0">
                <a:solidFill>
                  <a:schemeClr val="bg2"/>
                </a:solidFill>
              </a:rPr>
              <a:t>Does this work for our alphabetical use case?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+mn-lt"/>
                <a:cs typeface="Consolas" panose="020B0609020204030204" pitchFamily="49" charset="0"/>
              </a:rPr>
              <a:t>Yes! 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Stanford library Map  returns its keys </a:t>
            </a:r>
            <a:r>
              <a:rPr lang="en-US" u="sng" dirty="0" smtClean="0"/>
              <a:t>in sorted order</a:t>
            </a:r>
            <a:endParaRPr lang="en-US" dirty="0"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44994" y="1521787"/>
            <a:ext cx="4832253" cy="1831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“Most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common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words:"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wordCounts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wordCounts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[word]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"\t“</a:t>
            </a:r>
            <a:r>
              <a:rPr lang="en-US" sz="1700" dirty="0" smtClean="0">
                <a:solidFill>
                  <a:srgbClr val="C0C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kumimoji="0" lang="en-US" sz="1700" b="0" i="0" u="none" strike="noStrike" cap="none" normalizeH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wordCounts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[word]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" name="Straight Arrow Connector 2"/>
          <p:cNvCxnSpPr/>
          <p:nvPr>
            <p:custDataLst>
              <p:tags r:id="rId5"/>
            </p:custDataLst>
          </p:nvPr>
        </p:nvCxnSpPr>
        <p:spPr>
          <a:xfrm flipH="1" flipV="1">
            <a:off x="5550196" y="1963480"/>
            <a:ext cx="1127051" cy="11341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>
            <p:custDataLst>
              <p:tags r:id="rId6"/>
            </p:custDataLst>
          </p:nvPr>
        </p:nvSpPr>
        <p:spPr>
          <a:xfrm>
            <a:off x="6677247" y="1615228"/>
            <a:ext cx="2255738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New (C++11) useful tool!</a:t>
            </a:r>
          </a:p>
          <a:p>
            <a:r>
              <a:rPr lang="en-US" dirty="0" smtClean="0"/>
              <a:t>for loop that iterates over all elements of a container class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/>
              <p14:cNvContentPartPr/>
              <p14:nvPr>
                <p:custDataLst>
                  <p:tags r:id="rId7"/>
                </p:custDataLst>
              </p14:nvPr>
            </p14:nvContentPartPr>
            <p14:xfrm>
              <a:off x="744120" y="1132920"/>
              <a:ext cx="7280280" cy="1487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7640" y="1126080"/>
                <a:ext cx="7293960" cy="15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286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03375" y="1538288"/>
            <a:ext cx="2954338" cy="927100"/>
          </a:xfrm>
        </p:spPr>
        <p:txBody>
          <a:bodyPr/>
          <a:lstStyle/>
          <a:p>
            <a:r>
              <a:rPr lang="en-US" dirty="0" smtClean="0"/>
              <a:t>Compound 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603375" y="2571750"/>
            <a:ext cx="2913063" cy="933450"/>
          </a:xfrm>
        </p:spPr>
        <p:txBody>
          <a:bodyPr>
            <a:normAutofit/>
          </a:bodyPr>
          <a:lstStyle/>
          <a:p>
            <a:r>
              <a:rPr lang="en-US" dirty="0" smtClean="0"/>
              <a:t>It’s turtles all the way down…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  <p:custDataLst>
              <p:tags r:id="rId3"/>
            </p:custDataLst>
          </p:nvPr>
        </p:nvSpPr>
        <p:spPr bwMode="auto">
          <a:xfrm>
            <a:off x="4665663" y="1535113"/>
            <a:ext cx="1951037" cy="1951037"/>
          </a:xfrm>
          <a:blipFill dpi="0">
            <a:srcRect/>
          </a:blipFill>
          <a:ln>
            <a:solidFill>
              <a:schemeClr val="bg1"/>
            </a:solidFill>
            <a:miter lim="800000"/>
            <a:headEnd/>
            <a:tailEnd/>
          </a:ln>
          <a:effectLst>
            <a:outerShdw blurRad="50800" dist="25401" dir="2700000" algn="tl" rotWithShape="0">
              <a:srgbClr val="000000">
                <a:alpha val="35999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370974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SU_Preso_16x9_v5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SU_Preso_16x9_v5 (1)</Template>
  <TotalTime>6076</TotalTime>
  <Words>1064</Words>
  <Application>Microsoft Office PowerPoint</Application>
  <PresentationFormat>On-screen Show (16:9)</PresentationFormat>
  <Paragraphs>214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MS PGothic</vt:lpstr>
      <vt:lpstr>MS PGothic</vt:lpstr>
      <vt:lpstr>Arial</vt:lpstr>
      <vt:lpstr>Calibri</vt:lpstr>
      <vt:lpstr>Consolas</vt:lpstr>
      <vt:lpstr>Source Sans Pro</vt:lpstr>
      <vt:lpstr>Source Sans Pro Semibold</vt:lpstr>
      <vt:lpstr>Wingdings</vt:lpstr>
      <vt:lpstr>SU_Preso_16x9_v5</vt:lpstr>
      <vt:lpstr>SU_Template_TopBar</vt:lpstr>
      <vt:lpstr>Programming Abstractions</vt:lpstr>
      <vt:lpstr>Today’s Topics </vt:lpstr>
      <vt:lpstr>Map</vt:lpstr>
      <vt:lpstr>Associative containers</vt:lpstr>
      <vt:lpstr>Stanford library Map (selected member functions)</vt:lpstr>
      <vt:lpstr>Map programming exercise</vt:lpstr>
      <vt:lpstr>PowerPoint Presentation</vt:lpstr>
      <vt:lpstr>PowerPoint Presentation</vt:lpstr>
      <vt:lpstr>Compound Containers</vt:lpstr>
      <vt:lpstr>Compound containers</vt:lpstr>
      <vt:lpstr>Compound containers</vt:lpstr>
      <vt:lpstr>C++ bonus details:  This works by returning a reference (!)</vt:lpstr>
      <vt:lpstr>Stanford library Map (selected member functions)</vt:lpstr>
      <vt:lpstr>Returning a reference</vt:lpstr>
      <vt:lpstr>Anagram Finder</vt:lpstr>
      <vt:lpstr>“Abstractions”</vt:lpstr>
      <vt:lpstr>What would be a good design for this problem?</vt:lpstr>
      <vt:lpstr>What would be a good design for this problem?</vt:lpstr>
      <vt:lpstr>What would be a good design for this problem?</vt:lpstr>
    </vt:vector>
  </TitlesOfParts>
  <Company>Stanford University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Abstractions</dc:title>
  <dc:creator>c l</dc:creator>
  <dc:description>2012 PowerPoint template redesign</dc:description>
  <cp:lastModifiedBy>c l</cp:lastModifiedBy>
  <cp:revision>66</cp:revision>
  <dcterms:created xsi:type="dcterms:W3CDTF">2014-04-02T04:36:08Z</dcterms:created>
  <dcterms:modified xsi:type="dcterms:W3CDTF">2015-10-02T08:17:22Z</dcterms:modified>
</cp:coreProperties>
</file>