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8"/>
  </p:handoutMasterIdLst>
  <p:sldIdLst>
    <p:sldId id="256" r:id="rId4"/>
    <p:sldId id="262" r:id="rId5"/>
    <p:sldId id="286" r:id="rId6"/>
    <p:sldId id="287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283" r:id="rId15"/>
    <p:sldId id="280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231B"/>
    <a:srgbClr val="FFC637"/>
    <a:srgbClr val="FFAE0D"/>
    <a:srgbClr val="87604B"/>
    <a:srgbClr val="7B503D"/>
    <a:srgbClr val="38251C"/>
    <a:srgbClr val="53301D"/>
    <a:srgbClr val="6A3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78" y="-336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=""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1" r:id="rId9"/>
    <p:sldLayoutId id="2147483737" r:id="rId10"/>
    <p:sldLayoutId id="2147483743" r:id="rId11"/>
    <p:sldLayoutId id="2147483741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7604B"/>
            </a:gs>
            <a:gs pos="91000">
              <a:srgbClr val="53301D"/>
            </a:gs>
            <a:gs pos="100000">
              <a:srgbClr val="38251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782912" y="4451110"/>
            <a:ext cx="540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cs typeface="Arial" pitchFamily="34" charset="0"/>
              </a:rPr>
              <a:t>組員 </a:t>
            </a:r>
            <a:r>
              <a:rPr lang="en-US" altLang="zh-TW" b="1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陳聖瑋    陳</a:t>
            </a:r>
            <a:r>
              <a:rPr lang="zh-TW" altLang="en-US" dirty="0">
                <a:solidFill>
                  <a:schemeClr val="bg1"/>
                </a:solidFill>
              </a:rPr>
              <a:t>致均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201886" y="1823826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Kozuka Gothic Pr6N B" pitchFamily="34" charset="-128"/>
                <a:ea typeface="Kozuka Gothic Pr6N B" pitchFamily="34" charset="-128"/>
              </a:rPr>
              <a:t>進階程式設計</a:t>
            </a:r>
            <a:endParaRPr lang="en-GB" altLang="zh-TW" sz="6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DD9A723-6FE9-401C-82D6-D27A3905FDEE}"/>
              </a:ext>
            </a:extLst>
          </p:cNvPr>
          <p:cNvSpPr txBox="1"/>
          <p:nvPr/>
        </p:nvSpPr>
        <p:spPr>
          <a:xfrm>
            <a:off x="6733005" y="2741370"/>
            <a:ext cx="54589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Adobe 繁黑體 Std B" pitchFamily="34" charset="-120"/>
                <a:cs typeface="Arial" pitchFamily="34" charset="0"/>
              </a:rPr>
              <a:t>期末報告</a:t>
            </a:r>
            <a:endParaRPr lang="en-US" altLang="zh-TW" sz="4000" dirty="0" smtClean="0">
              <a:solidFill>
                <a:schemeClr val="bg1"/>
              </a:solidFill>
              <a:latin typeface="Adobe 繁黑體 Std B" pitchFamily="34" charset="-120"/>
              <a:cs typeface="Arial" pitchFamily="34" charset="0"/>
            </a:endParaRPr>
          </a:p>
          <a:p>
            <a:r>
              <a:rPr lang="zh-TW" altLang="en-US" sz="4000" dirty="0">
                <a:solidFill>
                  <a:schemeClr val="bg1"/>
                </a:solidFill>
                <a:latin typeface="Adobe 繁黑體 Std B" pitchFamily="34" charset="-120"/>
                <a:cs typeface="Arial" pitchFamily="34" charset="0"/>
              </a:rPr>
              <a:t>天氣爬蟲</a:t>
            </a:r>
            <a:endParaRPr lang="ko-KR" altLang="en-US" sz="4000" dirty="0">
              <a:solidFill>
                <a:schemeClr val="bg1"/>
              </a:solidFill>
              <a:latin typeface="Adobe 繁黑體 Std B" pitchFamily="34" charset="-120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6206359"/>
            <a:ext cx="12192000" cy="1008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1008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48999" y="4358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、</a:t>
            </a:r>
          </a:p>
        </p:txBody>
      </p:sp>
      <p:pic>
        <p:nvPicPr>
          <p:cNvPr id="1026" name="Picture 2" descr="C:\Users\USER\Pictures\41hzbXlmyk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-2" r="-4600" b="28564"/>
          <a:stretch/>
        </p:blipFill>
        <p:spPr bwMode="auto">
          <a:xfrm>
            <a:off x="0" y="1570036"/>
            <a:ext cx="6500813" cy="46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2194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●排版和輸出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8" name="Picture 2" descr="C:\Users\USER\Pictures\PY報告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2" y="2971800"/>
            <a:ext cx="111728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</a:rPr>
              <a:t>輸出結果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●輸出結果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和網站內容一致並且會更新</a:t>
            </a:r>
            <a:r>
              <a:rPr lang="en-US" altLang="zh-TW" sz="2800" dirty="0" smtClean="0"/>
              <a:t>)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C:\Users\USER\Pictures\PY報告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5" y="2980808"/>
            <a:ext cx="11125200" cy="277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192000" cy="1797269"/>
          </a:xfrm>
          <a:prstGeom prst="rect">
            <a:avLst/>
          </a:prstGeom>
          <a:solidFill>
            <a:srgbClr val="FFA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84966" y="1228725"/>
            <a:ext cx="3483295" cy="54217"/>
          </a:xfrm>
          <a:prstGeom prst="rect">
            <a:avLst/>
          </a:prstGeom>
          <a:solidFill>
            <a:schemeClr val="accent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84966" y="451945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latin typeface="+mj-lt"/>
              </a:rPr>
              <a:t>下載程式碼</a:t>
            </a:r>
            <a:endParaRPr lang="zh-TW" altLang="en-US" sz="48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376" y="3152775"/>
            <a:ext cx="1037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b="1" dirty="0"/>
              <a:t>https://drive.google.com/file/d/1m48Z6_gqdC58wAzLZk3EF2gN9bRqM0dE/view?usp=sharing</a:t>
            </a:r>
            <a:endParaRPr lang="zh-TW" altLang="en-US" dirty="0"/>
          </a:p>
        </p:txBody>
      </p:sp>
      <p:pic>
        <p:nvPicPr>
          <p:cNvPr id="11267" name="Picture 3" descr="C:\Users\USER\Downloads\21051511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467677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92376" y="2634734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網址 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99397" y="3752166"/>
            <a:ext cx="1036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TW" b="1" dirty="0"/>
              <a:t>https://github.com/Jerry45678/Weather</a:t>
            </a:r>
          </a:p>
        </p:txBody>
      </p:sp>
    </p:spTree>
    <p:extLst>
      <p:ext uri="{BB962C8B-B14F-4D97-AF65-F5344CB8AC3E}">
        <p14:creationId xmlns:p14="http://schemas.microsoft.com/office/powerpoint/2010/main" val="4253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192000" cy="1797269"/>
          </a:xfrm>
          <a:prstGeom prst="rect">
            <a:avLst/>
          </a:prstGeom>
          <a:solidFill>
            <a:srgbClr val="FFAE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15007" y="483134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輸出</a:t>
            </a:r>
            <a:r>
              <a:rPr lang="en-US" altLang="zh-TW" sz="48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CSV</a:t>
            </a:r>
            <a:r>
              <a:rPr lang="zh-TW" altLang="en-US" sz="48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檔案</a:t>
            </a:r>
            <a:endParaRPr lang="zh-TW" altLang="en-US" sz="48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515008" y="1333649"/>
            <a:ext cx="3911648" cy="45719"/>
          </a:xfrm>
          <a:prstGeom prst="rect">
            <a:avLst/>
          </a:prstGeom>
          <a:solidFill>
            <a:schemeClr val="accent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90" name="Picture 2" descr="C:\Users\USER\Pictures\PY報告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" y="3082925"/>
            <a:ext cx="7872412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15007" y="2434709"/>
            <a:ext cx="4727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●最後將檔案輸出成</a:t>
            </a:r>
            <a:r>
              <a:rPr lang="en-US" altLang="zh-TW" sz="2800" dirty="0" smtClean="0"/>
              <a:t>CSV</a:t>
            </a:r>
            <a:r>
              <a:rPr lang="zh-TW" altLang="en-US" sz="2800" dirty="0" smtClean="0"/>
              <a:t>檔案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600208" cy="6858001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1329D0A9-D0A3-4547-940B-839E9E27BC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B503D">
                  <a:alpha val="80000"/>
                </a:srgbClr>
              </a:gs>
              <a:gs pos="100000">
                <a:srgbClr val="35231B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altLang="ko-KR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END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endParaRPr lang="en-US" altLang="ko-KR" sz="6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3" descr="C:\Users\USER\Pictures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32663" y="0"/>
            <a:ext cx="35675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Pictures\960x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7" r="35947" b="3634"/>
          <a:stretch/>
        </p:blipFill>
        <p:spPr bwMode="auto">
          <a:xfrm>
            <a:off x="0" y="1020136"/>
            <a:ext cx="504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>
            <a:extLst>
              <a:ext uri="{FF2B5EF4-FFF2-40B4-BE49-F238E27FC236}">
                <a16:creationId xmlns="" xmlns:a16="http://schemas.microsoft.com/office/drawing/2014/main" id="{1329D0A9-D0A3-4547-940B-839E9E27BCB1}"/>
              </a:ext>
            </a:extLst>
          </p:cNvPr>
          <p:cNvSpPr/>
          <p:nvPr/>
        </p:nvSpPr>
        <p:spPr>
          <a:xfrm>
            <a:off x="5029200" y="0"/>
            <a:ext cx="7162800" cy="6858000"/>
          </a:xfrm>
          <a:prstGeom prst="rect">
            <a:avLst/>
          </a:prstGeom>
          <a:gradFill flip="none" rotWithShape="1">
            <a:gsLst>
              <a:gs pos="0">
                <a:srgbClr val="7B503D">
                  <a:alpha val="80000"/>
                </a:srgbClr>
              </a:gs>
              <a:gs pos="100000">
                <a:srgbClr val="35231B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29D0A9-D0A3-4547-940B-839E9E27BCB1}"/>
              </a:ext>
            </a:extLst>
          </p:cNvPr>
          <p:cNvSpPr/>
          <p:nvPr/>
        </p:nvSpPr>
        <p:spPr>
          <a:xfrm>
            <a:off x="5029200" y="101721"/>
            <a:ext cx="7162800" cy="6858000"/>
          </a:xfrm>
          <a:prstGeom prst="rect">
            <a:avLst/>
          </a:prstGeom>
          <a:gradFill flip="none" rotWithShape="1">
            <a:gsLst>
              <a:gs pos="0">
                <a:srgbClr val="7B503D">
                  <a:alpha val="80000"/>
                </a:srgbClr>
              </a:gs>
              <a:gs pos="100000">
                <a:srgbClr val="35231B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09877" y="111752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cs typeface="Arial" pitchFamily="34" charset="0"/>
              </a:rPr>
              <a:t>目錄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936858" y="1987554"/>
            <a:ext cx="733149" cy="725392"/>
          </a:xfrm>
          <a:prstGeom prst="ellipse">
            <a:avLst/>
          </a:prstGeom>
          <a:solidFill>
            <a:srgbClr val="FFAE0D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1BA4841-2041-4A29-BBFF-E7B6C1AF3E1C}"/>
              </a:ext>
            </a:extLst>
          </p:cNvPr>
          <p:cNvGrpSpPr/>
          <p:nvPr/>
        </p:nvGrpSpPr>
        <p:grpSpPr>
          <a:xfrm>
            <a:off x="5824385" y="2055583"/>
            <a:ext cx="5447316" cy="584775"/>
            <a:chOff x="5812355" y="1634221"/>
            <a:chExt cx="5447316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概念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2355" y="1634221"/>
              <a:ext cx="95809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0"/>
            <a:ext cx="12192000" cy="1008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6046615"/>
            <a:ext cx="12192000" cy="1008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940251" y="2777155"/>
            <a:ext cx="733149" cy="725392"/>
          </a:xfrm>
          <a:prstGeom prst="ellipse">
            <a:avLst/>
          </a:prstGeom>
          <a:solidFill>
            <a:srgbClr val="FFAE0D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1" name="Group 4">
            <a:extLst>
              <a:ext uri="{FF2B5EF4-FFF2-40B4-BE49-F238E27FC236}">
                <a16:creationId xmlns="" xmlns:a16="http://schemas.microsoft.com/office/drawing/2014/main" id="{11BA4841-2041-4A29-BBFF-E7B6C1AF3E1C}"/>
              </a:ext>
            </a:extLst>
          </p:cNvPr>
          <p:cNvGrpSpPr/>
          <p:nvPr/>
        </p:nvGrpSpPr>
        <p:grpSpPr>
          <a:xfrm>
            <a:off x="5824385" y="2847463"/>
            <a:ext cx="5465788" cy="584775"/>
            <a:chOff x="5659955" y="2135478"/>
            <a:chExt cx="5465788" cy="584775"/>
          </a:xfrm>
        </p:grpSpPr>
        <p:sp>
          <p:nvSpPr>
            <p:cNvPr id="32" name="TextBox 8"/>
            <p:cNvSpPr txBox="1"/>
            <p:nvPr/>
          </p:nvSpPr>
          <p:spPr>
            <a:xfrm>
              <a:off x="6618051" y="217395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程式碼說明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5659955" y="2135478"/>
              <a:ext cx="95809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橢圓 34"/>
          <p:cNvSpPr/>
          <p:nvPr/>
        </p:nvSpPr>
        <p:spPr>
          <a:xfrm>
            <a:off x="5940251" y="3564839"/>
            <a:ext cx="733149" cy="725392"/>
          </a:xfrm>
          <a:prstGeom prst="ellipse">
            <a:avLst/>
          </a:prstGeom>
          <a:solidFill>
            <a:srgbClr val="FFAE0D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Group 4">
            <a:extLst>
              <a:ext uri="{FF2B5EF4-FFF2-40B4-BE49-F238E27FC236}">
                <a16:creationId xmlns="" xmlns:a16="http://schemas.microsoft.com/office/drawing/2014/main" id="{11BA4841-2041-4A29-BBFF-E7B6C1AF3E1C}"/>
              </a:ext>
            </a:extLst>
          </p:cNvPr>
          <p:cNvGrpSpPr/>
          <p:nvPr/>
        </p:nvGrpSpPr>
        <p:grpSpPr>
          <a:xfrm>
            <a:off x="5824385" y="3635147"/>
            <a:ext cx="5465788" cy="584775"/>
            <a:chOff x="5659955" y="2135478"/>
            <a:chExt cx="5465788" cy="584775"/>
          </a:xfrm>
        </p:grpSpPr>
        <p:sp>
          <p:nvSpPr>
            <p:cNvPr id="37" name="TextBox 8"/>
            <p:cNvSpPr txBox="1"/>
            <p:nvPr/>
          </p:nvSpPr>
          <p:spPr>
            <a:xfrm>
              <a:off x="6618051" y="217395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>
                  <a:solidFill>
                    <a:schemeClr val="bg1"/>
                  </a:solidFill>
                  <a:cs typeface="Arial" pitchFamily="34" charset="0"/>
                </a:rPr>
                <a:t>輸</a:t>
              </a:r>
              <a:r>
                <a:rPr lang="zh-TW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出結果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6"/>
            <p:cNvSpPr txBox="1"/>
            <p:nvPr/>
          </p:nvSpPr>
          <p:spPr>
            <a:xfrm>
              <a:off x="5659955" y="2135478"/>
              <a:ext cx="95809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zh-TW" sz="32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橢圓 38"/>
          <p:cNvSpPr/>
          <p:nvPr/>
        </p:nvSpPr>
        <p:spPr>
          <a:xfrm>
            <a:off x="5935667" y="4348162"/>
            <a:ext cx="733149" cy="725392"/>
          </a:xfrm>
          <a:prstGeom prst="ellipse">
            <a:avLst/>
          </a:prstGeom>
          <a:solidFill>
            <a:srgbClr val="FFAE0D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0" name="Group 4">
            <a:extLst>
              <a:ext uri="{FF2B5EF4-FFF2-40B4-BE49-F238E27FC236}">
                <a16:creationId xmlns="" xmlns:a16="http://schemas.microsoft.com/office/drawing/2014/main" id="{11BA4841-2041-4A29-BBFF-E7B6C1AF3E1C}"/>
              </a:ext>
            </a:extLst>
          </p:cNvPr>
          <p:cNvGrpSpPr/>
          <p:nvPr/>
        </p:nvGrpSpPr>
        <p:grpSpPr>
          <a:xfrm>
            <a:off x="5819801" y="4418470"/>
            <a:ext cx="5465788" cy="584775"/>
            <a:chOff x="5659955" y="2135478"/>
            <a:chExt cx="5465788" cy="584775"/>
          </a:xfrm>
        </p:grpSpPr>
        <p:sp>
          <p:nvSpPr>
            <p:cNvPr id="41" name="TextBox 8"/>
            <p:cNvSpPr txBox="1"/>
            <p:nvPr/>
          </p:nvSpPr>
          <p:spPr>
            <a:xfrm>
              <a:off x="6618051" y="217395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下載連結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6"/>
            <p:cNvSpPr txBox="1"/>
            <p:nvPr/>
          </p:nvSpPr>
          <p:spPr>
            <a:xfrm>
              <a:off x="5659955" y="2135478"/>
              <a:ext cx="95809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zh-TW" sz="32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橢圓 42"/>
          <p:cNvSpPr/>
          <p:nvPr/>
        </p:nvSpPr>
        <p:spPr>
          <a:xfrm>
            <a:off x="5934476" y="5143584"/>
            <a:ext cx="733149" cy="725392"/>
          </a:xfrm>
          <a:prstGeom prst="ellipse">
            <a:avLst/>
          </a:prstGeom>
          <a:solidFill>
            <a:srgbClr val="FFAE0D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4" name="Group 4">
            <a:extLst>
              <a:ext uri="{FF2B5EF4-FFF2-40B4-BE49-F238E27FC236}">
                <a16:creationId xmlns="" xmlns:a16="http://schemas.microsoft.com/office/drawing/2014/main" id="{11BA4841-2041-4A29-BBFF-E7B6C1AF3E1C}"/>
              </a:ext>
            </a:extLst>
          </p:cNvPr>
          <p:cNvGrpSpPr/>
          <p:nvPr/>
        </p:nvGrpSpPr>
        <p:grpSpPr>
          <a:xfrm>
            <a:off x="5818610" y="5213892"/>
            <a:ext cx="5465788" cy="584775"/>
            <a:chOff x="5659955" y="2135478"/>
            <a:chExt cx="5465788" cy="584775"/>
          </a:xfrm>
        </p:grpSpPr>
        <p:sp>
          <p:nvSpPr>
            <p:cNvPr id="45" name="TextBox 8"/>
            <p:cNvSpPr txBox="1"/>
            <p:nvPr/>
          </p:nvSpPr>
          <p:spPr>
            <a:xfrm>
              <a:off x="6618051" y="2173951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輸出</a:t>
              </a:r>
              <a:r>
                <a:rPr lang="en-US" altLang="zh-TW" sz="2700" b="1" dirty="0" smtClean="0">
                  <a:solidFill>
                    <a:schemeClr val="bg1"/>
                  </a:solidFill>
                  <a:cs typeface="Arial" pitchFamily="34" charset="0"/>
                </a:rPr>
                <a:t>CSV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6"/>
            <p:cNvSpPr txBox="1"/>
            <p:nvPr/>
          </p:nvSpPr>
          <p:spPr>
            <a:xfrm>
              <a:off x="5659955" y="2135478"/>
              <a:ext cx="95809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zh-TW" sz="32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211455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12192000" cy="148589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31629" y="32745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solidFill>
                  <a:schemeClr val="bg1">
                    <a:lumMod val="95000"/>
                  </a:schemeClr>
                </a:solidFill>
              </a:rPr>
              <a:t>概念</a:t>
            </a:r>
            <a:endParaRPr lang="zh-TW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401" y="2815709"/>
            <a:ext cx="1176475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由於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的爬蟲可以輕鬆抓取到網頁上的公開內容    所以我們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</a:rPr>
              <a:t>決定以天氣網站的爬蟲當作本次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主題    並藉由</a:t>
            </a:r>
            <a:r>
              <a:rPr lang="en-US" altLang="zh-TW" sz="3200" dirty="0" err="1" smtClean="0">
                <a:solidFill>
                  <a:schemeClr val="bg1">
                    <a:lumMod val="95000"/>
                  </a:schemeClr>
                </a:solidFill>
              </a:rPr>
              <a:t>VSCode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和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  <a:p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</a:rPr>
              <a:t>來執行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程式    執行輸出的結果預計是和網站上的內容一致    並且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可以輸出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</a:rPr>
              <a:t>CSV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檔案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18387" y="314527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6065" y="361900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8973" y="265593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</a:rPr>
              <a:t>，</a:t>
            </a:r>
          </a:p>
        </p:txBody>
      </p:sp>
      <p:sp>
        <p:nvSpPr>
          <p:cNvPr id="10" name="矩形 9"/>
          <p:cNvSpPr/>
          <p:nvPr/>
        </p:nvSpPr>
        <p:spPr>
          <a:xfrm>
            <a:off x="10523860" y="356684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</a:rPr>
              <a:t>，</a:t>
            </a:r>
          </a:p>
        </p:txBody>
      </p:sp>
      <p:sp>
        <p:nvSpPr>
          <p:cNvPr id="11" name="矩形 10"/>
          <p:cNvSpPr/>
          <p:nvPr/>
        </p:nvSpPr>
        <p:spPr>
          <a:xfrm>
            <a:off x="3677787" y="409346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USER\Pictures\PY報告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3" y="2939531"/>
            <a:ext cx="48895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12750" y="2298501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●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首先需要匯入將要用到的套件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9097" y="4258487"/>
            <a:ext cx="3272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●接著讀取網站網址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5" name="Picture 3" descr="C:\Users\USER\Pictures\PY報告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3" y="4867275"/>
            <a:ext cx="821531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13001" y="6127678"/>
            <a:ext cx="624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參考網站 </a:t>
            </a:r>
            <a:r>
              <a:rPr lang="en-US" altLang="zh-TW" dirty="0" smtClean="0"/>
              <a:t>: </a:t>
            </a:r>
            <a:r>
              <a:rPr lang="en-GB" altLang="zh-TW" dirty="0" smtClean="0"/>
              <a:t>https</a:t>
            </a:r>
            <a:r>
              <a:rPr lang="en-GB" altLang="zh-TW" dirty="0"/>
              <a:t>://www.ttv.com.tw/news/weather/weekly.asp</a:t>
            </a:r>
          </a:p>
        </p:txBody>
      </p:sp>
    </p:spTree>
    <p:extLst>
      <p:ext uri="{BB962C8B-B14F-4D97-AF65-F5344CB8AC3E}">
        <p14:creationId xmlns:p14="http://schemas.microsoft.com/office/powerpoint/2010/main" val="28241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4791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●使用</a:t>
            </a:r>
            <a:r>
              <a:rPr lang="en-US" altLang="zh-TW" sz="2800" dirty="0" smtClean="0"/>
              <a:t>Requests</a:t>
            </a:r>
            <a:r>
              <a:rPr lang="zh-TW" altLang="en-US" sz="2800" dirty="0" smtClean="0"/>
              <a:t>取得網頁內碼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9097" y="4258487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●建立表格以讓資料有地方儲存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 descr="C:\Users\USER\Pictures\PY報告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3" y="2821721"/>
            <a:ext cx="1117282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Pictures\PY報告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3" y="4946650"/>
            <a:ext cx="9210561" cy="13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6503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●檢視網頁原始碼並找出需要資料的位置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C:\Users\USER\Pictures\PY報告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9" y="3068676"/>
            <a:ext cx="11537951" cy="21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22300" y="5555218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天氣資料被存在表格中的</a:t>
            </a:r>
            <a:r>
              <a:rPr lang="en-US" altLang="zh-TW" dirty="0" smtClean="0"/>
              <a:t>td</a:t>
            </a:r>
            <a:r>
              <a:rPr lang="zh-TW" altLang="en-US" dirty="0" smtClean="0"/>
              <a:t>裡面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4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8927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●使用</a:t>
            </a:r>
            <a:r>
              <a:rPr lang="en-US" altLang="zh-TW" sz="2800" dirty="0" err="1" smtClean="0"/>
              <a:t>BeautifulSoup</a:t>
            </a:r>
            <a:r>
              <a:rPr lang="zh-TW" altLang="en-US" sz="2800" dirty="0" smtClean="0"/>
              <a:t>裡面</a:t>
            </a:r>
            <a:r>
              <a:rPr lang="zh-TW" altLang="en-US" sz="2800" dirty="0"/>
              <a:t>的</a:t>
            </a:r>
            <a:r>
              <a:rPr lang="en-US" altLang="zh-TW" sz="2800" dirty="0" err="1" smtClean="0"/>
              <a:t>Find_all</a:t>
            </a:r>
            <a:r>
              <a:rPr lang="zh-TW" altLang="en-US" sz="2800" dirty="0"/>
              <a:t>來尋找我們要的目標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USER\Pictures\PY報告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5" y="2928272"/>
            <a:ext cx="9210561" cy="28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●天氣部分資料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1" name="Picture 3" descr="C:\Users\USER\Pictures\PY報告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244851"/>
            <a:ext cx="5054600" cy="25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Pictures\PY報告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85" y="3244851"/>
            <a:ext cx="5000625" cy="30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301748" y="2285802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●溫度部分資料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269970" cy="2032849"/>
          </a:xfrm>
          <a:prstGeom prst="rect">
            <a:avLst/>
          </a:prstGeom>
          <a:solidFill>
            <a:srgbClr val="352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493578"/>
            <a:ext cx="12269970" cy="539270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89097" y="446346"/>
            <a:ext cx="1145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zh-TW" altLang="en-US" sz="4000" dirty="0" smtClean="0">
                <a:solidFill>
                  <a:schemeClr val="bg1"/>
                </a:solidFill>
              </a:rPr>
              <a:t>說明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750" y="2298501"/>
            <a:ext cx="2912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●排版和日期確認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C:\Users\USER\Pictures\PY報告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" y="2916971"/>
            <a:ext cx="9321653" cy="299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219</Words>
  <Application>Microsoft Office PowerPoint</Application>
  <PresentationFormat>自訂</PresentationFormat>
  <Paragraphs>54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136</cp:revision>
  <dcterms:created xsi:type="dcterms:W3CDTF">2018-04-24T17:14:44Z</dcterms:created>
  <dcterms:modified xsi:type="dcterms:W3CDTF">2021-06-15T03:44:32Z</dcterms:modified>
</cp:coreProperties>
</file>