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65" r:id="rId4"/>
    <p:sldId id="266" r:id="rId5"/>
    <p:sldId id="267" r:id="rId6"/>
    <p:sldId id="268" r:id="rId7"/>
    <p:sldId id="269" r:id="rId8"/>
    <p:sldId id="256" r:id="rId9"/>
    <p:sldId id="260" r:id="rId10"/>
    <p:sldId id="259" r:id="rId11"/>
    <p:sldId id="261" r:id="rId12"/>
    <p:sldId id="262" r:id="rId13"/>
    <p:sldId id="263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3375" y="700405"/>
            <a:ext cx="9012555" cy="5319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7910" y="1181100"/>
            <a:ext cx="1036828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770" y="471170"/>
            <a:ext cx="10791825" cy="5915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7180" y="687705"/>
            <a:ext cx="5120005" cy="221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3429000"/>
            <a:ext cx="5339080" cy="2876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35" y="365125"/>
            <a:ext cx="5759450" cy="1619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50" y="2038350"/>
            <a:ext cx="5219700" cy="2095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330" y="4312920"/>
            <a:ext cx="4389755" cy="23006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get_foreca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186055"/>
            <a:ext cx="2487930" cy="6403975"/>
          </a:xfrm>
          <a:prstGeom prst="rect">
            <a:avLst/>
          </a:prstGeom>
        </p:spPr>
      </p:pic>
      <p:pic>
        <p:nvPicPr>
          <p:cNvPr id="5" name="图片 4" descr="get_alert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070" y="186055"/>
            <a:ext cx="3232785" cy="6217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58875" y="6582410"/>
            <a:ext cx="15557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经纬度查天气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8054975" y="6473190"/>
            <a:ext cx="16440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查</a:t>
            </a:r>
            <a:r>
              <a:rPr lang="zh-CN" altLang="en-US" sz="1200"/>
              <a:t>预警</a:t>
            </a:r>
            <a:endParaRPr lang="zh-CN" altLang="en-US"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9170" y="278130"/>
            <a:ext cx="9547225" cy="61734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3395" y="113030"/>
            <a:ext cx="8982710" cy="17005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35" y="2050415"/>
            <a:ext cx="5915660" cy="4080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400050"/>
            <a:ext cx="6679565" cy="6256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913130"/>
            <a:ext cx="11271885" cy="47491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985" y="295910"/>
            <a:ext cx="6336030" cy="6266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465" y="0"/>
            <a:ext cx="5694045" cy="6762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210" y="198755"/>
            <a:ext cx="5932805" cy="309054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90" y="3429000"/>
            <a:ext cx="3662680" cy="3043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27025" y="114300"/>
            <a:ext cx="2330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服务端</a:t>
            </a:r>
            <a:r>
              <a:rPr lang="zh-CN" altLang="en-US"/>
              <a:t>搭建</a:t>
            </a:r>
            <a:endParaRPr lang="zh-CN" altLang="en-US"/>
          </a:p>
        </p:txBody>
      </p:sp>
      <p:pic>
        <p:nvPicPr>
          <p:cNvPr id="5" name="图片 4" descr="MCPCli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2225" y="723900"/>
            <a:ext cx="1518920" cy="5670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50825" y="705485"/>
            <a:ext cx="11765915" cy="7556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4640" y="146685"/>
            <a:ext cx="2571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服务端</a:t>
            </a:r>
            <a:r>
              <a:rPr lang="zh-CN" altLang="en-US"/>
              <a:t>搭建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815975"/>
            <a:ext cx="4057650" cy="3524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810" y="815975"/>
            <a:ext cx="3070860" cy="3508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40" y="815975"/>
            <a:ext cx="3067050" cy="3517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485" y="4439920"/>
            <a:ext cx="9701530" cy="2091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张锐</dc:creator>
  <cp:lastModifiedBy>Jerry</cp:lastModifiedBy>
  <cp:revision>4</cp:revision>
  <dcterms:created xsi:type="dcterms:W3CDTF">2023-08-09T12:44:00Z</dcterms:created>
  <dcterms:modified xsi:type="dcterms:W3CDTF">2025-07-19T11:30:16Z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A836A434DFA94ECCAA5410DAE8B9F6A7_12</vt:lpwstr>
  </property>
</Properties>
</file>