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4fa4351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4fa4351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fa4351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4fa4351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4fa4351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4fa4351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4fa43518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4fa43518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4fa43518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4fa43518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4fa4351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4fa4351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4fa43518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4fa43518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4fa43518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4fa43518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4fa43518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4fa43518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4fa43518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4fa43518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4ee7a938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4ee7a938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4fa43518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4fa43518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4fa43518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4fa43518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4ee7a938c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4ee7a938c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4ee7a938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4ee7a938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4fa435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4fa435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4fa4351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4fa4351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4fa4351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4fa4351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fa4351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4fa4351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fa43518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4fa43518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WOWGYM</a:t>
            </a:r>
            <a:r>
              <a:rPr lang="zh-TW"/>
              <a:t>會員管理系統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4" y="224650"/>
            <a:ext cx="6117026" cy="47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5100150" y="630225"/>
            <a:ext cx="1212600" cy="768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5573025" y="1521450"/>
            <a:ext cx="3251700" cy="65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可點擊回首頁或修改個人訊息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74" y="94600"/>
            <a:ext cx="5908550" cy="36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323100" y="350850"/>
            <a:ext cx="3251700" cy="65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點擊修改個人訊息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進入即顯示</a:t>
            </a:r>
            <a:r>
              <a:rPr lang="zh-TW">
                <a:solidFill>
                  <a:schemeClr val="dk2"/>
                </a:solidFill>
              </a:rPr>
              <a:t>訊息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465075" y="2305375"/>
            <a:ext cx="4871700" cy="1080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4635100" y="232950"/>
            <a:ext cx="1212600" cy="768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2793025" y="3518525"/>
            <a:ext cx="3251700" cy="65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輸入新的</a:t>
            </a:r>
            <a:r>
              <a:rPr lang="zh-TW">
                <a:solidFill>
                  <a:schemeClr val="dk2"/>
                </a:solidFill>
              </a:rPr>
              <a:t>訊息，</a:t>
            </a:r>
            <a:r>
              <a:rPr lang="zh-TW">
                <a:solidFill>
                  <a:schemeClr val="dk2"/>
                </a:solidFill>
              </a:rPr>
              <a:t>按修改確認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6044725" y="431125"/>
            <a:ext cx="2450400" cy="65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放棄修改回會員首頁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6589975" y="630225"/>
            <a:ext cx="2113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教練身分登入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2000"/>
              <a:t>進入教練首頁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2000"/>
              <a:t>顯示所有課程</a:t>
            </a:r>
            <a:endParaRPr sz="2000"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6" y="-12"/>
            <a:ext cx="6331499" cy="490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50" y="0"/>
            <a:ext cx="6392276" cy="49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547850" y="1475025"/>
            <a:ext cx="1123200" cy="697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618725" y="350850"/>
            <a:ext cx="2589600" cy="65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1.</a:t>
            </a:r>
            <a:r>
              <a:rPr lang="zh-TW">
                <a:solidFill>
                  <a:schemeClr val="dk2"/>
                </a:solidFill>
              </a:rPr>
              <a:t>點擊</a:t>
            </a:r>
            <a:r>
              <a:rPr lang="zh-TW">
                <a:solidFill>
                  <a:schemeClr val="dk2"/>
                </a:solidFill>
              </a:rPr>
              <a:t>查看自己的訂單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914300" y="1001550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740775" y="1166275"/>
            <a:ext cx="5199300" cy="697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5"/>
          <p:cNvSpPr/>
          <p:nvPr/>
        </p:nvSpPr>
        <p:spPr>
          <a:xfrm rot="10800000">
            <a:off x="4464525" y="1942713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 txBox="1"/>
          <p:nvPr>
            <p:ph idx="1" type="subTitle"/>
          </p:nvPr>
        </p:nvSpPr>
        <p:spPr>
          <a:xfrm>
            <a:off x="4306550" y="2587750"/>
            <a:ext cx="2342400" cy="1132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2</a:t>
            </a:r>
            <a:r>
              <a:rPr lang="zh-TW">
                <a:solidFill>
                  <a:schemeClr val="dk2"/>
                </a:solidFill>
              </a:rPr>
              <a:t>.</a:t>
            </a:r>
            <a:r>
              <a:rPr lang="zh-TW">
                <a:solidFill>
                  <a:schemeClr val="dk2"/>
                </a:solidFill>
              </a:rPr>
              <a:t>顯示下訂單的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會員ID、下訂時間、價錢和課程名稱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47850" y="2146496"/>
            <a:ext cx="1123200" cy="461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5"/>
          <p:cNvSpPr/>
          <p:nvPr/>
        </p:nvSpPr>
        <p:spPr>
          <a:xfrm rot="10800000">
            <a:off x="714950" y="2645688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5"/>
          <p:cNvSpPr txBox="1"/>
          <p:nvPr>
            <p:ph idx="1" type="subTitle"/>
          </p:nvPr>
        </p:nvSpPr>
        <p:spPr>
          <a:xfrm>
            <a:off x="714950" y="3144900"/>
            <a:ext cx="2342400" cy="83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3</a:t>
            </a:r>
            <a:r>
              <a:rPr lang="zh-TW">
                <a:solidFill>
                  <a:schemeClr val="dk2"/>
                </a:solidFill>
              </a:rPr>
              <a:t>.</a:t>
            </a:r>
            <a:r>
              <a:rPr lang="zh-TW">
                <a:solidFill>
                  <a:schemeClr val="dk2"/>
                </a:solidFill>
              </a:rPr>
              <a:t>點擊開啟新課程設定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00" y="189173"/>
            <a:ext cx="4996550" cy="46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4142400" y="693300"/>
            <a:ext cx="1005000" cy="615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/>
          <p:nvPr/>
        </p:nvSpPr>
        <p:spPr>
          <a:xfrm rot="10800000">
            <a:off x="4701000" y="1398788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5264300" y="1587950"/>
            <a:ext cx="2342400" cy="71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放棄開課回教練首頁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783050" y="1398800"/>
            <a:ext cx="3300300" cy="3350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/>
          <p:nvPr/>
        </p:nvSpPr>
        <p:spPr>
          <a:xfrm rot="5400000">
            <a:off x="4177800" y="3916013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4790025" y="3790625"/>
            <a:ext cx="2627700" cy="91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設定課程名稱、價錢及上課時間後按確認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5" y="0"/>
            <a:ext cx="6255049" cy="498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2628900" y="2017975"/>
            <a:ext cx="2814300" cy="1542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7"/>
          <p:cNvSpPr/>
          <p:nvPr/>
        </p:nvSpPr>
        <p:spPr>
          <a:xfrm rot="5400000">
            <a:off x="5573050" y="2341188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7"/>
          <p:cNvSpPr txBox="1"/>
          <p:nvPr>
            <p:ph idx="1" type="subTitle"/>
          </p:nvPr>
        </p:nvSpPr>
        <p:spPr>
          <a:xfrm>
            <a:off x="6232575" y="2513625"/>
            <a:ext cx="1776300" cy="91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開課成功提示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ctrTitle"/>
          </p:nvPr>
        </p:nvSpPr>
        <p:spPr>
          <a:xfrm>
            <a:off x="6459925" y="630225"/>
            <a:ext cx="2243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2000"/>
              <a:t>管理員身分登入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2000"/>
              <a:t>進入管理員首頁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2000"/>
              <a:t>顯示所有課程</a:t>
            </a:r>
            <a:endParaRPr sz="2000"/>
          </a:p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120450"/>
            <a:ext cx="6108824" cy="47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120450"/>
            <a:ext cx="6108824" cy="47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/>
          <p:nvPr/>
        </p:nvSpPr>
        <p:spPr>
          <a:xfrm>
            <a:off x="228600" y="1344000"/>
            <a:ext cx="1146900" cy="1690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9"/>
          <p:cNvSpPr/>
          <p:nvPr/>
        </p:nvSpPr>
        <p:spPr>
          <a:xfrm rot="5400000">
            <a:off x="1481900" y="1797263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2105950" y="1733700"/>
            <a:ext cx="3609000" cy="169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點擊可查看所有訂單訊息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所有課程訊息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所有會員訊息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所有教練訊息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所有管理員訊息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0" y="64050"/>
            <a:ext cx="6492498" cy="50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>
            <a:off x="228600" y="1994350"/>
            <a:ext cx="1146900" cy="104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606900" y="1371613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0"/>
          <p:cNvSpPr txBox="1"/>
          <p:nvPr>
            <p:ph idx="1" type="subTitle"/>
          </p:nvPr>
        </p:nvSpPr>
        <p:spPr>
          <a:xfrm>
            <a:off x="462400" y="421600"/>
            <a:ext cx="2627700" cy="78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1.可</a:t>
            </a:r>
            <a:r>
              <a:rPr lang="zh-TW">
                <a:solidFill>
                  <a:schemeClr val="dk2"/>
                </a:solidFill>
              </a:rPr>
              <a:t>點擊</a:t>
            </a:r>
            <a:r>
              <a:rPr lang="zh-TW">
                <a:solidFill>
                  <a:schemeClr val="dk2"/>
                </a:solidFill>
              </a:rPr>
              <a:t>顯示個人訊息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1232350" y="3333050"/>
            <a:ext cx="5340300" cy="588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0"/>
          <p:cNvSpPr/>
          <p:nvPr/>
        </p:nvSpPr>
        <p:spPr>
          <a:xfrm rot="10800000">
            <a:off x="1929875" y="4078038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0"/>
          <p:cNvSpPr txBox="1"/>
          <p:nvPr>
            <p:ph idx="1" type="subTitle"/>
          </p:nvPr>
        </p:nvSpPr>
        <p:spPr>
          <a:xfrm>
            <a:off x="2483025" y="4215850"/>
            <a:ext cx="3149100" cy="78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2</a:t>
            </a:r>
            <a:r>
              <a:rPr lang="zh-TW">
                <a:solidFill>
                  <a:schemeClr val="dk2"/>
                </a:solidFill>
              </a:rPr>
              <a:t>.點擊</a:t>
            </a:r>
            <a:r>
              <a:rPr lang="zh-TW">
                <a:solidFill>
                  <a:schemeClr val="dk2"/>
                </a:solidFill>
              </a:rPr>
              <a:t>欲修改的個人訊息後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上方會彈出個人訊息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0" y="64050"/>
            <a:ext cx="6492498" cy="50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/>
          <p:nvPr/>
        </p:nvSpPr>
        <p:spPr>
          <a:xfrm>
            <a:off x="1336125" y="1371625"/>
            <a:ext cx="3799500" cy="1719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2390275" y="763288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1"/>
          <p:cNvSpPr txBox="1"/>
          <p:nvPr>
            <p:ph idx="1" type="subTitle"/>
          </p:nvPr>
        </p:nvSpPr>
        <p:spPr>
          <a:xfrm>
            <a:off x="2838450" y="287200"/>
            <a:ext cx="3467100" cy="937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彈出</a:t>
            </a:r>
            <a:r>
              <a:rPr lang="zh-TW">
                <a:solidFill>
                  <a:schemeClr val="dk2"/>
                </a:solidFill>
              </a:rPr>
              <a:t>個人訊息後</a:t>
            </a:r>
            <a:r>
              <a:rPr lang="zh-TW">
                <a:solidFill>
                  <a:schemeClr val="dk2"/>
                </a:solidFill>
              </a:rPr>
              <a:t>可修改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完成按下修改鍵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3000"/>
              <a:t>介紹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75" y="1664350"/>
            <a:ext cx="6331500" cy="28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/>
              <a:t>可以讓會員、教練、管理者以不同身分登入系統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/>
              <a:t>主要功能: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/>
              <a:t>會員可以查看課程並購買課程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/>
              <a:t>教練可以查看自己的訂單並開新課程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/>
              <a:t>管理員可以查看所有資料，並修改個人訊息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0" y="0"/>
            <a:ext cx="6331501" cy="500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178050" y="1430750"/>
            <a:ext cx="1091100" cy="1719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2"/>
          <p:cNvSpPr/>
          <p:nvPr/>
        </p:nvSpPr>
        <p:spPr>
          <a:xfrm rot="5400000">
            <a:off x="1373425" y="1886563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2034400" y="1518425"/>
            <a:ext cx="3467100" cy="937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修改</a:t>
            </a:r>
            <a:r>
              <a:rPr lang="zh-TW">
                <a:solidFill>
                  <a:schemeClr val="dk2"/>
                </a:solidFill>
              </a:rPr>
              <a:t>完成後再次查詢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0"/>
            <a:ext cx="6331499" cy="4960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/>
          <p:nvPr/>
        </p:nvSpPr>
        <p:spPr>
          <a:xfrm>
            <a:off x="2371725" y="1840625"/>
            <a:ext cx="2539200" cy="1413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3288925" y="1307188"/>
            <a:ext cx="390300" cy="4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1907775" y="297675"/>
            <a:ext cx="4303800" cy="937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目前只能修改會員、教練、管理員訊息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>
                <a:solidFill>
                  <a:schemeClr val="dk2"/>
                </a:solidFill>
              </a:rPr>
              <a:t>不能修改訂單或課程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4792400" y="630225"/>
            <a:ext cx="3910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登入頁面</a:t>
            </a:r>
            <a:endParaRPr sz="24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4281498" y="3087975"/>
            <a:ext cx="44217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選擇相對應的身分登入或註冊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25" y="453375"/>
            <a:ext cx="3576174" cy="4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3246600" y="3238450"/>
            <a:ext cx="642900" cy="355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246600" y="3814925"/>
            <a:ext cx="642900" cy="355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246600" y="4391400"/>
            <a:ext cx="642900" cy="355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457625" y="720725"/>
            <a:ext cx="816900" cy="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600"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2390269" y="3238450"/>
            <a:ext cx="1482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50" y="257263"/>
            <a:ext cx="4152275" cy="46289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4390225" y="816975"/>
            <a:ext cx="577500" cy="22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061450" y="661875"/>
            <a:ext cx="3293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可以回到首頁從新選擇身分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601625" y="3856575"/>
            <a:ext cx="577500" cy="22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/>
          <p:nvPr/>
        </p:nvSpPr>
        <p:spPr>
          <a:xfrm rot="5400000">
            <a:off x="1390850" y="4319025"/>
            <a:ext cx="384900" cy="22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443700" y="37302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前往註冊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852075" y="437785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登入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457625" y="720725"/>
            <a:ext cx="816900" cy="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600"/>
          </a:p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2390269" y="3238450"/>
            <a:ext cx="1482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5" y="166075"/>
            <a:ext cx="4168150" cy="459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3873175" y="3335300"/>
            <a:ext cx="577500" cy="22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717675" y="3238450"/>
            <a:ext cx="3293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登入失敗提示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443700" y="37302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852075" y="437785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351900" y="3105800"/>
            <a:ext cx="1915500" cy="555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6709375" y="559325"/>
            <a:ext cx="2186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進入會員首頁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即可查看所有課程</a:t>
            </a:r>
            <a:endParaRPr sz="1800"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75" y="87928"/>
            <a:ext cx="6331499" cy="496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6800325" y="1696450"/>
            <a:ext cx="1864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1.可</a:t>
            </a:r>
            <a:r>
              <a:rPr lang="zh-TW" sz="2400"/>
              <a:t>直接點選想要的</a:t>
            </a:r>
            <a:r>
              <a:rPr lang="zh-TW" sz="2400"/>
              <a:t>課程</a:t>
            </a:r>
            <a:endParaRPr sz="24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0" y="176050"/>
            <a:ext cx="6118325" cy="48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1198175" y="3321225"/>
            <a:ext cx="1864800" cy="1167900"/>
          </a:xfrm>
          <a:prstGeom prst="rect">
            <a:avLst/>
          </a:prstGeom>
          <a:solidFill>
            <a:srgbClr val="FF99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2.按購買按鈕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9" name="Google Shape;129;p19"/>
          <p:cNvSpPr/>
          <p:nvPr/>
        </p:nvSpPr>
        <p:spPr>
          <a:xfrm>
            <a:off x="1198175" y="2100750"/>
            <a:ext cx="5049000" cy="26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/>
          <p:nvPr/>
        </p:nvSpPr>
        <p:spPr>
          <a:xfrm rot="10800000">
            <a:off x="6303825" y="2029800"/>
            <a:ext cx="496500" cy="4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/>
          <p:nvPr/>
        </p:nvSpPr>
        <p:spPr>
          <a:xfrm rot="5400000">
            <a:off x="414100" y="3764725"/>
            <a:ext cx="496500" cy="4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6939725" y="1970700"/>
            <a:ext cx="1604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提示購買成功</a:t>
            </a:r>
            <a:endParaRPr sz="2400"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63" y="0"/>
            <a:ext cx="65612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2735325" y="1970700"/>
            <a:ext cx="2494800" cy="130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611925" y="2282100"/>
            <a:ext cx="993300" cy="57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9" y="0"/>
            <a:ext cx="665663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417800" y="2278150"/>
            <a:ext cx="532200" cy="709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219875" y="3214800"/>
            <a:ext cx="2787300" cy="55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1.點擊查看已購買的課程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269125" y="1273075"/>
            <a:ext cx="5427300" cy="1005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5915925" y="2987650"/>
            <a:ext cx="2787300" cy="55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2</a:t>
            </a:r>
            <a:r>
              <a:rPr lang="zh-TW">
                <a:solidFill>
                  <a:schemeClr val="dk2"/>
                </a:solidFill>
              </a:rPr>
              <a:t>.</a:t>
            </a:r>
            <a:r>
              <a:rPr lang="zh-TW">
                <a:solidFill>
                  <a:schemeClr val="dk2"/>
                </a:solidFill>
              </a:rPr>
              <a:t>顯示</a:t>
            </a:r>
            <a:r>
              <a:rPr lang="zh-TW">
                <a:solidFill>
                  <a:schemeClr val="dk2"/>
                </a:solidFill>
              </a:rPr>
              <a:t>已購買的課程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5441750" y="2359600"/>
            <a:ext cx="532200" cy="709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