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 id="2147483675" r:id="rId3"/>
  </p:sldMasterIdLst>
  <p:sldIdLst>
    <p:sldId id="256" r:id="rId4"/>
    <p:sldId id="277" r:id="rId5"/>
    <p:sldId id="257" r:id="rId6"/>
    <p:sldId id="258" r:id="rId7"/>
    <p:sldId id="259" r:id="rId8"/>
    <p:sldId id="278" r:id="rId9"/>
    <p:sldId id="279" r:id="rId10"/>
    <p:sldId id="281" r:id="rId11"/>
    <p:sldId id="280" r:id="rId12"/>
    <p:sldId id="282" r:id="rId13"/>
    <p:sldId id="285" r:id="rId14"/>
    <p:sldId id="286" r:id="rId15"/>
    <p:sldId id="283" r:id="rId16"/>
    <p:sldId id="287" r:id="rId17"/>
    <p:sldId id="288" r:id="rId18"/>
    <p:sldId id="289" r:id="rId19"/>
    <p:sldId id="284" r:id="rId20"/>
    <p:sldId id="291" r:id="rId21"/>
    <p:sldId id="294" r:id="rId22"/>
    <p:sldId id="293" r:id="rId23"/>
    <p:sldId id="292" r:id="rId24"/>
    <p:sldId id="295" r:id="rId25"/>
    <p:sldId id="296" r:id="rId26"/>
    <p:sldId id="275" r:id="rId27"/>
    <p:sldId id="29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pic>
        <p:nvPicPr>
          <p:cNvPr id="4" name="Google Shape;9;p2"/>
          <p:cNvPicPr/>
          <p:nvPr/>
        </p:nvPicPr>
        <p:blipFill>
          <a:blip r:embed="rId2">
            <a:alphaModFix amt="72000"/>
          </a:blip>
          <a:stretch/>
        </p:blipFill>
        <p:spPr>
          <a:xfrm rot="10800000" flipH="1">
            <a:off x="0" y="0"/>
            <a:ext cx="9143640" cy="5143320"/>
          </a:xfrm>
          <a:prstGeom prst="rect">
            <a:avLst/>
          </a:prstGeom>
          <a:noFill/>
          <a:ln w="0">
            <a:noFill/>
          </a:ln>
        </p:spPr>
      </p:pic>
      <p:sp>
        <p:nvSpPr>
          <p:cNvPr id="5" name="PlaceHolder 1"/>
          <p:cNvSpPr>
            <a:spLocks noGrp="1"/>
          </p:cNvSpPr>
          <p:nvPr>
            <p:ph type="title"/>
          </p:nvPr>
        </p:nvSpPr>
        <p:spPr>
          <a:xfrm>
            <a:off x="417960" y="282600"/>
            <a:ext cx="6366240" cy="3644640"/>
          </a:xfrm>
          <a:prstGeom prst="rect">
            <a:avLst/>
          </a:prstGeom>
          <a:noFill/>
          <a:ln w="0">
            <a:noFill/>
          </a:ln>
        </p:spPr>
        <p:txBody>
          <a:bodyPr lIns="91440" tIns="91440" rIns="91440" bIns="91440" anchor="t">
            <a:noAutofit/>
          </a:bodyPr>
          <a:lstStyle/>
          <a:p>
            <a:pPr indent="0">
              <a:buNone/>
            </a:pPr>
            <a:r>
              <a:rPr lang="fr-FR" sz="6700" b="0" u="none" strike="noStrike">
                <a:solidFill>
                  <a:schemeClr val="dk1"/>
                </a:solidFill>
                <a:effectLst/>
                <a:uFillTx/>
                <a:latin typeface="Arial"/>
              </a:rPr>
              <a:t>Click to edit the title text format</a:t>
            </a:r>
          </a:p>
        </p:txBody>
      </p:sp>
      <p:pic>
        <p:nvPicPr>
          <p:cNvPr id="2" name="Google Shape;12;p2"/>
          <p:cNvPicPr/>
          <p:nvPr/>
        </p:nvPicPr>
        <p:blipFill>
          <a:blip r:embed="rId3"/>
          <a:srcRect l="13581" r="13581"/>
          <a:stretch/>
        </p:blipFill>
        <p:spPr>
          <a:xfrm>
            <a:off x="7003800" y="0"/>
            <a:ext cx="2139840" cy="5143320"/>
          </a:xfrm>
          <a:prstGeom prst="rect">
            <a:avLst/>
          </a:prstGeom>
          <a:noFill/>
          <a:ln w="0">
            <a:noFill/>
          </a:ln>
        </p:spPr>
      </p:pic>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bg>
      <p:bgPr>
        <a:solidFill>
          <a:schemeClr val="lt1"/>
        </a:solidFill>
        <a:effectLst/>
      </p:bgPr>
    </p:bg>
    <p:spTree>
      <p:nvGrpSpPr>
        <p:cNvPr id="1" name=""/>
        <p:cNvGrpSpPr/>
        <p:nvPr/>
      </p:nvGrpSpPr>
      <p:grpSpPr>
        <a:xfrm>
          <a:off x="0" y="0"/>
          <a:ext cx="0" cy="0"/>
          <a:chOff x="0" y="0"/>
          <a:chExt cx="0" cy="0"/>
        </a:xfrm>
      </p:grpSpPr>
      <p:pic>
        <p:nvPicPr>
          <p:cNvPr id="33" name="Google Shape;108;p19"/>
          <p:cNvPicPr/>
          <p:nvPr/>
        </p:nvPicPr>
        <p:blipFill>
          <a:blip r:embed="rId2">
            <a:alphaModFix amt="72000"/>
          </a:blip>
          <a:stretch/>
        </p:blipFill>
        <p:spPr>
          <a:xfrm rot="10800000" flipH="1">
            <a:off x="0" y="0"/>
            <a:ext cx="9143640" cy="5143320"/>
          </a:xfrm>
          <a:prstGeom prst="rect">
            <a:avLst/>
          </a:prstGeom>
          <a:noFill/>
          <a:ln w="0">
            <a:noFill/>
          </a:ln>
        </p:spPr>
      </p:pic>
      <p:sp>
        <p:nvSpPr>
          <p:cNvPr id="34" name="PlaceHolder 1"/>
          <p:cNvSpPr>
            <a:spLocks noGrp="1"/>
          </p:cNvSpPr>
          <p:nvPr>
            <p:ph type="title"/>
          </p:nvPr>
        </p:nvSpPr>
        <p:spPr>
          <a:xfrm>
            <a:off x="418320" y="64080"/>
            <a:ext cx="824256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35" name="Google Shape;122;p19"/>
          <p:cNvPicPr/>
          <p:nvPr/>
        </p:nvPicPr>
        <p:blipFill>
          <a:blip r:embed="rId3"/>
          <a:srcRect l="10990" r="66620"/>
          <a:stretch/>
        </p:blipFill>
        <p:spPr>
          <a:xfrm>
            <a:off x="8486280" y="0"/>
            <a:ext cx="657360" cy="5143320"/>
          </a:xfrm>
          <a:prstGeom prst="rect">
            <a:avLst/>
          </a:prstGeom>
          <a:noFill/>
          <a:ln w="0">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pic>
        <p:nvPicPr>
          <p:cNvPr id="36" name="Google Shape;124;p20"/>
          <p:cNvPicPr/>
          <p:nvPr/>
        </p:nvPicPr>
        <p:blipFill>
          <a:blip r:embed="rId2">
            <a:alphaModFix amt="72000"/>
          </a:blip>
          <a:stretch/>
        </p:blipFill>
        <p:spPr>
          <a:xfrm rot="10800000" flipH="1">
            <a:off x="0" y="0"/>
            <a:ext cx="9143640" cy="5143320"/>
          </a:xfrm>
          <a:prstGeom prst="rect">
            <a:avLst/>
          </a:prstGeom>
          <a:noFill/>
          <a:ln w="0">
            <a:noFill/>
          </a:ln>
        </p:spPr>
      </p:pic>
      <p:sp>
        <p:nvSpPr>
          <p:cNvPr id="37" name="PlaceHolder 1"/>
          <p:cNvSpPr>
            <a:spLocks noGrp="1"/>
          </p:cNvSpPr>
          <p:nvPr>
            <p:ph type="title"/>
          </p:nvPr>
        </p:nvSpPr>
        <p:spPr>
          <a:xfrm>
            <a:off x="2836440" y="913680"/>
            <a:ext cx="3877920" cy="1037520"/>
          </a:xfrm>
          <a:prstGeom prst="rect">
            <a:avLst/>
          </a:prstGeom>
          <a:noFill/>
          <a:ln w="0">
            <a:noFill/>
          </a:ln>
        </p:spPr>
        <p:txBody>
          <a:bodyPr lIns="91440" tIns="91440" rIns="91440" bIns="91440" anchor="b">
            <a:noAutofit/>
          </a:bodyPr>
          <a:lstStyle/>
          <a:p>
            <a:pPr indent="0">
              <a:lnSpc>
                <a:spcPct val="100000"/>
              </a:lnSpc>
              <a:buNone/>
            </a:pPr>
            <a:r>
              <a:rPr lang="fr-FR" sz="4300" b="0" u="none" strike="noStrike">
                <a:solidFill>
                  <a:schemeClr val="dk1"/>
                </a:solidFill>
                <a:effectLst/>
                <a:uFillTx/>
                <a:latin typeface="Viaoda Libre"/>
                <a:ea typeface="Viaoda Libre"/>
              </a:rPr>
              <a:t>xx%</a:t>
            </a:r>
            <a:endParaRPr lang="fr-FR" sz="4300" b="0" u="none" strike="noStrike">
              <a:solidFill>
                <a:schemeClr val="dk1"/>
              </a:solidFill>
              <a:effectLst/>
              <a:uFillTx/>
              <a:latin typeface="Arial"/>
            </a:endParaRPr>
          </a:p>
        </p:txBody>
      </p:sp>
      <p:sp>
        <p:nvSpPr>
          <p:cNvPr id="38" name="PlaceHolder 2"/>
          <p:cNvSpPr>
            <a:spLocks noGrp="1"/>
          </p:cNvSpPr>
          <p:nvPr>
            <p:ph type="title"/>
          </p:nvPr>
        </p:nvSpPr>
        <p:spPr>
          <a:xfrm>
            <a:off x="4511160" y="3029760"/>
            <a:ext cx="3877920" cy="1037520"/>
          </a:xfrm>
          <a:prstGeom prst="rect">
            <a:avLst/>
          </a:prstGeom>
          <a:noFill/>
          <a:ln w="0">
            <a:noFill/>
          </a:ln>
        </p:spPr>
        <p:txBody>
          <a:bodyPr lIns="91440" tIns="91440" rIns="91440" bIns="91440" anchor="b">
            <a:noAutofit/>
          </a:bodyPr>
          <a:lstStyle/>
          <a:p>
            <a:pPr indent="0">
              <a:lnSpc>
                <a:spcPct val="100000"/>
              </a:lnSpc>
              <a:buNone/>
            </a:pPr>
            <a:r>
              <a:rPr lang="fr-FR" sz="4300" b="0" u="none" strike="noStrike">
                <a:solidFill>
                  <a:schemeClr val="dk1"/>
                </a:solidFill>
                <a:effectLst/>
                <a:uFillTx/>
                <a:latin typeface="Unbounded Medium"/>
                <a:ea typeface="Unbounded Medium"/>
              </a:rPr>
              <a:t>xx%</a:t>
            </a:r>
            <a:endParaRPr lang="fr-FR" sz="4300" b="0" u="none" strike="noStrike">
              <a:solidFill>
                <a:schemeClr val="dk1"/>
              </a:solidFill>
              <a:effectLst/>
              <a:uFillTx/>
              <a:latin typeface="Arial"/>
            </a:endParaRPr>
          </a:p>
        </p:txBody>
      </p:sp>
      <p:pic>
        <p:nvPicPr>
          <p:cNvPr id="39" name="Google Shape;129;p20"/>
          <p:cNvPicPr/>
          <p:nvPr/>
        </p:nvPicPr>
        <p:blipFill>
          <a:blip r:embed="rId3"/>
          <a:srcRect l="620" r="26544"/>
          <a:stretch/>
        </p:blipFill>
        <p:spPr>
          <a:xfrm rot="10800000" flipH="1">
            <a:off x="0" y="360"/>
            <a:ext cx="2139840" cy="5143320"/>
          </a:xfrm>
          <a:prstGeom prst="rect">
            <a:avLst/>
          </a:prstGeom>
          <a:noFill/>
          <a:ln w="0">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pic>
        <p:nvPicPr>
          <p:cNvPr id="40" name="Google Shape;14;p3"/>
          <p:cNvPicPr/>
          <p:nvPr/>
        </p:nvPicPr>
        <p:blipFill>
          <a:blip r:embed="rId2">
            <a:alphaModFix amt="72000"/>
          </a:blip>
          <a:stretch/>
        </p:blipFill>
        <p:spPr>
          <a:xfrm rot="10800000" flipH="1">
            <a:off x="0" y="0"/>
            <a:ext cx="9143640" cy="5143320"/>
          </a:xfrm>
          <a:prstGeom prst="rect">
            <a:avLst/>
          </a:prstGeom>
          <a:noFill/>
          <a:ln w="0">
            <a:noFill/>
          </a:ln>
        </p:spPr>
      </p:pic>
      <p:sp>
        <p:nvSpPr>
          <p:cNvPr id="41" name="PlaceHolder 1"/>
          <p:cNvSpPr>
            <a:spLocks noGrp="1"/>
          </p:cNvSpPr>
          <p:nvPr>
            <p:ph type="title"/>
          </p:nvPr>
        </p:nvSpPr>
        <p:spPr>
          <a:xfrm>
            <a:off x="418680" y="2139840"/>
            <a:ext cx="6183720" cy="2415600"/>
          </a:xfrm>
          <a:prstGeom prst="rect">
            <a:avLst/>
          </a:prstGeom>
          <a:noFill/>
          <a:ln w="0">
            <a:noFill/>
          </a:ln>
        </p:spPr>
        <p:txBody>
          <a:bodyPr lIns="91440" tIns="91440" rIns="91440" bIns="91440" anchor="b">
            <a:noAutofit/>
          </a:bodyPr>
          <a:lstStyle/>
          <a:p>
            <a:pPr indent="0">
              <a:buNone/>
            </a:pPr>
            <a:r>
              <a:rPr lang="fr-FR" sz="4100" b="0" u="none" strike="noStrike">
                <a:solidFill>
                  <a:schemeClr val="dk1"/>
                </a:solidFill>
                <a:effectLst/>
                <a:uFillTx/>
                <a:latin typeface="Arial"/>
              </a:rPr>
              <a:t>Click to edit the title text format</a:t>
            </a:r>
          </a:p>
        </p:txBody>
      </p:sp>
      <p:sp>
        <p:nvSpPr>
          <p:cNvPr id="42" name="PlaceHolder 2"/>
          <p:cNvSpPr>
            <a:spLocks noGrp="1"/>
          </p:cNvSpPr>
          <p:nvPr>
            <p:ph type="title"/>
          </p:nvPr>
        </p:nvSpPr>
        <p:spPr>
          <a:xfrm>
            <a:off x="417960" y="249840"/>
            <a:ext cx="1096560" cy="924840"/>
          </a:xfrm>
          <a:prstGeom prst="rect">
            <a:avLst/>
          </a:prstGeom>
          <a:noFill/>
          <a:ln w="0">
            <a:noFill/>
          </a:ln>
        </p:spPr>
        <p:txBody>
          <a:bodyPr lIns="91440" tIns="91440" rIns="91440" bIns="91440" anchor="ctr">
            <a:noAutofit/>
          </a:bodyPr>
          <a:lstStyle/>
          <a:p>
            <a:pPr indent="0">
              <a:lnSpc>
                <a:spcPct val="100000"/>
              </a:lnSpc>
              <a:buNone/>
            </a:pPr>
            <a:r>
              <a:rPr lang="fr-FR" sz="7300" b="0" u="none" strike="noStrike">
                <a:solidFill>
                  <a:schemeClr val="dk2"/>
                </a:solidFill>
                <a:effectLst/>
                <a:uFillTx/>
                <a:latin typeface="Gwendolyn"/>
                <a:ea typeface="Gwendolyn"/>
              </a:rPr>
              <a:t>xx%</a:t>
            </a:r>
            <a:endParaRPr lang="fr-FR" sz="7300" b="0" u="none" strike="noStrike">
              <a:solidFill>
                <a:schemeClr val="dk1"/>
              </a:solidFill>
              <a:effectLst/>
              <a:uFillTx/>
              <a:latin typeface="Arial"/>
            </a:endParaRPr>
          </a:p>
        </p:txBody>
      </p:sp>
      <p:pic>
        <p:nvPicPr>
          <p:cNvPr id="43" name="Google Shape;18;p3"/>
          <p:cNvPicPr/>
          <p:nvPr/>
        </p:nvPicPr>
        <p:blipFill>
          <a:blip r:embed="rId3"/>
          <a:srcRect l="3211" r="23950"/>
          <a:stretch/>
        </p:blipFill>
        <p:spPr>
          <a:xfrm>
            <a:off x="7003800" y="0"/>
            <a:ext cx="2139840" cy="5143320"/>
          </a:xfrm>
          <a:prstGeom prst="rect">
            <a:avLst/>
          </a:prstGeom>
          <a:noFill/>
          <a:ln w="0">
            <a:noFill/>
          </a:ln>
        </p:spPr>
      </p:pic>
      <p:sp>
        <p:nvSpPr>
          <p:cNvPr id="4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pic>
        <p:nvPicPr>
          <p:cNvPr id="45" name="Google Shape;131;p21"/>
          <p:cNvPicPr/>
          <p:nvPr/>
        </p:nvPicPr>
        <p:blipFill>
          <a:blip r:embed="rId2">
            <a:alphaModFix amt="72000"/>
          </a:blip>
          <a:stretch/>
        </p:blipFill>
        <p:spPr>
          <a:xfrm rot="10800000" flipH="1">
            <a:off x="0" y="0"/>
            <a:ext cx="9143640" cy="5143320"/>
          </a:xfrm>
          <a:prstGeom prst="rect">
            <a:avLst/>
          </a:prstGeom>
          <a:noFill/>
          <a:ln w="0">
            <a:noFill/>
          </a:ln>
        </p:spPr>
      </p:pic>
      <p:sp>
        <p:nvSpPr>
          <p:cNvPr id="46" name="PlaceHolder 1"/>
          <p:cNvSpPr>
            <a:spLocks noGrp="1"/>
          </p:cNvSpPr>
          <p:nvPr>
            <p:ph type="title"/>
          </p:nvPr>
        </p:nvSpPr>
        <p:spPr>
          <a:xfrm>
            <a:off x="418680" y="291960"/>
            <a:ext cx="5831280" cy="138708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47" name="Google Shape;134;p21"/>
          <p:cNvSpPr/>
          <p:nvPr/>
        </p:nvSpPr>
        <p:spPr>
          <a:xfrm flipH="1">
            <a:off x="2076840" y="3963600"/>
            <a:ext cx="4641840" cy="555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200" b="0" u="none" strike="noStrike">
                <a:solidFill>
                  <a:schemeClr val="dk1"/>
                </a:solidFill>
                <a:effectLst/>
                <a:uFillTx/>
                <a:latin typeface="DM Sans"/>
                <a:ea typeface="DM Sans"/>
              </a:rPr>
              <a:t>CREDITS: This presentation template was created by </a:t>
            </a:r>
            <a:r>
              <a:rPr lang="en" sz="1200" b="1" u="sng" strike="noStrike">
                <a:solidFill>
                  <a:schemeClr val="dk1"/>
                </a:solidFill>
                <a:effectLst/>
                <a:uFillTx/>
                <a:latin typeface="DM Sans"/>
                <a:ea typeface="DM Sans"/>
                <a:hlinkClick r:id="rId3"/>
              </a:rPr>
              <a:t>Slidesgo</a:t>
            </a:r>
            <a:r>
              <a:rPr lang="en" sz="1200" b="0" u="none" strike="noStrike">
                <a:solidFill>
                  <a:schemeClr val="dk1"/>
                </a:solidFill>
                <a:effectLst/>
                <a:uFillTx/>
                <a:latin typeface="DM Sans"/>
                <a:ea typeface="DM Sans"/>
              </a:rPr>
              <a:t>, and includes icons, infographics &amp; images by </a:t>
            </a:r>
            <a:r>
              <a:rPr lang="en" sz="1200" b="1" u="sng" strike="noStrike">
                <a:solidFill>
                  <a:schemeClr val="dk1"/>
                </a:solidFill>
                <a:effectLst/>
                <a:uFillTx/>
                <a:latin typeface="DM Sans"/>
                <a:ea typeface="DM Sans"/>
                <a:hlinkClick r:id="rId4"/>
              </a:rPr>
              <a:t>Freepik</a:t>
            </a:r>
            <a:r>
              <a:rPr lang="en" sz="1200" b="1" u="none" strike="noStrike">
                <a:solidFill>
                  <a:schemeClr val="dk1"/>
                </a:solidFill>
                <a:effectLst/>
                <a:uFillTx/>
                <a:latin typeface="DM Sans"/>
                <a:ea typeface="DM Sans"/>
              </a:rPr>
              <a:t> </a:t>
            </a:r>
            <a:endParaRPr lang="en-US" sz="1200" b="0" u="none" strike="noStrike">
              <a:solidFill>
                <a:srgbClr val="000000"/>
              </a:solidFill>
              <a:effectLst/>
              <a:uFillTx/>
              <a:latin typeface="OpenSymbol"/>
            </a:endParaRPr>
          </a:p>
        </p:txBody>
      </p:sp>
      <p:pic>
        <p:nvPicPr>
          <p:cNvPr id="48" name="Google Shape;135;p21"/>
          <p:cNvPicPr/>
          <p:nvPr/>
        </p:nvPicPr>
        <p:blipFill>
          <a:blip r:embed="rId5"/>
          <a:srcRect l="27161"/>
          <a:stretch/>
        </p:blipFill>
        <p:spPr>
          <a:xfrm rot="10800000" flipH="1">
            <a:off x="7003800" y="360"/>
            <a:ext cx="2139840" cy="5143320"/>
          </a:xfrm>
          <a:prstGeom prst="rect">
            <a:avLst/>
          </a:prstGeom>
          <a:noFill/>
          <a:ln w="0">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bg>
      <p:bgPr>
        <a:solidFill>
          <a:schemeClr val="lt1"/>
        </a:solidFill>
        <a:effectLst/>
      </p:bgPr>
    </p:bg>
    <p:spTree>
      <p:nvGrpSpPr>
        <p:cNvPr id="1" name=""/>
        <p:cNvGrpSpPr/>
        <p:nvPr/>
      </p:nvGrpSpPr>
      <p:grpSpPr>
        <a:xfrm>
          <a:off x="0" y="0"/>
          <a:ext cx="0" cy="0"/>
          <a:chOff x="0" y="0"/>
          <a:chExt cx="0" cy="0"/>
        </a:xfrm>
      </p:grpSpPr>
      <p:pic>
        <p:nvPicPr>
          <p:cNvPr id="49" name="Google Shape;137;p22"/>
          <p:cNvPicPr/>
          <p:nvPr/>
        </p:nvPicPr>
        <p:blipFill>
          <a:blip r:embed="rId2">
            <a:alphaModFix amt="72000"/>
          </a:blip>
          <a:stretch/>
        </p:blipFill>
        <p:spPr>
          <a:xfrm rot="10800000" flipH="1">
            <a:off x="0" y="0"/>
            <a:ext cx="9143640" cy="5143320"/>
          </a:xfrm>
          <a:prstGeom prst="rect">
            <a:avLst/>
          </a:prstGeom>
          <a:noFill/>
          <a:ln w="0">
            <a:noFill/>
          </a:ln>
        </p:spPr>
      </p:pic>
      <p:pic>
        <p:nvPicPr>
          <p:cNvPr id="50" name="Google Shape;138;p22"/>
          <p:cNvPicPr/>
          <p:nvPr/>
        </p:nvPicPr>
        <p:blipFill>
          <a:blip r:embed="rId3"/>
          <a:srcRect l="8396" r="18765"/>
          <a:stretch/>
        </p:blipFill>
        <p:spPr>
          <a:xfrm>
            <a:off x="0" y="0"/>
            <a:ext cx="2139840" cy="5143320"/>
          </a:xfrm>
          <a:prstGeom prst="rect">
            <a:avLst/>
          </a:prstGeom>
          <a:noFill/>
          <a:ln w="0">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bg>
      <p:bgPr>
        <a:solidFill>
          <a:schemeClr val="lt1"/>
        </a:solidFill>
        <a:effectLst/>
      </p:bgPr>
    </p:bg>
    <p:spTree>
      <p:nvGrpSpPr>
        <p:cNvPr id="1" name=""/>
        <p:cNvGrpSpPr/>
        <p:nvPr/>
      </p:nvGrpSpPr>
      <p:grpSpPr>
        <a:xfrm>
          <a:off x="0" y="0"/>
          <a:ext cx="0" cy="0"/>
          <a:chOff x="0" y="0"/>
          <a:chExt cx="0" cy="0"/>
        </a:xfrm>
      </p:grpSpPr>
      <p:pic>
        <p:nvPicPr>
          <p:cNvPr id="51" name="Google Shape;140;p23"/>
          <p:cNvPicPr/>
          <p:nvPr/>
        </p:nvPicPr>
        <p:blipFill>
          <a:blip r:embed="rId2">
            <a:alphaModFix amt="72000"/>
          </a:blip>
          <a:stretch/>
        </p:blipFill>
        <p:spPr>
          <a:xfrm rot="10800000" flipH="1">
            <a:off x="0" y="0"/>
            <a:ext cx="9143640" cy="5143320"/>
          </a:xfrm>
          <a:prstGeom prst="rect">
            <a:avLst/>
          </a:prstGeom>
          <a:noFill/>
          <a:ln w="0">
            <a:noFill/>
          </a:ln>
        </p:spPr>
      </p:pic>
      <p:pic>
        <p:nvPicPr>
          <p:cNvPr id="52" name="Google Shape;141;p23"/>
          <p:cNvPicPr/>
          <p:nvPr/>
        </p:nvPicPr>
        <p:blipFill>
          <a:blip r:embed="rId3"/>
          <a:srcRect l="27161"/>
          <a:stretch/>
        </p:blipFill>
        <p:spPr>
          <a:xfrm>
            <a:off x="7003800" y="0"/>
            <a:ext cx="2139840" cy="5143320"/>
          </a:xfrm>
          <a:prstGeom prst="rect">
            <a:avLst/>
          </a:prstGeom>
          <a:noFill/>
          <a:ln w="0">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pic>
        <p:nvPicPr>
          <p:cNvPr id="53" name="Google Shape;20;p4"/>
          <p:cNvPicPr/>
          <p:nvPr/>
        </p:nvPicPr>
        <p:blipFill>
          <a:blip r:embed="rId2">
            <a:alphaModFix amt="72000"/>
          </a:blip>
          <a:stretch/>
        </p:blipFill>
        <p:spPr>
          <a:xfrm rot="10800000" flipH="1">
            <a:off x="0" y="0"/>
            <a:ext cx="9143640" cy="5143320"/>
          </a:xfrm>
          <a:prstGeom prst="rect">
            <a:avLst/>
          </a:prstGeom>
          <a:noFill/>
          <a:ln w="0">
            <a:noFill/>
          </a:ln>
        </p:spPr>
      </p:pic>
      <p:sp>
        <p:nvSpPr>
          <p:cNvPr id="54" name="PlaceHolder 1"/>
          <p:cNvSpPr>
            <a:spLocks noGrp="1"/>
          </p:cNvSpPr>
          <p:nvPr>
            <p:ph type="body"/>
          </p:nvPr>
        </p:nvSpPr>
        <p:spPr>
          <a:xfrm>
            <a:off x="1232640" y="1000080"/>
            <a:ext cx="7610400" cy="976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55" name="PlaceHolder 2"/>
          <p:cNvSpPr>
            <a:spLocks noGrp="1"/>
          </p:cNvSpPr>
          <p:nvPr>
            <p:ph type="title"/>
          </p:nvPr>
        </p:nvSpPr>
        <p:spPr>
          <a:xfrm>
            <a:off x="1001160" y="64080"/>
            <a:ext cx="7659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56" name="Google Shape;23;p4"/>
          <p:cNvPicPr/>
          <p:nvPr/>
        </p:nvPicPr>
        <p:blipFill>
          <a:blip r:embed="rId3"/>
          <a:srcRect l="617" r="76993"/>
          <a:stretch/>
        </p:blipFill>
        <p:spPr>
          <a:xfrm>
            <a:off x="0" y="0"/>
            <a:ext cx="657360" cy="5143320"/>
          </a:xfrm>
          <a:prstGeom prst="rect">
            <a:avLst/>
          </a:prstGeom>
          <a:noFill/>
          <a:ln w="0">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pic>
        <p:nvPicPr>
          <p:cNvPr id="57" name="Google Shape;25;p5"/>
          <p:cNvPicPr/>
          <p:nvPr/>
        </p:nvPicPr>
        <p:blipFill>
          <a:blip r:embed="rId2">
            <a:alphaModFix amt="72000"/>
          </a:blip>
          <a:stretch/>
        </p:blipFill>
        <p:spPr>
          <a:xfrm rot="10800000" flipH="1">
            <a:off x="0" y="0"/>
            <a:ext cx="9143640" cy="5143320"/>
          </a:xfrm>
          <a:prstGeom prst="rect">
            <a:avLst/>
          </a:prstGeom>
          <a:noFill/>
          <a:ln w="0">
            <a:noFill/>
          </a:ln>
        </p:spPr>
      </p:pic>
      <p:sp>
        <p:nvSpPr>
          <p:cNvPr id="58" name="PlaceHolder 1"/>
          <p:cNvSpPr>
            <a:spLocks noGrp="1"/>
          </p:cNvSpPr>
          <p:nvPr>
            <p:ph type="title"/>
          </p:nvPr>
        </p:nvSpPr>
        <p:spPr>
          <a:xfrm>
            <a:off x="418320" y="64080"/>
            <a:ext cx="8307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59" name="Google Shape;31;p5"/>
          <p:cNvPicPr/>
          <p:nvPr/>
        </p:nvPicPr>
        <p:blipFill>
          <a:blip r:embed="rId3"/>
          <a:srcRect l="42111" r="35502"/>
          <a:stretch/>
        </p:blipFill>
        <p:spPr>
          <a:xfrm>
            <a:off x="8486280" y="0"/>
            <a:ext cx="657360" cy="5143320"/>
          </a:xfrm>
          <a:prstGeom prst="rect">
            <a:avLst/>
          </a:prstGeom>
          <a:noFill/>
          <a:ln w="0">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pic>
        <p:nvPicPr>
          <p:cNvPr id="60" name="Google Shape;33;p6"/>
          <p:cNvPicPr/>
          <p:nvPr/>
        </p:nvPicPr>
        <p:blipFill>
          <a:blip r:embed="rId2">
            <a:alphaModFix amt="72000"/>
          </a:blip>
          <a:stretch/>
        </p:blipFill>
        <p:spPr>
          <a:xfrm rot="10800000" flipH="1">
            <a:off x="0" y="0"/>
            <a:ext cx="9143640" cy="5143320"/>
          </a:xfrm>
          <a:prstGeom prst="rect">
            <a:avLst/>
          </a:prstGeom>
          <a:noFill/>
          <a:ln w="0">
            <a:noFill/>
          </a:ln>
        </p:spPr>
      </p:pic>
      <p:sp>
        <p:nvSpPr>
          <p:cNvPr id="61" name="PlaceHolder 1"/>
          <p:cNvSpPr>
            <a:spLocks noGrp="1"/>
          </p:cNvSpPr>
          <p:nvPr>
            <p:ph type="title"/>
          </p:nvPr>
        </p:nvSpPr>
        <p:spPr>
          <a:xfrm>
            <a:off x="1001160" y="64080"/>
            <a:ext cx="7659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62" name="Google Shape;35;p6"/>
          <p:cNvPicPr/>
          <p:nvPr/>
        </p:nvPicPr>
        <p:blipFill>
          <a:blip r:embed="rId3"/>
          <a:srcRect l="13584" r="64026"/>
          <a:stretch/>
        </p:blipFill>
        <p:spPr>
          <a:xfrm>
            <a:off x="0" y="0"/>
            <a:ext cx="657360" cy="5143320"/>
          </a:xfrm>
          <a:prstGeom prst="rect">
            <a:avLst/>
          </a:prstGeom>
          <a:noFill/>
          <a:ln w="0">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pic>
        <p:nvPicPr>
          <p:cNvPr id="63" name="Google Shape;37;p7"/>
          <p:cNvPicPr/>
          <p:nvPr/>
        </p:nvPicPr>
        <p:blipFill>
          <a:blip r:embed="rId2">
            <a:alphaModFix amt="72000"/>
          </a:blip>
          <a:stretch/>
        </p:blipFill>
        <p:spPr>
          <a:xfrm rot="10800000" flipH="1">
            <a:off x="0" y="0"/>
            <a:ext cx="9143640" cy="5143320"/>
          </a:xfrm>
          <a:prstGeom prst="rect">
            <a:avLst/>
          </a:prstGeom>
          <a:noFill/>
          <a:ln w="0">
            <a:noFill/>
          </a:ln>
        </p:spPr>
      </p:pic>
      <p:sp>
        <p:nvSpPr>
          <p:cNvPr id="64" name="PlaceHolder 1"/>
          <p:cNvSpPr>
            <a:spLocks noGrp="1"/>
          </p:cNvSpPr>
          <p:nvPr>
            <p:ph type="body"/>
          </p:nvPr>
        </p:nvSpPr>
        <p:spPr>
          <a:xfrm>
            <a:off x="4053600" y="1704960"/>
            <a:ext cx="4512600" cy="2836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65" name="PlaceHolder 2"/>
          <p:cNvSpPr>
            <a:spLocks noGrp="1"/>
          </p:cNvSpPr>
          <p:nvPr>
            <p:ph type="body"/>
          </p:nvPr>
        </p:nvSpPr>
        <p:spPr>
          <a:xfrm>
            <a:off x="0" y="4320"/>
            <a:ext cx="37231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66" name="PlaceHolder 3"/>
          <p:cNvSpPr>
            <a:spLocks noGrp="1"/>
          </p:cNvSpPr>
          <p:nvPr>
            <p:ph type="title"/>
          </p:nvPr>
        </p:nvSpPr>
        <p:spPr>
          <a:xfrm>
            <a:off x="457200" y="292680"/>
            <a:ext cx="8229240" cy="46152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pic>
        <p:nvPicPr>
          <p:cNvPr id="67" name="Google Shape;41;p7"/>
          <p:cNvPicPr/>
          <p:nvPr/>
        </p:nvPicPr>
        <p:blipFill>
          <a:blip r:embed="rId3"/>
          <a:srcRect l="57669" r="19941"/>
          <a:stretch/>
        </p:blipFill>
        <p:spPr>
          <a:xfrm>
            <a:off x="8486280" y="0"/>
            <a:ext cx="657360" cy="5143320"/>
          </a:xfrm>
          <a:prstGeom prst="rect">
            <a:avLst/>
          </a:prstGeom>
          <a:noFill/>
          <a:ln w="0">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pic>
        <p:nvPicPr>
          <p:cNvPr id="4" name="Google Shape;56;p11"/>
          <p:cNvPicPr/>
          <p:nvPr/>
        </p:nvPicPr>
        <p:blipFill>
          <a:blip r:embed="rId2">
            <a:alphaModFix amt="72000"/>
          </a:blip>
          <a:stretch/>
        </p:blipFill>
        <p:spPr>
          <a:xfrm rot="10800000" flipH="1">
            <a:off x="0" y="0"/>
            <a:ext cx="9143640" cy="5143320"/>
          </a:xfrm>
          <a:prstGeom prst="rect">
            <a:avLst/>
          </a:prstGeom>
          <a:noFill/>
          <a:ln w="0">
            <a:noFill/>
          </a:ln>
        </p:spPr>
      </p:pic>
      <p:sp>
        <p:nvSpPr>
          <p:cNvPr id="5" name="PlaceHolder 1"/>
          <p:cNvSpPr>
            <a:spLocks noGrp="1"/>
          </p:cNvSpPr>
          <p:nvPr>
            <p:ph type="title"/>
          </p:nvPr>
        </p:nvSpPr>
        <p:spPr>
          <a:xfrm>
            <a:off x="1284120" y="1953000"/>
            <a:ext cx="4454280" cy="79920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dk1"/>
                </a:solidFill>
                <a:effectLst/>
                <a:uFillTx/>
                <a:latin typeface="Viaoda Libre"/>
                <a:ea typeface="Viaoda Libre"/>
              </a:rPr>
              <a:t>xx%</a:t>
            </a:r>
            <a:endParaRPr lang="fr-FR" sz="6000" b="0" u="none" strike="noStrike">
              <a:solidFill>
                <a:schemeClr val="dk1"/>
              </a:solidFill>
              <a:effectLst/>
              <a:uFillTx/>
              <a:latin typeface="Arial"/>
            </a:endParaRPr>
          </a:p>
        </p:txBody>
      </p:sp>
      <p:pic>
        <p:nvPicPr>
          <p:cNvPr id="6" name="Google Shape;59;p11"/>
          <p:cNvPicPr/>
          <p:nvPr/>
        </p:nvPicPr>
        <p:blipFill>
          <a:blip r:embed="rId3"/>
          <a:srcRect l="29145" r="48466"/>
          <a:stretch/>
        </p:blipFill>
        <p:spPr>
          <a:xfrm rot="10800000" flipH="1">
            <a:off x="0" y="360"/>
            <a:ext cx="657360" cy="5143320"/>
          </a:xfrm>
          <a:prstGeom prst="rect">
            <a:avLst/>
          </a:prstGeom>
          <a:noFill/>
          <a:ln w="0">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pic>
        <p:nvPicPr>
          <p:cNvPr id="68" name="Google Shape;43;p8"/>
          <p:cNvPicPr/>
          <p:nvPr/>
        </p:nvPicPr>
        <p:blipFill>
          <a:blip r:embed="rId2">
            <a:alphaModFix amt="72000"/>
          </a:blip>
          <a:stretch/>
        </p:blipFill>
        <p:spPr>
          <a:xfrm rot="10800000" flipH="1">
            <a:off x="0" y="0"/>
            <a:ext cx="9143640" cy="5143320"/>
          </a:xfrm>
          <a:prstGeom prst="rect">
            <a:avLst/>
          </a:prstGeom>
          <a:noFill/>
          <a:ln w="0">
            <a:noFill/>
          </a:ln>
        </p:spPr>
      </p:pic>
      <p:sp>
        <p:nvSpPr>
          <p:cNvPr id="69"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pic>
        <p:nvPicPr>
          <p:cNvPr id="70" name="Google Shape;45;p8"/>
          <p:cNvPicPr/>
          <p:nvPr/>
        </p:nvPicPr>
        <p:blipFill>
          <a:blip r:embed="rId3"/>
          <a:srcRect l="60263" r="17347"/>
          <a:stretch/>
        </p:blipFill>
        <p:spPr>
          <a:xfrm rot="10800000" flipH="1">
            <a:off x="0" y="360"/>
            <a:ext cx="657360" cy="5143320"/>
          </a:xfrm>
          <a:prstGeom prst="rect">
            <a:avLst/>
          </a:prstGeom>
          <a:noFill/>
          <a:ln w="0">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pic>
        <p:nvPicPr>
          <p:cNvPr id="71" name="Google Shape;47;p9"/>
          <p:cNvPicPr/>
          <p:nvPr/>
        </p:nvPicPr>
        <p:blipFill>
          <a:blip r:embed="rId2">
            <a:alphaModFix amt="72000"/>
          </a:blip>
          <a:stretch/>
        </p:blipFill>
        <p:spPr>
          <a:xfrm rot="10800000" flipH="1">
            <a:off x="0" y="0"/>
            <a:ext cx="9143640" cy="5143320"/>
          </a:xfrm>
          <a:prstGeom prst="rect">
            <a:avLst/>
          </a:prstGeom>
          <a:noFill/>
          <a:ln w="0">
            <a:noFill/>
          </a:ln>
        </p:spPr>
      </p:pic>
      <p:sp>
        <p:nvSpPr>
          <p:cNvPr id="72" name="PlaceHolder 1"/>
          <p:cNvSpPr>
            <a:spLocks noGrp="1"/>
          </p:cNvSpPr>
          <p:nvPr>
            <p:ph type="title"/>
          </p:nvPr>
        </p:nvSpPr>
        <p:spPr>
          <a:xfrm>
            <a:off x="1001160" y="64080"/>
            <a:ext cx="7659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73" name="Google Shape;51;p9"/>
          <p:cNvPicPr/>
          <p:nvPr/>
        </p:nvPicPr>
        <p:blipFill>
          <a:blip r:embed="rId3"/>
          <a:srcRect l="26551" r="51060"/>
          <a:stretch/>
        </p:blipFill>
        <p:spPr>
          <a:xfrm>
            <a:off x="8486280" y="0"/>
            <a:ext cx="657360" cy="5143320"/>
          </a:xfrm>
          <a:prstGeom prst="rect">
            <a:avLst/>
          </a:prstGeom>
          <a:noFill/>
          <a:ln w="0">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7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5" name="PlaceHolder 2"/>
          <p:cNvSpPr>
            <a:spLocks noGrp="1"/>
          </p:cNvSpPr>
          <p:nvPr>
            <p:ph type="title"/>
          </p:nvPr>
        </p:nvSpPr>
        <p:spPr>
          <a:xfrm>
            <a:off x="2494800" y="1509480"/>
            <a:ext cx="4154400" cy="179208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76" name="Google Shape;14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78" name="Google Shape;150;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8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Default">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Default 1">
    <p:bg>
      <p:bgPr>
        <a:solidFill>
          <a:schemeClr val="dk1"/>
        </a:solidFill>
        <a:effectLst/>
      </p:bgPr>
    </p:bg>
    <p:spTree>
      <p:nvGrpSpPr>
        <p:cNvPr id="1" name=""/>
        <p:cNvGrpSpPr/>
        <p:nvPr/>
      </p:nvGrpSpPr>
      <p:grpSpPr>
        <a:xfrm>
          <a:off x="0" y="0"/>
          <a:ext cx="0" cy="0"/>
          <a:chOff x="0" y="0"/>
          <a:chExt cx="0" cy="0"/>
        </a:xfrm>
      </p:grpSpPr>
      <p:sp>
        <p:nvSpPr>
          <p:cNvPr id="81" name="Google Shape;158;p30"/>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Default 2">
    <p:bg>
      <p:bgPr>
        <a:solidFill>
          <a:schemeClr val="dk1"/>
        </a:solidFill>
        <a:effectLst/>
      </p:bgPr>
    </p:bg>
    <p:spTree>
      <p:nvGrpSpPr>
        <p:cNvPr id="1" name=""/>
        <p:cNvGrpSpPr/>
        <p:nvPr/>
      </p:nvGrpSpPr>
      <p:grpSpPr>
        <a:xfrm>
          <a:off x="0" y="0"/>
          <a:ext cx="0" cy="0"/>
          <a:chOff x="0" y="0"/>
          <a:chExt cx="0" cy="0"/>
        </a:xfrm>
      </p:grpSpPr>
      <p:sp>
        <p:nvSpPr>
          <p:cNvPr id="83" name="Google Shape;161;p31"/>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85"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solidFill>
          <a:schemeClr val="lt1"/>
        </a:solidFill>
        <a:effectLst/>
      </p:bgPr>
    </p:bg>
    <p:spTree>
      <p:nvGrpSpPr>
        <p:cNvPr id="1" name=""/>
        <p:cNvGrpSpPr/>
        <p:nvPr/>
      </p:nvGrpSpPr>
      <p:grpSpPr>
        <a:xfrm>
          <a:off x="0" y="0"/>
          <a:ext cx="0" cy="0"/>
          <a:chOff x="0" y="0"/>
          <a:chExt cx="0" cy="0"/>
        </a:xfrm>
      </p:grpSpPr>
      <p:pic>
        <p:nvPicPr>
          <p:cNvPr id="7" name="Google Shape;62;p13"/>
          <p:cNvPicPr/>
          <p:nvPr/>
        </p:nvPicPr>
        <p:blipFill>
          <a:blip r:embed="rId2">
            <a:alphaModFix amt="72000"/>
          </a:blip>
          <a:stretch/>
        </p:blipFill>
        <p:spPr>
          <a:xfrm rot="10800000" flipH="1">
            <a:off x="0" y="0"/>
            <a:ext cx="9143640" cy="5143320"/>
          </a:xfrm>
          <a:prstGeom prst="rect">
            <a:avLst/>
          </a:prstGeom>
          <a:noFill/>
          <a:ln w="0">
            <a:noFill/>
          </a:ln>
        </p:spPr>
      </p:pic>
      <p:sp>
        <p:nvSpPr>
          <p:cNvPr id="8" name="PlaceHolder 1"/>
          <p:cNvSpPr>
            <a:spLocks noGrp="1"/>
          </p:cNvSpPr>
          <p:nvPr>
            <p:ph type="title"/>
          </p:nvPr>
        </p:nvSpPr>
        <p:spPr>
          <a:xfrm>
            <a:off x="979200" y="1316160"/>
            <a:ext cx="660960" cy="403560"/>
          </a:xfrm>
          <a:prstGeom prst="rect">
            <a:avLst/>
          </a:prstGeom>
          <a:noFill/>
          <a:ln w="0">
            <a:noFill/>
          </a:ln>
        </p:spPr>
        <p:txBody>
          <a:bodyPr lIns="91440" tIns="91440" rIns="91440" bIns="91440" anchor="ctr">
            <a:noAutofit/>
          </a:bodyPr>
          <a:lstStyle/>
          <a:p>
            <a:pPr indent="0">
              <a:lnSpc>
                <a:spcPct val="100000"/>
              </a:lnSpc>
              <a:buNone/>
            </a:pPr>
            <a:r>
              <a:rPr lang="fr-FR" sz="3200" b="0" u="none" strike="noStrike">
                <a:solidFill>
                  <a:schemeClr val="dk1"/>
                </a:solidFill>
                <a:effectLst/>
                <a:uFillTx/>
                <a:latin typeface="Gwendolyn"/>
                <a:ea typeface="Gwendolyn"/>
              </a:rPr>
              <a:t>xx%</a:t>
            </a:r>
            <a:endParaRPr lang="fr-FR" sz="3200" b="0" u="none" strike="noStrike">
              <a:solidFill>
                <a:schemeClr val="dk1"/>
              </a:solidFill>
              <a:effectLst/>
              <a:uFillTx/>
              <a:latin typeface="Arial"/>
            </a:endParaRPr>
          </a:p>
        </p:txBody>
      </p:sp>
      <p:sp>
        <p:nvSpPr>
          <p:cNvPr id="9" name="PlaceHolder 2"/>
          <p:cNvSpPr>
            <a:spLocks noGrp="1"/>
          </p:cNvSpPr>
          <p:nvPr>
            <p:ph type="title"/>
          </p:nvPr>
        </p:nvSpPr>
        <p:spPr>
          <a:xfrm>
            <a:off x="979200" y="2217960"/>
            <a:ext cx="660960" cy="403560"/>
          </a:xfrm>
          <a:prstGeom prst="rect">
            <a:avLst/>
          </a:prstGeom>
          <a:noFill/>
          <a:ln w="0">
            <a:noFill/>
          </a:ln>
        </p:spPr>
        <p:txBody>
          <a:bodyPr lIns="91440" tIns="91440" rIns="91440" bIns="91440" anchor="ctr">
            <a:noAutofit/>
          </a:bodyPr>
          <a:lstStyle/>
          <a:p>
            <a:pPr indent="0">
              <a:lnSpc>
                <a:spcPct val="100000"/>
              </a:lnSpc>
              <a:buNone/>
            </a:pPr>
            <a:r>
              <a:rPr lang="fr-FR" sz="3200" b="0" u="none" strike="noStrike">
                <a:solidFill>
                  <a:schemeClr val="dk1"/>
                </a:solidFill>
                <a:effectLst/>
                <a:uFillTx/>
                <a:latin typeface="Gwendolyn"/>
                <a:ea typeface="Gwendolyn"/>
              </a:rPr>
              <a:t>xx%</a:t>
            </a:r>
            <a:endParaRPr lang="fr-FR" sz="3200" b="0" u="none" strike="noStrike">
              <a:solidFill>
                <a:schemeClr val="dk1"/>
              </a:solidFill>
              <a:effectLst/>
              <a:uFillTx/>
              <a:latin typeface="Arial"/>
            </a:endParaRPr>
          </a:p>
        </p:txBody>
      </p:sp>
      <p:sp>
        <p:nvSpPr>
          <p:cNvPr id="10" name="PlaceHolder 3"/>
          <p:cNvSpPr>
            <a:spLocks noGrp="1"/>
          </p:cNvSpPr>
          <p:nvPr>
            <p:ph type="title"/>
          </p:nvPr>
        </p:nvSpPr>
        <p:spPr>
          <a:xfrm>
            <a:off x="979200" y="3120120"/>
            <a:ext cx="660960" cy="403560"/>
          </a:xfrm>
          <a:prstGeom prst="rect">
            <a:avLst/>
          </a:prstGeom>
          <a:noFill/>
          <a:ln w="0">
            <a:noFill/>
          </a:ln>
        </p:spPr>
        <p:txBody>
          <a:bodyPr lIns="91440" tIns="91440" rIns="91440" bIns="91440" anchor="ctr">
            <a:noAutofit/>
          </a:bodyPr>
          <a:lstStyle/>
          <a:p>
            <a:pPr indent="0">
              <a:lnSpc>
                <a:spcPct val="100000"/>
              </a:lnSpc>
              <a:buNone/>
            </a:pPr>
            <a:r>
              <a:rPr lang="fr-FR" sz="3200" b="0" u="none" strike="noStrike">
                <a:solidFill>
                  <a:schemeClr val="dk1"/>
                </a:solidFill>
                <a:effectLst/>
                <a:uFillTx/>
                <a:latin typeface="Gwendolyn"/>
                <a:ea typeface="Gwendolyn"/>
              </a:rPr>
              <a:t>xx%</a:t>
            </a:r>
            <a:endParaRPr lang="fr-FR" sz="3200" b="0" u="none" strike="noStrike">
              <a:solidFill>
                <a:schemeClr val="dk1"/>
              </a:solidFill>
              <a:effectLst/>
              <a:uFillTx/>
              <a:latin typeface="Arial"/>
            </a:endParaRPr>
          </a:p>
        </p:txBody>
      </p:sp>
      <p:sp>
        <p:nvSpPr>
          <p:cNvPr id="11" name="PlaceHolder 4"/>
          <p:cNvSpPr>
            <a:spLocks noGrp="1"/>
          </p:cNvSpPr>
          <p:nvPr>
            <p:ph type="title"/>
          </p:nvPr>
        </p:nvSpPr>
        <p:spPr>
          <a:xfrm>
            <a:off x="979200" y="4021920"/>
            <a:ext cx="660960" cy="403560"/>
          </a:xfrm>
          <a:prstGeom prst="rect">
            <a:avLst/>
          </a:prstGeom>
          <a:noFill/>
          <a:ln w="0">
            <a:noFill/>
          </a:ln>
        </p:spPr>
        <p:txBody>
          <a:bodyPr lIns="91440" tIns="91440" rIns="91440" bIns="91440" anchor="ctr">
            <a:noAutofit/>
          </a:bodyPr>
          <a:lstStyle/>
          <a:p>
            <a:pPr indent="0">
              <a:lnSpc>
                <a:spcPct val="100000"/>
              </a:lnSpc>
              <a:buNone/>
            </a:pPr>
            <a:r>
              <a:rPr lang="fr-FR" sz="3200" b="0" u="none" strike="noStrike">
                <a:solidFill>
                  <a:schemeClr val="dk1"/>
                </a:solidFill>
                <a:effectLst/>
                <a:uFillTx/>
                <a:latin typeface="Gwendolyn"/>
                <a:ea typeface="Gwendolyn"/>
              </a:rPr>
              <a:t>xx%</a:t>
            </a:r>
            <a:endParaRPr lang="fr-FR" sz="3200" b="0" u="none" strike="noStrike">
              <a:solidFill>
                <a:schemeClr val="dk1"/>
              </a:solidFill>
              <a:effectLst/>
              <a:uFillTx/>
              <a:latin typeface="Arial"/>
            </a:endParaRPr>
          </a:p>
        </p:txBody>
      </p:sp>
      <p:sp>
        <p:nvSpPr>
          <p:cNvPr id="12" name="PlaceHolder 5"/>
          <p:cNvSpPr>
            <a:spLocks noGrp="1"/>
          </p:cNvSpPr>
          <p:nvPr>
            <p:ph type="title"/>
          </p:nvPr>
        </p:nvSpPr>
        <p:spPr>
          <a:xfrm>
            <a:off x="418320" y="64080"/>
            <a:ext cx="5634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13" name="Google Shape;76;p13"/>
          <p:cNvPicPr/>
          <p:nvPr/>
        </p:nvPicPr>
        <p:blipFill>
          <a:blip r:embed="rId3"/>
          <a:srcRect l="73230" r="4380"/>
          <a:stretch/>
        </p:blipFill>
        <p:spPr>
          <a:xfrm>
            <a:off x="8486280" y="0"/>
            <a:ext cx="657360" cy="5143320"/>
          </a:xfrm>
          <a:prstGeom prst="rect">
            <a:avLst/>
          </a:prstGeom>
          <a:noFill/>
          <a:ln w="0">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pic>
        <p:nvPicPr>
          <p:cNvPr id="14" name="Google Shape;78;p14"/>
          <p:cNvPicPr/>
          <p:nvPr/>
        </p:nvPicPr>
        <p:blipFill>
          <a:blip r:embed="rId2">
            <a:alphaModFix amt="72000"/>
          </a:blip>
          <a:stretch/>
        </p:blipFill>
        <p:spPr>
          <a:xfrm rot="10800000" flipH="1">
            <a:off x="0" y="0"/>
            <a:ext cx="9143640" cy="5143320"/>
          </a:xfrm>
          <a:prstGeom prst="rect">
            <a:avLst/>
          </a:prstGeom>
          <a:noFill/>
          <a:ln w="0">
            <a:noFill/>
          </a:ln>
        </p:spPr>
      </p:pic>
      <p:cxnSp>
        <p:nvCxnSpPr>
          <p:cNvPr id="15" name="Google Shape;80;p14"/>
          <p:cNvCxnSpPr/>
          <p:nvPr/>
        </p:nvCxnSpPr>
        <p:spPr>
          <a:xfrm>
            <a:off x="-28800" y="4365360"/>
            <a:ext cx="9183240" cy="360"/>
          </a:xfrm>
          <a:prstGeom prst="straightConnector1">
            <a:avLst/>
          </a:prstGeom>
          <a:ln w="9525">
            <a:solidFill>
              <a:srgbClr val="FFFFFF"/>
            </a:solidFill>
            <a:round/>
          </a:ln>
        </p:spPr>
      </p:cxnSp>
      <p:sp>
        <p:nvSpPr>
          <p:cNvPr id="16" name="PlaceHolder 1"/>
          <p:cNvSpPr>
            <a:spLocks noGrp="1"/>
          </p:cNvSpPr>
          <p:nvPr>
            <p:ph type="title"/>
          </p:nvPr>
        </p:nvSpPr>
        <p:spPr>
          <a:xfrm>
            <a:off x="1001160" y="64080"/>
            <a:ext cx="7659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17" name="Google Shape;82;p14"/>
          <p:cNvPicPr/>
          <p:nvPr/>
        </p:nvPicPr>
        <p:blipFill>
          <a:blip r:embed="rId3"/>
          <a:srcRect l="49890" r="27720"/>
          <a:stretch/>
        </p:blipFill>
        <p:spPr>
          <a:xfrm rot="10800000" flipH="1">
            <a:off x="0" y="360"/>
            <a:ext cx="657360" cy="5143320"/>
          </a:xfrm>
          <a:prstGeom prst="rect">
            <a:avLst/>
          </a:prstGeom>
          <a:noFill/>
          <a:ln w="0">
            <a:noFill/>
          </a:ln>
        </p:spPr>
      </p:pic>
      <p:sp>
        <p:nvSpPr>
          <p:cNvPr id="1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_1">
    <p:bg>
      <p:bgPr>
        <a:solidFill>
          <a:schemeClr val="lt1"/>
        </a:solidFill>
        <a:effectLst/>
      </p:bgPr>
    </p:bg>
    <p:spTree>
      <p:nvGrpSpPr>
        <p:cNvPr id="1" name=""/>
        <p:cNvGrpSpPr/>
        <p:nvPr/>
      </p:nvGrpSpPr>
      <p:grpSpPr>
        <a:xfrm>
          <a:off x="0" y="0"/>
          <a:ext cx="0" cy="0"/>
          <a:chOff x="0" y="0"/>
          <a:chExt cx="0" cy="0"/>
        </a:xfrm>
      </p:grpSpPr>
      <p:pic>
        <p:nvPicPr>
          <p:cNvPr id="19" name="Google Shape;84;p15"/>
          <p:cNvPicPr/>
          <p:nvPr/>
        </p:nvPicPr>
        <p:blipFill>
          <a:blip r:embed="rId2">
            <a:alphaModFix amt="72000"/>
          </a:blip>
          <a:stretch/>
        </p:blipFill>
        <p:spPr>
          <a:xfrm rot="10800000" flipH="1">
            <a:off x="0" y="0"/>
            <a:ext cx="9143640" cy="5143320"/>
          </a:xfrm>
          <a:prstGeom prst="rect">
            <a:avLst/>
          </a:prstGeom>
          <a:noFill/>
          <a:ln w="0">
            <a:noFill/>
          </a:ln>
        </p:spPr>
      </p:pic>
      <p:sp>
        <p:nvSpPr>
          <p:cNvPr id="20" name="PlaceHolder 1"/>
          <p:cNvSpPr>
            <a:spLocks noGrp="1"/>
          </p:cNvSpPr>
          <p:nvPr>
            <p:ph type="body"/>
          </p:nvPr>
        </p:nvSpPr>
        <p:spPr>
          <a:xfrm>
            <a:off x="991800" y="1959120"/>
            <a:ext cx="4853520" cy="28962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21" name="PlaceHolder 2"/>
          <p:cNvSpPr>
            <a:spLocks noGrp="1"/>
          </p:cNvSpPr>
          <p:nvPr>
            <p:ph type="title"/>
          </p:nvPr>
        </p:nvSpPr>
        <p:spPr>
          <a:xfrm>
            <a:off x="991800" y="404640"/>
            <a:ext cx="4853520" cy="1293120"/>
          </a:xfrm>
          <a:prstGeom prst="rect">
            <a:avLst/>
          </a:prstGeom>
          <a:noFill/>
          <a:ln w="0">
            <a:noFill/>
          </a:ln>
        </p:spPr>
        <p:txBody>
          <a:bodyPr lIns="91440" tIns="91440" rIns="91440" bIns="91440" anchor="b">
            <a:noAutofit/>
          </a:bodyPr>
          <a:lstStyle/>
          <a:p>
            <a:pPr indent="0">
              <a:buNone/>
            </a:pPr>
            <a:r>
              <a:rPr lang="fr-FR" sz="2900" b="0" u="none" strike="noStrike">
                <a:solidFill>
                  <a:schemeClr val="dk1"/>
                </a:solidFill>
                <a:effectLst/>
                <a:uFillTx/>
                <a:latin typeface="Arial"/>
              </a:rPr>
              <a:t>Click to edit the title text format</a:t>
            </a:r>
          </a:p>
        </p:txBody>
      </p:sp>
      <p:pic>
        <p:nvPicPr>
          <p:cNvPr id="22" name="Google Shape;87;p15"/>
          <p:cNvPicPr/>
          <p:nvPr/>
        </p:nvPicPr>
        <p:blipFill>
          <a:blip r:embed="rId3"/>
          <a:srcRect l="36923" r="40687"/>
          <a:stretch/>
        </p:blipFill>
        <p:spPr>
          <a:xfrm>
            <a:off x="0" y="0"/>
            <a:ext cx="657360" cy="5143320"/>
          </a:xfrm>
          <a:prstGeom prst="rect">
            <a:avLst/>
          </a:prstGeom>
          <a:noFill/>
          <a:ln w="0">
            <a:noFill/>
          </a:ln>
        </p:spPr>
      </p:pic>
      <p:sp>
        <p:nvSpPr>
          <p:cNvPr id="23" name="PlaceHolder 3"/>
          <p:cNvSpPr>
            <a:spLocks noGrp="1"/>
          </p:cNvSpPr>
          <p:nvPr>
            <p:ph type="body"/>
          </p:nvPr>
        </p:nvSpPr>
        <p:spPr>
          <a:xfrm>
            <a:off x="6237000" y="360"/>
            <a:ext cx="2906640" cy="5143320"/>
          </a:xfrm>
          <a:prstGeom prst="rect">
            <a:avLst/>
          </a:prstGeom>
          <a:noFill/>
          <a:ln w="0">
            <a:noFill/>
          </a:ln>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pic>
        <p:nvPicPr>
          <p:cNvPr id="24" name="Google Shape;90;p16"/>
          <p:cNvPicPr/>
          <p:nvPr/>
        </p:nvPicPr>
        <p:blipFill>
          <a:blip r:embed="rId2">
            <a:alphaModFix amt="72000"/>
          </a:blip>
          <a:stretch/>
        </p:blipFill>
        <p:spPr>
          <a:xfrm rot="10800000" flipH="1">
            <a:off x="0" y="0"/>
            <a:ext cx="9143640" cy="5143320"/>
          </a:xfrm>
          <a:prstGeom prst="rect">
            <a:avLst/>
          </a:prstGeom>
          <a:noFill/>
          <a:ln w="0">
            <a:noFill/>
          </a:ln>
        </p:spPr>
      </p:pic>
      <p:sp>
        <p:nvSpPr>
          <p:cNvPr id="25" name="PlaceHolder 1"/>
          <p:cNvSpPr>
            <a:spLocks noGrp="1"/>
          </p:cNvSpPr>
          <p:nvPr>
            <p:ph type="title"/>
          </p:nvPr>
        </p:nvSpPr>
        <p:spPr>
          <a:xfrm>
            <a:off x="1001160" y="64080"/>
            <a:ext cx="76597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26" name="Google Shape;92;p16"/>
          <p:cNvPicPr/>
          <p:nvPr/>
        </p:nvPicPr>
        <p:blipFill>
          <a:blip r:embed="rId3"/>
          <a:srcRect l="42111" r="35502"/>
          <a:stretch/>
        </p:blipFill>
        <p:spPr>
          <a:xfrm>
            <a:off x="0" y="0"/>
            <a:ext cx="657360" cy="5143320"/>
          </a:xfrm>
          <a:prstGeom prst="rect">
            <a:avLst/>
          </a:prstGeom>
          <a:noFill/>
          <a:ln w="0">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pic>
        <p:nvPicPr>
          <p:cNvPr id="27" name="Google Shape;94;p17"/>
          <p:cNvPicPr/>
          <p:nvPr/>
        </p:nvPicPr>
        <p:blipFill>
          <a:blip r:embed="rId2">
            <a:alphaModFix amt="72000"/>
          </a:blip>
          <a:stretch/>
        </p:blipFill>
        <p:spPr>
          <a:xfrm rot="10800000" flipH="1">
            <a:off x="0" y="0"/>
            <a:ext cx="9143640" cy="5143320"/>
          </a:xfrm>
          <a:prstGeom prst="rect">
            <a:avLst/>
          </a:prstGeom>
          <a:noFill/>
          <a:ln w="0">
            <a:noFill/>
          </a:ln>
        </p:spPr>
      </p:pic>
      <p:sp>
        <p:nvSpPr>
          <p:cNvPr id="28" name="PlaceHolder 1"/>
          <p:cNvSpPr>
            <a:spLocks noGrp="1"/>
          </p:cNvSpPr>
          <p:nvPr>
            <p:ph type="title"/>
          </p:nvPr>
        </p:nvSpPr>
        <p:spPr>
          <a:xfrm>
            <a:off x="418320" y="64080"/>
            <a:ext cx="824256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29" name="Google Shape;96;p17"/>
          <p:cNvPicPr/>
          <p:nvPr/>
        </p:nvPicPr>
        <p:blipFill>
          <a:blip r:embed="rId3"/>
          <a:srcRect l="49890" r="27720"/>
          <a:stretch/>
        </p:blipFill>
        <p:spPr>
          <a:xfrm>
            <a:off x="8486280" y="0"/>
            <a:ext cx="657360" cy="5143320"/>
          </a:xfrm>
          <a:prstGeom prst="rect">
            <a:avLst/>
          </a:prstGeom>
          <a:noFill/>
          <a:ln w="0">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bg>
      <p:bgPr>
        <a:solidFill>
          <a:schemeClr val="lt1"/>
        </a:solidFill>
        <a:effectLst/>
      </p:bgPr>
    </p:bg>
    <p:spTree>
      <p:nvGrpSpPr>
        <p:cNvPr id="1" name=""/>
        <p:cNvGrpSpPr/>
        <p:nvPr/>
      </p:nvGrpSpPr>
      <p:grpSpPr>
        <a:xfrm>
          <a:off x="0" y="0"/>
          <a:ext cx="0" cy="0"/>
          <a:chOff x="0" y="0"/>
          <a:chExt cx="0" cy="0"/>
        </a:xfrm>
      </p:grpSpPr>
      <p:pic>
        <p:nvPicPr>
          <p:cNvPr id="30" name="Google Shape;98;p18"/>
          <p:cNvPicPr/>
          <p:nvPr/>
        </p:nvPicPr>
        <p:blipFill>
          <a:blip r:embed="rId2">
            <a:alphaModFix amt="72000"/>
          </a:blip>
          <a:stretch/>
        </p:blipFill>
        <p:spPr>
          <a:xfrm rot="10800000" flipH="1">
            <a:off x="0" y="0"/>
            <a:ext cx="9143640" cy="5143320"/>
          </a:xfrm>
          <a:prstGeom prst="rect">
            <a:avLst/>
          </a:prstGeom>
          <a:noFill/>
          <a:ln w="0">
            <a:noFill/>
          </a:ln>
        </p:spPr>
      </p:pic>
      <p:sp>
        <p:nvSpPr>
          <p:cNvPr id="31" name="PlaceHolder 1"/>
          <p:cNvSpPr>
            <a:spLocks noGrp="1"/>
          </p:cNvSpPr>
          <p:nvPr>
            <p:ph type="title"/>
          </p:nvPr>
        </p:nvSpPr>
        <p:spPr>
          <a:xfrm>
            <a:off x="1001520" y="64080"/>
            <a:ext cx="7724520" cy="822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pic>
        <p:nvPicPr>
          <p:cNvPr id="32" name="Google Shape;106;p18"/>
          <p:cNvPicPr/>
          <p:nvPr/>
        </p:nvPicPr>
        <p:blipFill>
          <a:blip r:embed="rId3"/>
          <a:srcRect l="18772" r="58842"/>
          <a:stretch/>
        </p:blipFill>
        <p:spPr>
          <a:xfrm rot="10800000" flipH="1">
            <a:off x="0" y="360"/>
            <a:ext cx="657360" cy="5143320"/>
          </a:xfrm>
          <a:prstGeom prst="rect">
            <a:avLst/>
          </a:prstGeom>
          <a:noFill/>
          <a:ln w="0">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subTitle"/>
          </p:nvPr>
        </p:nvSpPr>
        <p:spPr>
          <a:xfrm>
            <a:off x="419040" y="3666960"/>
            <a:ext cx="6362280" cy="1152000"/>
          </a:xfrm>
          <a:prstGeom prst="rect">
            <a:avLst/>
          </a:prstGeom>
          <a:noFill/>
          <a:ln w="0">
            <a:noFill/>
          </a:ln>
        </p:spPr>
        <p:txBody>
          <a:bodyPr lIns="91440" tIns="91440" rIns="91440" bIns="91440" anchor="b">
            <a:normAutofit/>
          </a:bodyPr>
          <a:lstStyle/>
          <a:p>
            <a:pPr algn="r">
              <a:lnSpc>
                <a:spcPct val="100000"/>
              </a:lnSpc>
              <a:tabLst>
                <a:tab pos="0" algn="l"/>
              </a:tabLst>
            </a:pPr>
            <a:r>
              <a:rPr lang="en-US" sz="1600" b="0" u="none" strike="noStrike" dirty="0">
                <a:solidFill>
                  <a:schemeClr val="dk1"/>
                </a:solidFill>
                <a:effectLst/>
                <a:uFillTx/>
                <a:latin typeface="DM Sans"/>
                <a:ea typeface="DM Sans"/>
              </a:rPr>
              <a:t>BY NIKHIL YADAV</a:t>
            </a:r>
            <a:endParaRPr lang="en-US" sz="1600" b="0" u="none" strike="noStrike" dirty="0">
              <a:solidFill>
                <a:srgbClr val="000000"/>
              </a:solidFill>
              <a:effectLst/>
              <a:uFillTx/>
              <a:latin typeface="OpenSymbol"/>
            </a:endParaRPr>
          </a:p>
        </p:txBody>
      </p:sp>
      <p:sp>
        <p:nvSpPr>
          <p:cNvPr id="87" name="PlaceHolder 2"/>
          <p:cNvSpPr>
            <a:spLocks noGrp="1"/>
          </p:cNvSpPr>
          <p:nvPr>
            <p:ph type="title"/>
          </p:nvPr>
        </p:nvSpPr>
        <p:spPr>
          <a:xfrm>
            <a:off x="419040" y="285840"/>
            <a:ext cx="6362280" cy="364788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6700" b="0" u="none" strike="noStrike" dirty="0">
                <a:solidFill>
                  <a:schemeClr val="dk1"/>
                </a:solidFill>
                <a:effectLst/>
                <a:uFillTx/>
                <a:latin typeface="Unbounded"/>
                <a:ea typeface="Unbounded"/>
              </a:rPr>
              <a:t>IMDB Movies Analysis</a:t>
            </a:r>
            <a:endParaRPr lang="fr-FR" sz="6700" b="0" u="none" strike="noStrike" dirty="0">
              <a:solidFill>
                <a:schemeClr val="dk1"/>
              </a:solidFill>
              <a:effectLst/>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2768-E247-7D3A-2629-291801F5DC3B}"/>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CC661511-78D1-E452-FA7E-483997D01465}"/>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0000"/>
                </a:solidFill>
                <a:latin typeface="Viaoda Libre"/>
              </a:rPr>
              <a:t>Movie Duration Analysis</a:t>
            </a:r>
            <a:endParaRPr lang="fr-FR" sz="2900" b="0" u="none" strike="noStrike" dirty="0">
              <a:solidFill>
                <a:srgbClr val="FF0000"/>
              </a:solidFill>
              <a:effectLst/>
              <a:uFillTx/>
              <a:latin typeface="Arial"/>
            </a:endParaRPr>
          </a:p>
        </p:txBody>
      </p:sp>
      <p:sp>
        <p:nvSpPr>
          <p:cNvPr id="95" name="PlaceHolder 2">
            <a:extLst>
              <a:ext uri="{FF2B5EF4-FFF2-40B4-BE49-F238E27FC236}">
                <a16:creationId xmlns:a16="http://schemas.microsoft.com/office/drawing/2014/main" id="{E3307A61-94CF-42A8-5BB4-9F0AF51F8458}"/>
              </a:ext>
            </a:extLst>
          </p:cNvPr>
          <p:cNvSpPr>
            <a:spLocks noGrp="1"/>
          </p:cNvSpPr>
          <p:nvPr>
            <p:ph type="subTitle"/>
          </p:nvPr>
        </p:nvSpPr>
        <p:spPr>
          <a:xfrm>
            <a:off x="1195560" y="1792678"/>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800" dirty="0">
                <a:latin typeface="DM Sans" pitchFamily="2" charset="0"/>
              </a:rPr>
              <a:t>Analyze the distribution of movie durations and its impact on the IMDB score. </a:t>
            </a:r>
          </a:p>
          <a:p>
            <a:pPr>
              <a:lnSpc>
                <a:spcPct val="100000"/>
              </a:lnSpc>
              <a:tabLst>
                <a:tab pos="0" algn="l"/>
              </a:tabLst>
            </a:pPr>
            <a:r>
              <a:rPr lang="en-US" sz="1800" b="1" dirty="0">
                <a:latin typeface="DM Sans" pitchFamily="2" charset="0"/>
              </a:rPr>
              <a:t>Task: </a:t>
            </a:r>
            <a:r>
              <a:rPr lang="en-US" sz="1800" dirty="0">
                <a:latin typeface="DM Sans" pitchFamily="2" charset="0"/>
              </a:rPr>
              <a:t>Analyze the distribution of movie durations and identify the relationship between movie duration and IMDB score.</a:t>
            </a: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ED136CE8-2494-D2C3-0083-1AD8CD1782F6}"/>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156249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48C40-D9E0-067A-2805-01FDECD4E8FB}"/>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B6273746-696E-27C8-83CC-B1CF30197AA0}"/>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0000"/>
                </a:solidFill>
                <a:latin typeface="Viaoda Libre"/>
              </a:rPr>
              <a:t>Movie Duration Analysis</a:t>
            </a:r>
            <a:endParaRPr lang="fr-FR" sz="2900" b="0" u="none" strike="noStrike" dirty="0">
              <a:solidFill>
                <a:srgbClr val="FF0000"/>
              </a:solidFill>
              <a:effectLst/>
              <a:uFillTx/>
              <a:latin typeface="Arial"/>
            </a:endParaRPr>
          </a:p>
        </p:txBody>
      </p:sp>
      <p:sp>
        <p:nvSpPr>
          <p:cNvPr id="95" name="PlaceHolder 2">
            <a:extLst>
              <a:ext uri="{FF2B5EF4-FFF2-40B4-BE49-F238E27FC236}">
                <a16:creationId xmlns:a16="http://schemas.microsoft.com/office/drawing/2014/main" id="{D71A97AB-F4ED-66DE-AF6F-C852EE7CF5BA}"/>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50"/>
                </a:solidFill>
                <a:effectLst/>
                <a:uFillTx/>
                <a:latin typeface="OpenSymbol"/>
              </a:rPr>
              <a:t>RESULTS:</a:t>
            </a:r>
          </a:p>
        </p:txBody>
      </p:sp>
      <p:sp>
        <p:nvSpPr>
          <p:cNvPr id="2" name="PlaceHolder 1">
            <a:extLst>
              <a:ext uri="{FF2B5EF4-FFF2-40B4-BE49-F238E27FC236}">
                <a16:creationId xmlns:a16="http://schemas.microsoft.com/office/drawing/2014/main" id="{C829B366-4DFC-A641-48A7-A207FC4C4C2C}"/>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104">
            <a:extLst>
              <a:ext uri="{FF2B5EF4-FFF2-40B4-BE49-F238E27FC236}">
                <a16:creationId xmlns:a16="http://schemas.microsoft.com/office/drawing/2014/main" id="{9797B077-F5A4-BC5D-9E29-8827C5E3A898}"/>
              </a:ext>
            </a:extLst>
          </p:cNvPr>
          <p:cNvPicPr>
            <a:picLocks/>
          </p:cNvPicPr>
          <p:nvPr/>
        </p:nvPicPr>
        <p:blipFill>
          <a:blip r:embed="rId2" cstate="print"/>
          <a:stretch>
            <a:fillRect/>
          </a:stretch>
        </p:blipFill>
        <p:spPr>
          <a:xfrm>
            <a:off x="1067040" y="2045858"/>
            <a:ext cx="7657920" cy="2649967"/>
          </a:xfrm>
          <a:prstGeom prst="rect">
            <a:avLst/>
          </a:prstGeom>
        </p:spPr>
      </p:pic>
    </p:spTree>
    <p:extLst>
      <p:ext uri="{BB962C8B-B14F-4D97-AF65-F5344CB8AC3E}">
        <p14:creationId xmlns:p14="http://schemas.microsoft.com/office/powerpoint/2010/main" val="172806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B329B-67E1-56CA-A1A0-1071A9F50AD9}"/>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3908363D-1585-E949-AA33-519A26AA2635}"/>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0000"/>
                </a:solidFill>
                <a:latin typeface="Viaoda Libre"/>
              </a:rPr>
              <a:t>Movie Duration Analysis</a:t>
            </a:r>
            <a:endParaRPr lang="fr-FR" sz="2900" b="0" u="none" strike="noStrike" dirty="0">
              <a:solidFill>
                <a:srgbClr val="FF0000"/>
              </a:solidFill>
              <a:effectLst/>
              <a:uFillTx/>
              <a:latin typeface="Arial"/>
            </a:endParaRPr>
          </a:p>
        </p:txBody>
      </p:sp>
      <p:sp>
        <p:nvSpPr>
          <p:cNvPr id="95" name="PlaceHolder 2">
            <a:extLst>
              <a:ext uri="{FF2B5EF4-FFF2-40B4-BE49-F238E27FC236}">
                <a16:creationId xmlns:a16="http://schemas.microsoft.com/office/drawing/2014/main" id="{9C307331-691E-BFF6-7541-723FD98EA1F0}"/>
              </a:ext>
            </a:extLst>
          </p:cNvPr>
          <p:cNvSpPr>
            <a:spLocks noGrp="1"/>
          </p:cNvSpPr>
          <p:nvPr>
            <p:ph type="subTitle"/>
          </p:nvPr>
        </p:nvSpPr>
        <p:spPr>
          <a:xfrm>
            <a:off x="1195560" y="1802203"/>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800" dirty="0">
                <a:latin typeface="DM Sans" pitchFamily="2" charset="0"/>
              </a:rPr>
              <a:t>Analyze the distribution of movie durations and its impact on the IMDB score. </a:t>
            </a:r>
          </a:p>
          <a:p>
            <a:pPr>
              <a:lnSpc>
                <a:spcPct val="100000"/>
              </a:lnSpc>
              <a:tabLst>
                <a:tab pos="0" algn="l"/>
              </a:tabLst>
            </a:pPr>
            <a:r>
              <a:rPr lang="en-US" sz="1800" b="1" dirty="0">
                <a:latin typeface="DM Sans" pitchFamily="2" charset="0"/>
              </a:rPr>
              <a:t>Task: </a:t>
            </a:r>
            <a:r>
              <a:rPr lang="en-US" sz="1800" dirty="0">
                <a:latin typeface="DM Sans" pitchFamily="2" charset="0"/>
              </a:rPr>
              <a:t>Analyze the distribution of movie durations and identify the relationship between movie duration and IMDB score.</a:t>
            </a:r>
            <a:endParaRPr lang="en-IN" sz="1800" dirty="0">
              <a:latin typeface="DM Sans" pitchFamily="2" charset="0"/>
            </a:endParaRPr>
          </a:p>
          <a:p>
            <a:pPr>
              <a:lnSpc>
                <a:spcPct val="100000"/>
              </a:lnSpc>
              <a:tabLst>
                <a:tab pos="0" algn="l"/>
              </a:tabLst>
            </a:pP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9CE24D3E-5E77-1ABB-DA00-7BDC3B041890}"/>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246093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DEE25-5DAD-C66D-B04F-FB9C6C85D4B5}"/>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4E4D3CF0-37A6-68A4-A329-1E889079FD0D}"/>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0000"/>
                </a:solidFill>
                <a:latin typeface="Viaoda Libre"/>
              </a:rPr>
              <a:t>Movie Duration Analysis</a:t>
            </a:r>
            <a:endParaRPr lang="fr-FR" sz="2900" b="0" u="none" strike="noStrike" dirty="0">
              <a:solidFill>
                <a:srgbClr val="FF0000"/>
              </a:solidFill>
              <a:effectLst/>
              <a:uFillTx/>
              <a:latin typeface="Arial"/>
            </a:endParaRPr>
          </a:p>
        </p:txBody>
      </p:sp>
      <p:sp>
        <p:nvSpPr>
          <p:cNvPr id="95" name="PlaceHolder 2">
            <a:extLst>
              <a:ext uri="{FF2B5EF4-FFF2-40B4-BE49-F238E27FC236}">
                <a16:creationId xmlns:a16="http://schemas.microsoft.com/office/drawing/2014/main" id="{41491B5C-2D58-B07D-54C2-925BD1FF4875}"/>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50"/>
                </a:solidFill>
                <a:effectLst/>
                <a:uFillTx/>
                <a:latin typeface="OpenSymbol"/>
              </a:rPr>
              <a:t>RESULTS:</a:t>
            </a:r>
          </a:p>
        </p:txBody>
      </p:sp>
      <p:sp>
        <p:nvSpPr>
          <p:cNvPr id="2" name="PlaceHolder 1">
            <a:extLst>
              <a:ext uri="{FF2B5EF4-FFF2-40B4-BE49-F238E27FC236}">
                <a16:creationId xmlns:a16="http://schemas.microsoft.com/office/drawing/2014/main" id="{6255FF57-50AA-267A-05A8-668A4C9536F7}"/>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4" name="Image 116">
            <a:extLst>
              <a:ext uri="{FF2B5EF4-FFF2-40B4-BE49-F238E27FC236}">
                <a16:creationId xmlns:a16="http://schemas.microsoft.com/office/drawing/2014/main" id="{53A4F245-D33E-DA07-5C40-D4F841784EBB}"/>
              </a:ext>
            </a:extLst>
          </p:cNvPr>
          <p:cNvPicPr>
            <a:picLocks/>
          </p:cNvPicPr>
          <p:nvPr/>
        </p:nvPicPr>
        <p:blipFill>
          <a:blip r:embed="rId2" cstate="print"/>
          <a:stretch>
            <a:fillRect/>
          </a:stretch>
        </p:blipFill>
        <p:spPr>
          <a:xfrm>
            <a:off x="1195560" y="2045859"/>
            <a:ext cx="5326235" cy="2985010"/>
          </a:xfrm>
          <a:prstGeom prst="rect">
            <a:avLst/>
          </a:prstGeom>
        </p:spPr>
      </p:pic>
    </p:spTree>
    <p:extLst>
      <p:ext uri="{BB962C8B-B14F-4D97-AF65-F5344CB8AC3E}">
        <p14:creationId xmlns:p14="http://schemas.microsoft.com/office/powerpoint/2010/main" val="354291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5E9B3-B42B-FA23-8311-FA1D3CECA875}"/>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FE990EF7-4A22-44F2-F090-6E763367731B}"/>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00B0F0"/>
                </a:solidFill>
                <a:latin typeface="Viaoda Libre"/>
              </a:rPr>
              <a:t>Movie Language Analysis</a:t>
            </a:r>
            <a:endParaRPr lang="fr-FR" sz="2900" b="0" u="none" strike="noStrike" dirty="0">
              <a:solidFill>
                <a:srgbClr val="00B0F0"/>
              </a:solidFill>
              <a:effectLst/>
              <a:uFillTx/>
              <a:latin typeface="Arial"/>
            </a:endParaRPr>
          </a:p>
        </p:txBody>
      </p:sp>
      <p:sp>
        <p:nvSpPr>
          <p:cNvPr id="95" name="PlaceHolder 2">
            <a:extLst>
              <a:ext uri="{FF2B5EF4-FFF2-40B4-BE49-F238E27FC236}">
                <a16:creationId xmlns:a16="http://schemas.microsoft.com/office/drawing/2014/main" id="{C695532D-38D8-8BF3-1977-FB23C7D56E3E}"/>
              </a:ext>
            </a:extLst>
          </p:cNvPr>
          <p:cNvSpPr>
            <a:spLocks noGrp="1"/>
          </p:cNvSpPr>
          <p:nvPr>
            <p:ph type="subTitle"/>
          </p:nvPr>
        </p:nvSpPr>
        <p:spPr>
          <a:xfrm>
            <a:off x="1131300" y="1830778"/>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600" dirty="0">
                <a:latin typeface="DM Sans" pitchFamily="2" charset="0"/>
              </a:rPr>
              <a:t>Situation: Examine the distribution of movies based on their language. </a:t>
            </a:r>
            <a:r>
              <a:rPr lang="en-US" sz="1600" b="1" dirty="0">
                <a:latin typeface="DM Sans" pitchFamily="2" charset="0"/>
              </a:rPr>
              <a:t>Task: </a:t>
            </a:r>
            <a:r>
              <a:rPr lang="en-US" sz="1600" dirty="0">
                <a:latin typeface="DM Sans" pitchFamily="2" charset="0"/>
              </a:rPr>
              <a:t>Determine the most common languages used in movies and analyze their impact on the IMDB score using descriptive statistics.</a:t>
            </a:r>
            <a:endParaRPr lang="en-IN" sz="1600" dirty="0">
              <a:latin typeface="DM Sans" pitchFamily="2" charset="0"/>
            </a:endParaRPr>
          </a:p>
          <a:p>
            <a:pPr>
              <a:lnSpc>
                <a:spcPct val="100000"/>
              </a:lnSpc>
              <a:tabLst>
                <a:tab pos="0" algn="l"/>
              </a:tabLst>
            </a:pP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DAD0569C-0356-D76C-D707-4828B8DB1D23}"/>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399527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E9007-83CB-F126-0377-94E9465C17ED}"/>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47E3E0B5-82CB-0399-6222-FFBDB44332BA}"/>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00B0F0"/>
                </a:solidFill>
                <a:latin typeface="Viaoda Libre"/>
              </a:rPr>
              <a:t>Movie Language Analysis</a:t>
            </a:r>
            <a:endParaRPr lang="fr-FR" sz="2900" b="0" u="none" strike="noStrike" dirty="0">
              <a:solidFill>
                <a:srgbClr val="00B0F0"/>
              </a:solidFill>
              <a:effectLst/>
              <a:uFillTx/>
              <a:latin typeface="Arial"/>
            </a:endParaRPr>
          </a:p>
        </p:txBody>
      </p:sp>
      <p:sp>
        <p:nvSpPr>
          <p:cNvPr id="95" name="PlaceHolder 2">
            <a:extLst>
              <a:ext uri="{FF2B5EF4-FFF2-40B4-BE49-F238E27FC236}">
                <a16:creationId xmlns:a16="http://schemas.microsoft.com/office/drawing/2014/main" id="{CDCBFE57-41AC-7025-427F-61D7B9A65D5B}"/>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C00000"/>
                </a:solidFill>
                <a:effectLst/>
                <a:uFillTx/>
                <a:latin typeface="OpenSymbol"/>
              </a:rPr>
              <a:t>RESULTS:</a:t>
            </a:r>
          </a:p>
        </p:txBody>
      </p:sp>
      <p:sp>
        <p:nvSpPr>
          <p:cNvPr id="2" name="PlaceHolder 1">
            <a:extLst>
              <a:ext uri="{FF2B5EF4-FFF2-40B4-BE49-F238E27FC236}">
                <a16:creationId xmlns:a16="http://schemas.microsoft.com/office/drawing/2014/main" id="{F8D963BD-09C9-824F-DF76-8DBD291AB9E8}"/>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128">
            <a:extLst>
              <a:ext uri="{FF2B5EF4-FFF2-40B4-BE49-F238E27FC236}">
                <a16:creationId xmlns:a16="http://schemas.microsoft.com/office/drawing/2014/main" id="{82BD336C-765A-2FC9-9F30-E0163ECBD597}"/>
              </a:ext>
            </a:extLst>
          </p:cNvPr>
          <p:cNvPicPr>
            <a:picLocks/>
          </p:cNvPicPr>
          <p:nvPr/>
        </p:nvPicPr>
        <p:blipFill>
          <a:blip r:embed="rId2" cstate="print"/>
          <a:stretch>
            <a:fillRect/>
          </a:stretch>
        </p:blipFill>
        <p:spPr>
          <a:xfrm>
            <a:off x="962025" y="2045859"/>
            <a:ext cx="7762935" cy="2707005"/>
          </a:xfrm>
          <a:prstGeom prst="rect">
            <a:avLst/>
          </a:prstGeom>
        </p:spPr>
      </p:pic>
    </p:spTree>
    <p:extLst>
      <p:ext uri="{BB962C8B-B14F-4D97-AF65-F5344CB8AC3E}">
        <p14:creationId xmlns:p14="http://schemas.microsoft.com/office/powerpoint/2010/main" val="11729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AC64F-B7F6-083A-6C13-56240D593D8A}"/>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25BF73A1-259C-DE09-AA8D-907F05A2A0AE}"/>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7030A0"/>
                </a:solidFill>
                <a:latin typeface="Viaoda Libre"/>
              </a:rPr>
              <a:t>Movie Director Analysis</a:t>
            </a:r>
            <a:endParaRPr lang="fr-FR" sz="2900" b="0" u="none" strike="noStrike" dirty="0">
              <a:solidFill>
                <a:srgbClr val="7030A0"/>
              </a:solidFill>
              <a:effectLst/>
              <a:uFillTx/>
              <a:latin typeface="Arial"/>
            </a:endParaRPr>
          </a:p>
        </p:txBody>
      </p:sp>
      <p:sp>
        <p:nvSpPr>
          <p:cNvPr id="95" name="PlaceHolder 2">
            <a:extLst>
              <a:ext uri="{FF2B5EF4-FFF2-40B4-BE49-F238E27FC236}">
                <a16:creationId xmlns:a16="http://schemas.microsoft.com/office/drawing/2014/main" id="{C7019EAA-2D66-609A-9E78-AA3276797727}"/>
              </a:ext>
            </a:extLst>
          </p:cNvPr>
          <p:cNvSpPr>
            <a:spLocks noGrp="1"/>
          </p:cNvSpPr>
          <p:nvPr>
            <p:ph type="subTitle"/>
          </p:nvPr>
        </p:nvSpPr>
        <p:spPr>
          <a:xfrm>
            <a:off x="1131300" y="1821253"/>
            <a:ext cx="6752880" cy="2999880"/>
          </a:xfrm>
          <a:prstGeom prst="rect">
            <a:avLst/>
          </a:prstGeom>
          <a:noFill/>
          <a:ln w="0">
            <a:noFill/>
          </a:ln>
        </p:spPr>
        <p:txBody>
          <a:bodyPr lIns="91440" tIns="91440" rIns="91440" bIns="91440" anchor="t">
            <a:normAutofit/>
          </a:bodyPr>
          <a:lstStyle/>
          <a:p>
            <a:r>
              <a:rPr lang="en-US" sz="1800" dirty="0">
                <a:latin typeface="DM Sans" pitchFamily="2" charset="0"/>
              </a:rPr>
              <a:t>Influence of directors on movie ratings.</a:t>
            </a:r>
            <a:endParaRPr lang="en-IN" sz="1800" dirty="0">
              <a:latin typeface="DM Sans" pitchFamily="2" charset="0"/>
            </a:endParaRPr>
          </a:p>
          <a:p>
            <a:r>
              <a:rPr lang="en-US" sz="1800" b="1" dirty="0">
                <a:latin typeface="DM Sans" pitchFamily="2" charset="0"/>
              </a:rPr>
              <a:t>Task: </a:t>
            </a:r>
            <a:r>
              <a:rPr lang="en-US" sz="1800" dirty="0">
                <a:latin typeface="DM Sans" pitchFamily="2" charset="0"/>
              </a:rPr>
              <a:t>Identify the top directors based on their average IMDB score and analyze their contribution to the success of movies using percentile calculations.</a:t>
            </a:r>
            <a:endParaRPr lang="en-IN" sz="1800" dirty="0">
              <a:latin typeface="DM Sans" pitchFamily="2" charset="0"/>
            </a:endParaRPr>
          </a:p>
          <a:p>
            <a:pPr>
              <a:lnSpc>
                <a:spcPct val="100000"/>
              </a:lnSpc>
              <a:tabLst>
                <a:tab pos="0" algn="l"/>
              </a:tabLst>
            </a:pP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344F1B7B-C282-4837-55B1-AEAC63E0E091}"/>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38242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5A50B-3FEE-2D43-CBCF-19FD5E06DA07}"/>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2549AA67-3A44-6B7F-7485-EE94E9180833}"/>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7030A0"/>
                </a:solidFill>
                <a:latin typeface="Viaoda Libre"/>
              </a:rPr>
              <a:t>Movie Director Analysis</a:t>
            </a:r>
            <a:endParaRPr lang="fr-FR" sz="2900" b="0" u="none" strike="noStrike" dirty="0">
              <a:solidFill>
                <a:srgbClr val="7030A0"/>
              </a:solidFill>
              <a:effectLst/>
              <a:uFillTx/>
              <a:latin typeface="Arial"/>
            </a:endParaRPr>
          </a:p>
        </p:txBody>
      </p:sp>
      <p:sp>
        <p:nvSpPr>
          <p:cNvPr id="95" name="PlaceHolder 2">
            <a:extLst>
              <a:ext uri="{FF2B5EF4-FFF2-40B4-BE49-F238E27FC236}">
                <a16:creationId xmlns:a16="http://schemas.microsoft.com/office/drawing/2014/main" id="{1C65B4D6-DCED-90F5-9983-E5713C0DB091}"/>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F0"/>
                </a:solidFill>
                <a:effectLst/>
                <a:uFillTx/>
                <a:latin typeface="OpenSymbol"/>
              </a:rPr>
              <a:t>RESULTS:</a:t>
            </a:r>
          </a:p>
        </p:txBody>
      </p:sp>
      <p:sp>
        <p:nvSpPr>
          <p:cNvPr id="2" name="PlaceHolder 1">
            <a:extLst>
              <a:ext uri="{FF2B5EF4-FFF2-40B4-BE49-F238E27FC236}">
                <a16:creationId xmlns:a16="http://schemas.microsoft.com/office/drawing/2014/main" id="{B280269A-3A80-F22F-4F7E-72F9749E006C}"/>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140">
            <a:extLst>
              <a:ext uri="{FF2B5EF4-FFF2-40B4-BE49-F238E27FC236}">
                <a16:creationId xmlns:a16="http://schemas.microsoft.com/office/drawing/2014/main" id="{CD1CB79D-5A46-3F35-9ADD-02C98DE97F49}"/>
              </a:ext>
            </a:extLst>
          </p:cNvPr>
          <p:cNvPicPr>
            <a:picLocks/>
          </p:cNvPicPr>
          <p:nvPr/>
        </p:nvPicPr>
        <p:blipFill>
          <a:blip r:embed="rId2" cstate="print"/>
          <a:stretch>
            <a:fillRect/>
          </a:stretch>
        </p:blipFill>
        <p:spPr>
          <a:xfrm>
            <a:off x="1067040" y="2045859"/>
            <a:ext cx="7657920" cy="2844040"/>
          </a:xfrm>
          <a:prstGeom prst="rect">
            <a:avLst/>
          </a:prstGeom>
        </p:spPr>
      </p:pic>
    </p:spTree>
    <p:extLst>
      <p:ext uri="{BB962C8B-B14F-4D97-AF65-F5344CB8AC3E}">
        <p14:creationId xmlns:p14="http://schemas.microsoft.com/office/powerpoint/2010/main" val="183971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10E6-407E-A493-6594-CB150836D25C}"/>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F4AF629F-6550-E600-85E8-3993312F8CCF}"/>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C000"/>
                </a:solidFill>
                <a:latin typeface="Viaoda Libre"/>
              </a:rPr>
              <a:t>Movie Budget Analysis</a:t>
            </a:r>
            <a:endParaRPr lang="fr-FR" sz="2900" b="0" u="none" strike="noStrike" dirty="0">
              <a:solidFill>
                <a:srgbClr val="FFC000"/>
              </a:solidFill>
              <a:effectLst/>
              <a:uFillTx/>
              <a:latin typeface="Arial"/>
            </a:endParaRPr>
          </a:p>
        </p:txBody>
      </p:sp>
      <p:sp>
        <p:nvSpPr>
          <p:cNvPr id="95" name="PlaceHolder 2">
            <a:extLst>
              <a:ext uri="{FF2B5EF4-FFF2-40B4-BE49-F238E27FC236}">
                <a16:creationId xmlns:a16="http://schemas.microsoft.com/office/drawing/2014/main" id="{1562E445-BF1B-F10D-AEE8-6D37D5A491FF}"/>
              </a:ext>
            </a:extLst>
          </p:cNvPr>
          <p:cNvSpPr>
            <a:spLocks noGrp="1"/>
          </p:cNvSpPr>
          <p:nvPr>
            <p:ph type="subTitle"/>
          </p:nvPr>
        </p:nvSpPr>
        <p:spPr>
          <a:xfrm>
            <a:off x="1131300" y="1821253"/>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800" dirty="0">
                <a:latin typeface="DM Sans" pitchFamily="2" charset="0"/>
              </a:rPr>
              <a:t>Explore the relationship between movie budgets and their financial success. </a:t>
            </a:r>
          </a:p>
          <a:p>
            <a:pPr>
              <a:lnSpc>
                <a:spcPct val="100000"/>
              </a:lnSpc>
              <a:tabLst>
                <a:tab pos="0" algn="l"/>
              </a:tabLst>
            </a:pPr>
            <a:r>
              <a:rPr lang="en-US" sz="1800" b="1" dirty="0">
                <a:latin typeface="DM Sans" pitchFamily="2" charset="0"/>
              </a:rPr>
              <a:t>Task: </a:t>
            </a:r>
            <a:r>
              <a:rPr lang="en-US" sz="1800" dirty="0">
                <a:latin typeface="DM Sans" pitchFamily="2" charset="0"/>
              </a:rPr>
              <a:t>Analyze the correlation between movie budgets and gross earnings, and identify the movies with the highest profit margin.</a:t>
            </a:r>
            <a:endParaRPr lang="en-IN" sz="1800" dirty="0">
              <a:latin typeface="DM Sans" pitchFamily="2" charset="0"/>
            </a:endParaRPr>
          </a:p>
          <a:p>
            <a:pPr>
              <a:lnSpc>
                <a:spcPct val="100000"/>
              </a:lnSpc>
              <a:tabLst>
                <a:tab pos="0" algn="l"/>
              </a:tabLst>
            </a:pP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3D514525-0F43-7135-8893-87BB51425D54}"/>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112204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4BDE8-2D2E-5DAB-7401-3FB1FF790705}"/>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223C5028-FD6E-D3B3-6942-6670DCAE977E}"/>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C000"/>
                </a:solidFill>
                <a:latin typeface="Viaoda Libre"/>
              </a:rPr>
              <a:t>Movie Budget Analysis</a:t>
            </a:r>
            <a:endParaRPr lang="fr-FR" sz="2900" b="0" u="none" strike="noStrike" dirty="0">
              <a:solidFill>
                <a:srgbClr val="FFC000"/>
              </a:solidFill>
              <a:effectLst/>
              <a:uFillTx/>
              <a:latin typeface="Arial"/>
            </a:endParaRPr>
          </a:p>
        </p:txBody>
      </p:sp>
      <p:sp>
        <p:nvSpPr>
          <p:cNvPr id="95" name="PlaceHolder 2">
            <a:extLst>
              <a:ext uri="{FF2B5EF4-FFF2-40B4-BE49-F238E27FC236}">
                <a16:creationId xmlns:a16="http://schemas.microsoft.com/office/drawing/2014/main" id="{10B3649D-6C4E-C74B-4AC5-820D798D7A1A}"/>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7030A0"/>
                </a:solidFill>
                <a:effectLst/>
                <a:uFillTx/>
                <a:latin typeface="OpenSymbol"/>
              </a:rPr>
              <a:t>RESULTS:</a:t>
            </a:r>
          </a:p>
        </p:txBody>
      </p:sp>
      <p:sp>
        <p:nvSpPr>
          <p:cNvPr id="2" name="PlaceHolder 1">
            <a:extLst>
              <a:ext uri="{FF2B5EF4-FFF2-40B4-BE49-F238E27FC236}">
                <a16:creationId xmlns:a16="http://schemas.microsoft.com/office/drawing/2014/main" id="{BBE0FF44-5D03-1F79-08BB-13BE6B440659}"/>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152">
            <a:extLst>
              <a:ext uri="{FF2B5EF4-FFF2-40B4-BE49-F238E27FC236}">
                <a16:creationId xmlns:a16="http://schemas.microsoft.com/office/drawing/2014/main" id="{46C9BFA0-071F-C1C8-AA95-77A9C1D24BCB}"/>
              </a:ext>
            </a:extLst>
          </p:cNvPr>
          <p:cNvPicPr>
            <a:picLocks/>
          </p:cNvPicPr>
          <p:nvPr/>
        </p:nvPicPr>
        <p:blipFill>
          <a:blip r:embed="rId2" cstate="print"/>
          <a:stretch>
            <a:fillRect/>
          </a:stretch>
        </p:blipFill>
        <p:spPr>
          <a:xfrm>
            <a:off x="1132840" y="2045860"/>
            <a:ext cx="5563235" cy="2821416"/>
          </a:xfrm>
          <a:prstGeom prst="rect">
            <a:avLst/>
          </a:prstGeom>
        </p:spPr>
      </p:pic>
    </p:spTree>
    <p:extLst>
      <p:ext uri="{BB962C8B-B14F-4D97-AF65-F5344CB8AC3E}">
        <p14:creationId xmlns:p14="http://schemas.microsoft.com/office/powerpoint/2010/main" val="329469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3D82-7002-AE33-E1C9-5B81C5DD342D}"/>
            </a:ext>
          </a:extLst>
        </p:cNvPr>
        <p:cNvGrpSpPr/>
        <p:nvPr/>
      </p:nvGrpSpPr>
      <p:grpSpPr>
        <a:xfrm>
          <a:off x="0" y="0"/>
          <a:ext cx="0" cy="0"/>
          <a:chOff x="0" y="0"/>
          <a:chExt cx="0" cy="0"/>
        </a:xfrm>
      </p:grpSpPr>
      <p:sp>
        <p:nvSpPr>
          <p:cNvPr id="92" name="PlaceHolder 2">
            <a:extLst>
              <a:ext uri="{FF2B5EF4-FFF2-40B4-BE49-F238E27FC236}">
                <a16:creationId xmlns:a16="http://schemas.microsoft.com/office/drawing/2014/main" id="{C9909FD4-0DF2-9B44-FFAF-73B7D7ADB008}"/>
              </a:ext>
            </a:extLst>
          </p:cNvPr>
          <p:cNvSpPr>
            <a:spLocks noGrp="1"/>
          </p:cNvSpPr>
          <p:nvPr>
            <p:ph type="title"/>
          </p:nvPr>
        </p:nvSpPr>
        <p:spPr>
          <a:xfrm>
            <a:off x="419040" y="304800"/>
            <a:ext cx="6181200" cy="4257120"/>
          </a:xfrm>
          <a:prstGeom prst="rect">
            <a:avLst/>
          </a:prstGeom>
          <a:noFill/>
          <a:ln w="0">
            <a:noFill/>
          </a:ln>
        </p:spPr>
        <p:txBody>
          <a:bodyPr lIns="91440" tIns="91440" rIns="91440" bIns="91440" anchor="b">
            <a:normAutofit/>
          </a:bodyPr>
          <a:lstStyle/>
          <a:p>
            <a:r>
              <a:rPr lang="en-US" sz="1800" b="1" dirty="0">
                <a:solidFill>
                  <a:srgbClr val="FF0000"/>
                </a:solidFill>
                <a:latin typeface="DM Sans" pitchFamily="2" charset="0"/>
              </a:rPr>
              <a:t>Contents:</a:t>
            </a:r>
            <a:br>
              <a:rPr lang="en-IN" sz="1800" b="1" dirty="0">
                <a:latin typeface="DM Sans" pitchFamily="2" charset="0"/>
              </a:rPr>
            </a:br>
            <a:r>
              <a:rPr lang="en-US" sz="1800" dirty="0">
                <a:latin typeface="DM Sans" pitchFamily="2" charset="0"/>
              </a:rPr>
              <a:t>Project Description</a:t>
            </a:r>
            <a:br>
              <a:rPr lang="en-IN" sz="1800" dirty="0">
                <a:latin typeface="DM Sans" pitchFamily="2" charset="0"/>
              </a:rPr>
            </a:br>
            <a:r>
              <a:rPr lang="en-US" sz="1800" dirty="0">
                <a:latin typeface="DM Sans" pitchFamily="2" charset="0"/>
              </a:rPr>
              <a:t>Tech Stack Used</a:t>
            </a:r>
            <a:br>
              <a:rPr lang="en-IN" sz="1800" dirty="0">
                <a:latin typeface="DM Sans" pitchFamily="2" charset="0"/>
              </a:rPr>
            </a:br>
            <a:r>
              <a:rPr lang="en-US" sz="1800" dirty="0">
                <a:latin typeface="DM Sans" pitchFamily="2" charset="0"/>
              </a:rPr>
              <a:t>Approach</a:t>
            </a:r>
            <a:br>
              <a:rPr lang="en-IN" sz="1800" dirty="0">
                <a:latin typeface="DM Sans" pitchFamily="2" charset="0"/>
              </a:rPr>
            </a:br>
            <a:r>
              <a:rPr lang="en-US" sz="1800" dirty="0">
                <a:latin typeface="DM Sans" pitchFamily="2" charset="0"/>
              </a:rPr>
              <a:t>Insights</a:t>
            </a:r>
            <a:br>
              <a:rPr lang="en-IN" sz="1800" dirty="0">
                <a:latin typeface="DM Sans" pitchFamily="2" charset="0"/>
              </a:rPr>
            </a:br>
            <a:r>
              <a:rPr lang="en-US" sz="1800" dirty="0">
                <a:latin typeface="DM Sans" pitchFamily="2" charset="0"/>
              </a:rPr>
              <a:t>Results and Conclusion</a:t>
            </a:r>
            <a:br>
              <a:rPr lang="en-IN" sz="1800" dirty="0">
                <a:latin typeface="DM Sans" pitchFamily="2" charset="0"/>
              </a:rPr>
            </a:br>
            <a:r>
              <a:rPr lang="en-US" sz="1800" dirty="0">
                <a:latin typeface="DM Sans" pitchFamily="2" charset="0"/>
              </a:rPr>
              <a:t> </a:t>
            </a:r>
            <a:br>
              <a:rPr lang="en-IN" sz="1800" dirty="0">
                <a:latin typeface="DM Sans" pitchFamily="2" charset="0"/>
              </a:rPr>
            </a:br>
            <a:r>
              <a:rPr lang="en-US" sz="1800" b="1" dirty="0">
                <a:solidFill>
                  <a:srgbClr val="92D050"/>
                </a:solidFill>
                <a:latin typeface="DM Sans" pitchFamily="2" charset="0"/>
              </a:rPr>
              <a:t>Excel Tasks:</a:t>
            </a:r>
            <a:br>
              <a:rPr lang="en-IN" sz="1800" b="1" dirty="0">
                <a:latin typeface="DM Sans" pitchFamily="2" charset="0"/>
              </a:rPr>
            </a:br>
            <a:r>
              <a:rPr lang="en-US" sz="1800" dirty="0">
                <a:latin typeface="DM Sans" pitchFamily="2" charset="0"/>
              </a:rPr>
              <a:t>Movie Genre Analysis</a:t>
            </a:r>
            <a:br>
              <a:rPr lang="en-IN" sz="1800" dirty="0">
                <a:latin typeface="DM Sans" pitchFamily="2" charset="0"/>
              </a:rPr>
            </a:br>
            <a:r>
              <a:rPr lang="en-US" sz="1800" dirty="0">
                <a:latin typeface="DM Sans" pitchFamily="2" charset="0"/>
              </a:rPr>
              <a:t>Duration Analysis</a:t>
            </a:r>
            <a:br>
              <a:rPr lang="en-IN" sz="1800" dirty="0">
                <a:latin typeface="DM Sans" pitchFamily="2" charset="0"/>
              </a:rPr>
            </a:br>
            <a:r>
              <a:rPr lang="en-US" sz="1800" dirty="0">
                <a:latin typeface="DM Sans" pitchFamily="2" charset="0"/>
              </a:rPr>
              <a:t>Language Analysis</a:t>
            </a:r>
            <a:br>
              <a:rPr lang="en-IN" sz="1800" dirty="0">
                <a:latin typeface="DM Sans" pitchFamily="2" charset="0"/>
              </a:rPr>
            </a:br>
            <a:r>
              <a:rPr lang="en-US" sz="1800" dirty="0">
                <a:latin typeface="DM Sans" pitchFamily="2" charset="0"/>
              </a:rPr>
              <a:t>Director Analysis</a:t>
            </a:r>
            <a:br>
              <a:rPr lang="en-IN" sz="1800" dirty="0">
                <a:latin typeface="DM Sans" pitchFamily="2" charset="0"/>
              </a:rPr>
            </a:br>
            <a:r>
              <a:rPr lang="en-US" sz="1800" dirty="0">
                <a:latin typeface="DM Sans" pitchFamily="2" charset="0"/>
              </a:rPr>
              <a:t>Budget Analysis</a:t>
            </a:r>
            <a:br>
              <a:rPr lang="en-IN" dirty="0"/>
            </a:br>
            <a:endParaRPr lang="fr-FR" sz="4100" b="0" u="none" strike="noStrike" dirty="0">
              <a:solidFill>
                <a:schemeClr val="dk1"/>
              </a:solidFill>
              <a:effectLst/>
              <a:uFillTx/>
              <a:latin typeface="Arial"/>
            </a:endParaRPr>
          </a:p>
        </p:txBody>
      </p:sp>
    </p:spTree>
    <p:extLst>
      <p:ext uri="{BB962C8B-B14F-4D97-AF65-F5344CB8AC3E}">
        <p14:creationId xmlns:p14="http://schemas.microsoft.com/office/powerpoint/2010/main" val="399548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172D3-EAD9-B043-02CF-C02FBC742A67}"/>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E948D5B3-92D2-DE3C-CF3A-A35E2D4DF34D}"/>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C000"/>
                </a:solidFill>
                <a:latin typeface="Viaoda Libre"/>
              </a:rPr>
              <a:t>Movie Budget Analysis</a:t>
            </a:r>
            <a:endParaRPr lang="fr-FR" sz="2900" b="0" u="none" strike="noStrike" dirty="0">
              <a:solidFill>
                <a:srgbClr val="FFC000"/>
              </a:solidFill>
              <a:effectLst/>
              <a:uFillTx/>
              <a:latin typeface="Arial"/>
            </a:endParaRPr>
          </a:p>
        </p:txBody>
      </p:sp>
      <p:sp>
        <p:nvSpPr>
          <p:cNvPr id="95" name="PlaceHolder 2">
            <a:extLst>
              <a:ext uri="{FF2B5EF4-FFF2-40B4-BE49-F238E27FC236}">
                <a16:creationId xmlns:a16="http://schemas.microsoft.com/office/drawing/2014/main" id="{77DFB9BB-C878-3A48-E79C-E00138ADE1B5}"/>
              </a:ext>
            </a:extLst>
          </p:cNvPr>
          <p:cNvSpPr>
            <a:spLocks noGrp="1"/>
          </p:cNvSpPr>
          <p:nvPr>
            <p:ph type="subTitle"/>
          </p:nvPr>
        </p:nvSpPr>
        <p:spPr>
          <a:xfrm>
            <a:off x="1131300" y="1821253"/>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800" dirty="0">
                <a:latin typeface="DM Sans" pitchFamily="2" charset="0"/>
              </a:rPr>
              <a:t>Explore the relationship between movie budgets and their financial success. </a:t>
            </a:r>
          </a:p>
          <a:p>
            <a:pPr>
              <a:lnSpc>
                <a:spcPct val="100000"/>
              </a:lnSpc>
              <a:tabLst>
                <a:tab pos="0" algn="l"/>
              </a:tabLst>
            </a:pPr>
            <a:r>
              <a:rPr lang="en-US" sz="1800" b="1" dirty="0">
                <a:latin typeface="DM Sans" pitchFamily="2" charset="0"/>
              </a:rPr>
              <a:t>Task: </a:t>
            </a:r>
            <a:r>
              <a:rPr lang="en-US" sz="1800" dirty="0">
                <a:latin typeface="DM Sans" pitchFamily="2" charset="0"/>
              </a:rPr>
              <a:t>Analyze the correlation between movie budgets and gross earnings, and identify the movies with the highest profit margin.</a:t>
            </a:r>
            <a:endParaRPr lang="en-IN" sz="1800" dirty="0">
              <a:latin typeface="DM Sans" pitchFamily="2" charset="0"/>
            </a:endParaRPr>
          </a:p>
          <a:p>
            <a:pPr>
              <a:lnSpc>
                <a:spcPct val="100000"/>
              </a:lnSpc>
              <a:tabLst>
                <a:tab pos="0" algn="l"/>
              </a:tabLst>
            </a:pP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880C97A2-E3A8-962C-1683-D92203D0BF07}"/>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311057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CDF1B-A1B9-2E8A-9DF0-B9E9EFA6592F}"/>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0223DB36-34D2-8665-72B3-CB98789B102D}"/>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C000"/>
                </a:solidFill>
                <a:latin typeface="Viaoda Libre"/>
              </a:rPr>
              <a:t>Movie Budget Analysis</a:t>
            </a:r>
            <a:endParaRPr lang="fr-FR" sz="2900" b="0" u="none" strike="noStrike" dirty="0">
              <a:solidFill>
                <a:srgbClr val="FFC000"/>
              </a:solidFill>
              <a:effectLst/>
              <a:uFillTx/>
              <a:latin typeface="Arial"/>
            </a:endParaRPr>
          </a:p>
        </p:txBody>
      </p:sp>
      <p:sp>
        <p:nvSpPr>
          <p:cNvPr id="95" name="PlaceHolder 2">
            <a:extLst>
              <a:ext uri="{FF2B5EF4-FFF2-40B4-BE49-F238E27FC236}">
                <a16:creationId xmlns:a16="http://schemas.microsoft.com/office/drawing/2014/main" id="{BF8F7DAF-1F72-9303-CF71-CCEA3CC41948}"/>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7030A0"/>
                </a:solidFill>
                <a:effectLst/>
                <a:uFillTx/>
                <a:latin typeface="OpenSymbol"/>
              </a:rPr>
              <a:t>RESULTS:</a:t>
            </a:r>
          </a:p>
        </p:txBody>
      </p:sp>
      <p:sp>
        <p:nvSpPr>
          <p:cNvPr id="2" name="PlaceHolder 1">
            <a:extLst>
              <a:ext uri="{FF2B5EF4-FFF2-40B4-BE49-F238E27FC236}">
                <a16:creationId xmlns:a16="http://schemas.microsoft.com/office/drawing/2014/main" id="{12C22865-696F-26BD-B495-F5F29766477D}"/>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4" name="Image 164">
            <a:extLst>
              <a:ext uri="{FF2B5EF4-FFF2-40B4-BE49-F238E27FC236}">
                <a16:creationId xmlns:a16="http://schemas.microsoft.com/office/drawing/2014/main" id="{56C6898C-24EB-E525-44FB-29EF80119A49}"/>
              </a:ext>
            </a:extLst>
          </p:cNvPr>
          <p:cNvPicPr>
            <a:picLocks/>
          </p:cNvPicPr>
          <p:nvPr/>
        </p:nvPicPr>
        <p:blipFill>
          <a:blip r:embed="rId2" cstate="print"/>
          <a:stretch>
            <a:fillRect/>
          </a:stretch>
        </p:blipFill>
        <p:spPr>
          <a:xfrm>
            <a:off x="1195560" y="2182689"/>
            <a:ext cx="5938270" cy="2719289"/>
          </a:xfrm>
          <a:prstGeom prst="rect">
            <a:avLst/>
          </a:prstGeom>
        </p:spPr>
      </p:pic>
    </p:spTree>
    <p:extLst>
      <p:ext uri="{BB962C8B-B14F-4D97-AF65-F5344CB8AC3E}">
        <p14:creationId xmlns:p14="http://schemas.microsoft.com/office/powerpoint/2010/main" val="1718324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150EB-80DC-7CD4-353D-F2A9980470E9}"/>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6F8FDE39-B03C-8D15-CA75-8381617C7137}"/>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C000"/>
                </a:solidFill>
                <a:latin typeface="Viaoda Libre"/>
              </a:rPr>
              <a:t>Movie Budget Analysis</a:t>
            </a:r>
            <a:endParaRPr lang="fr-FR" sz="2900" b="0" u="none" strike="noStrike" dirty="0">
              <a:solidFill>
                <a:srgbClr val="FFC000"/>
              </a:solidFill>
              <a:effectLst/>
              <a:uFillTx/>
              <a:latin typeface="Arial"/>
            </a:endParaRPr>
          </a:p>
        </p:txBody>
      </p:sp>
      <p:sp>
        <p:nvSpPr>
          <p:cNvPr id="95" name="PlaceHolder 2">
            <a:extLst>
              <a:ext uri="{FF2B5EF4-FFF2-40B4-BE49-F238E27FC236}">
                <a16:creationId xmlns:a16="http://schemas.microsoft.com/office/drawing/2014/main" id="{AEDC5533-07CD-9692-39CB-E28CAE35FBA1}"/>
              </a:ext>
            </a:extLst>
          </p:cNvPr>
          <p:cNvSpPr>
            <a:spLocks noGrp="1"/>
          </p:cNvSpPr>
          <p:nvPr>
            <p:ph type="subTitle"/>
          </p:nvPr>
        </p:nvSpPr>
        <p:spPr>
          <a:xfrm>
            <a:off x="1131300" y="1821253"/>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800" dirty="0">
                <a:latin typeface="DM Sans" pitchFamily="2" charset="0"/>
              </a:rPr>
              <a:t>Explore the relationship between movie budgets and their financial success. </a:t>
            </a:r>
          </a:p>
          <a:p>
            <a:pPr>
              <a:lnSpc>
                <a:spcPct val="100000"/>
              </a:lnSpc>
              <a:tabLst>
                <a:tab pos="0" algn="l"/>
              </a:tabLst>
            </a:pPr>
            <a:r>
              <a:rPr lang="en-US" sz="1800" b="1" dirty="0">
                <a:latin typeface="DM Sans" pitchFamily="2" charset="0"/>
              </a:rPr>
              <a:t>Task: </a:t>
            </a:r>
            <a:r>
              <a:rPr lang="en-US" sz="1800" dirty="0">
                <a:latin typeface="DM Sans" pitchFamily="2" charset="0"/>
              </a:rPr>
              <a:t>Analyze the correlation between movie budgets and gross earnings, and identify the movies with the highest profit margin.</a:t>
            </a:r>
            <a:endParaRPr lang="en-IN" sz="1800" dirty="0">
              <a:latin typeface="DM Sans" pitchFamily="2" charset="0"/>
            </a:endParaRPr>
          </a:p>
          <a:p>
            <a:pPr>
              <a:lnSpc>
                <a:spcPct val="100000"/>
              </a:lnSpc>
              <a:tabLst>
                <a:tab pos="0" algn="l"/>
              </a:tabLst>
            </a:pPr>
            <a:endParaRPr lang="en-US" sz="1800" b="0" u="none" strike="noStrike" dirty="0">
              <a:solidFill>
                <a:srgbClr val="000000"/>
              </a:solidFill>
              <a:effectLst/>
              <a:uFillTx/>
              <a:latin typeface="DM Sans" pitchFamily="2" charset="0"/>
            </a:endParaRPr>
          </a:p>
        </p:txBody>
      </p:sp>
      <p:sp>
        <p:nvSpPr>
          <p:cNvPr id="2" name="PlaceHolder 1">
            <a:extLst>
              <a:ext uri="{FF2B5EF4-FFF2-40B4-BE49-F238E27FC236}">
                <a16:creationId xmlns:a16="http://schemas.microsoft.com/office/drawing/2014/main" id="{CC49B749-83D6-2AFE-64E3-C1A66B86E43D}"/>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extLst>
      <p:ext uri="{BB962C8B-B14F-4D97-AF65-F5344CB8AC3E}">
        <p14:creationId xmlns:p14="http://schemas.microsoft.com/office/powerpoint/2010/main" val="346695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54DE2-6F4F-500E-32EC-0C67ACA80DF3}"/>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90BDEF9C-14B4-F7B9-8FD2-2875B82B4B49}"/>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rgbClr val="FFC000"/>
                </a:solidFill>
                <a:latin typeface="Viaoda Libre"/>
              </a:rPr>
              <a:t>Movie Budget Analysis</a:t>
            </a:r>
            <a:endParaRPr lang="fr-FR" sz="2900" b="0" u="none" strike="noStrike" dirty="0">
              <a:solidFill>
                <a:srgbClr val="FFC000"/>
              </a:solidFill>
              <a:effectLst/>
              <a:uFillTx/>
              <a:latin typeface="Arial"/>
            </a:endParaRPr>
          </a:p>
        </p:txBody>
      </p:sp>
      <p:sp>
        <p:nvSpPr>
          <p:cNvPr id="95" name="PlaceHolder 2">
            <a:extLst>
              <a:ext uri="{FF2B5EF4-FFF2-40B4-BE49-F238E27FC236}">
                <a16:creationId xmlns:a16="http://schemas.microsoft.com/office/drawing/2014/main" id="{D4CACC13-4F2B-639C-4ED4-93FFC1EBFE2B}"/>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a:lnSpc>
                <a:spcPct val="100000"/>
              </a:lnSpc>
              <a:tabLst>
                <a:tab pos="0" algn="l"/>
              </a:tabLst>
            </a:pPr>
            <a:r>
              <a:rPr lang="en-US" sz="1500" b="1" dirty="0">
                <a:solidFill>
                  <a:srgbClr val="7030A0"/>
                </a:solidFill>
                <a:latin typeface="OpenSymbol"/>
              </a:rPr>
              <a:t>Correlation Graph:</a:t>
            </a:r>
            <a:endParaRPr lang="en-IN" sz="1500" dirty="0">
              <a:solidFill>
                <a:srgbClr val="7030A0"/>
              </a:solidFill>
              <a:latin typeface="OpenSymbol"/>
            </a:endParaRPr>
          </a:p>
          <a:p>
            <a:pPr indent="0">
              <a:lnSpc>
                <a:spcPct val="100000"/>
              </a:lnSpc>
              <a:buNone/>
              <a:tabLst>
                <a:tab pos="0" algn="l"/>
              </a:tabLst>
            </a:pPr>
            <a:endParaRPr lang="en-US" sz="1400" b="0" u="none" strike="noStrike" dirty="0">
              <a:solidFill>
                <a:srgbClr val="7030A0"/>
              </a:solidFill>
              <a:effectLst/>
              <a:uFillTx/>
              <a:latin typeface="OpenSymbol"/>
            </a:endParaRPr>
          </a:p>
        </p:txBody>
      </p:sp>
      <p:sp>
        <p:nvSpPr>
          <p:cNvPr id="2" name="PlaceHolder 1">
            <a:extLst>
              <a:ext uri="{FF2B5EF4-FFF2-40B4-BE49-F238E27FC236}">
                <a16:creationId xmlns:a16="http://schemas.microsoft.com/office/drawing/2014/main" id="{217FF360-848A-1C76-8438-D2FDC646F7AC}"/>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176">
            <a:extLst>
              <a:ext uri="{FF2B5EF4-FFF2-40B4-BE49-F238E27FC236}">
                <a16:creationId xmlns:a16="http://schemas.microsoft.com/office/drawing/2014/main" id="{F405B9A0-359C-827D-0CCF-76016AC68BDE}"/>
              </a:ext>
            </a:extLst>
          </p:cNvPr>
          <p:cNvPicPr>
            <a:picLocks/>
          </p:cNvPicPr>
          <p:nvPr/>
        </p:nvPicPr>
        <p:blipFill>
          <a:blip r:embed="rId2" cstate="print"/>
          <a:stretch>
            <a:fillRect/>
          </a:stretch>
        </p:blipFill>
        <p:spPr>
          <a:xfrm>
            <a:off x="1195560" y="2045859"/>
            <a:ext cx="7529400" cy="2898582"/>
          </a:xfrm>
          <a:prstGeom prst="rect">
            <a:avLst/>
          </a:prstGeom>
        </p:spPr>
      </p:pic>
    </p:spTree>
    <p:extLst>
      <p:ext uri="{BB962C8B-B14F-4D97-AF65-F5344CB8AC3E}">
        <p14:creationId xmlns:p14="http://schemas.microsoft.com/office/powerpoint/2010/main" val="397079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000080" y="66600"/>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b="0" u="none" strike="noStrike" dirty="0">
                <a:solidFill>
                  <a:schemeClr val="dk1"/>
                </a:solidFill>
                <a:effectLst/>
                <a:uFillTx/>
                <a:latin typeface="Viaoda Libre"/>
                <a:ea typeface="Viaoda Libre"/>
              </a:rPr>
              <a:t>Insights</a:t>
            </a:r>
            <a:endParaRPr lang="fr-FR" sz="2900" b="0" u="none" strike="noStrike" dirty="0">
              <a:solidFill>
                <a:schemeClr val="dk1"/>
              </a:solidFill>
              <a:effectLst/>
              <a:uFillTx/>
              <a:latin typeface="Arial"/>
            </a:endParaRPr>
          </a:p>
        </p:txBody>
      </p:sp>
      <p:sp>
        <p:nvSpPr>
          <p:cNvPr id="134" name="PlaceHolder 2"/>
          <p:cNvSpPr>
            <a:spLocks noGrp="1"/>
          </p:cNvSpPr>
          <p:nvPr>
            <p:ph type="subTitle"/>
          </p:nvPr>
        </p:nvSpPr>
        <p:spPr>
          <a:xfrm>
            <a:off x="1200240" y="885240"/>
            <a:ext cx="6752880" cy="3686400"/>
          </a:xfrm>
          <a:prstGeom prst="rect">
            <a:avLst/>
          </a:prstGeom>
          <a:noFill/>
          <a:ln w="0">
            <a:noFill/>
          </a:ln>
        </p:spPr>
        <p:txBody>
          <a:bodyPr lIns="91440" tIns="91440" rIns="91440" bIns="91440" anchor="t">
            <a:normAutofit fontScale="32500" lnSpcReduction="20000"/>
          </a:bodyPr>
          <a:lstStyle/>
          <a:p>
            <a:r>
              <a:rPr lang="en-US" dirty="0"/>
              <a:t>The Most common movie genres from the dataset are Drama, Comedy, Thriller and Action.</a:t>
            </a:r>
          </a:p>
          <a:p>
            <a:endParaRPr lang="en-IN" dirty="0"/>
          </a:p>
          <a:p>
            <a:pPr marL="742950" indent="-742950">
              <a:buFont typeface="+mj-lt"/>
              <a:buAutoNum type="arabicPeriod"/>
            </a:pPr>
            <a:r>
              <a:rPr lang="en-US" dirty="0"/>
              <a:t>The Average duration of a Movie is 109 minutes. The trendline between the duration vs imdb score is elevated upward with R^2 = 0.131.</a:t>
            </a:r>
          </a:p>
          <a:p>
            <a:pPr marL="742950" indent="-742950">
              <a:buFont typeface="+mj-lt"/>
              <a:buAutoNum type="arabicPeriod"/>
            </a:pPr>
            <a:endParaRPr lang="en-IN" dirty="0"/>
          </a:p>
          <a:p>
            <a:pPr marL="742950" indent="-742950">
              <a:buFont typeface="+mj-lt"/>
              <a:buAutoNum type="arabicPeriod"/>
            </a:pPr>
            <a:r>
              <a:rPr lang="en-US" dirty="0"/>
              <a:t>The Most common languages used in the movies are English, French, Spanish, Mandarin and German. I have also Observed that the languages Telugu and Persian have the highest average imdb score.</a:t>
            </a:r>
          </a:p>
          <a:p>
            <a:pPr marL="742950" indent="-742950">
              <a:buFont typeface="+mj-lt"/>
              <a:buAutoNum type="arabicPeriod"/>
            </a:pPr>
            <a:endParaRPr lang="en-IN" dirty="0"/>
          </a:p>
          <a:p>
            <a:pPr marL="742950" indent="-742950">
              <a:buFont typeface="+mj-lt"/>
              <a:buAutoNum type="arabicPeriod"/>
            </a:pPr>
            <a:r>
              <a:rPr lang="en-US" dirty="0"/>
              <a:t>I have identified that Tony Kaye, Charles Chaplin, Alfred Hitchcock, Ron Fricke, Damien Chazelle, Majid Majidi, Sergio Leone, Christopher Nolan, SS Rajamouli and Richard Marquand are the top 10 directors with average imdb score &gt;=8.4.</a:t>
            </a:r>
          </a:p>
          <a:p>
            <a:pPr marL="742950" indent="-742950">
              <a:buFont typeface="+mj-lt"/>
              <a:buAutoNum type="arabicPeriod"/>
            </a:pPr>
            <a:endParaRPr lang="en-IN" dirty="0"/>
          </a:p>
          <a:p>
            <a:pPr marL="742950" indent="-742950">
              <a:buFont typeface="+mj-lt"/>
              <a:buAutoNum type="arabicPeriod"/>
            </a:pPr>
            <a:r>
              <a:rPr lang="en-US" dirty="0"/>
              <a:t>The Top-5 with highest profits are Avatar, Jurassic World, Titanic, Star Wars: Episode IV - A New Hope and E.T. The Extra-Terrestrial. The Correlation between budget and gross is positive.</a:t>
            </a:r>
            <a:endParaRPr lang="en-IN" dirty="0"/>
          </a:p>
          <a:p>
            <a:pPr indent="0">
              <a:lnSpc>
                <a:spcPct val="100000"/>
              </a:lnSpc>
              <a:buNone/>
              <a:tabLst>
                <a:tab pos="0" algn="l"/>
              </a:tabLst>
            </a:pPr>
            <a:endParaRPr lang="en-US" sz="1400" b="0" u="none" strike="noStrike" dirty="0">
              <a:solidFill>
                <a:srgbClr val="000000"/>
              </a:solidFill>
              <a:effectLst/>
              <a:uFillTx/>
              <a:latin typeface="OpenSymbo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6FD60-2052-188F-6F2D-A1CFC75F8864}"/>
            </a:ext>
          </a:extLst>
        </p:cNvPr>
        <p:cNvGrpSpPr/>
        <p:nvPr/>
      </p:nvGrpSpPr>
      <p:grpSpPr>
        <a:xfrm>
          <a:off x="0" y="0"/>
          <a:ext cx="0" cy="0"/>
          <a:chOff x="0" y="0"/>
          <a:chExt cx="0" cy="0"/>
        </a:xfrm>
      </p:grpSpPr>
      <p:sp>
        <p:nvSpPr>
          <p:cNvPr id="135" name="PlaceHolder 1"/>
          <p:cNvSpPr>
            <a:spLocks noGrp="1"/>
          </p:cNvSpPr>
          <p:nvPr>
            <p:ph type="title"/>
          </p:nvPr>
        </p:nvSpPr>
        <p:spPr>
          <a:xfrm>
            <a:off x="1019115" y="323775"/>
            <a:ext cx="58291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7700" b="0" u="none" strike="noStrike" dirty="0">
                <a:solidFill>
                  <a:schemeClr val="dk1"/>
                </a:solidFill>
                <a:effectLst/>
                <a:uFillTx/>
                <a:latin typeface="Viaoda Libre"/>
                <a:ea typeface="Viaoda Libre"/>
              </a:rPr>
              <a:t>Thank you!</a:t>
            </a:r>
            <a:endParaRPr lang="fr-FR" sz="7700" b="0" u="none" strike="noStrike" dirty="0">
              <a:solidFill>
                <a:schemeClr val="dk1"/>
              </a:solidFill>
              <a:effectLst/>
              <a:uFillTx/>
              <a:latin typeface="Arial"/>
            </a:endParaRPr>
          </a:p>
        </p:txBody>
      </p:sp>
      <p:sp>
        <p:nvSpPr>
          <p:cNvPr id="3" name="TextBox 2">
            <a:extLst>
              <a:ext uri="{FF2B5EF4-FFF2-40B4-BE49-F238E27FC236}">
                <a16:creationId xmlns:a16="http://schemas.microsoft.com/office/drawing/2014/main" id="{FE4B8B1D-1DE9-048A-6261-D8E303FEC8DC}"/>
              </a:ext>
            </a:extLst>
          </p:cNvPr>
          <p:cNvSpPr txBox="1"/>
          <p:nvPr/>
        </p:nvSpPr>
        <p:spPr>
          <a:xfrm>
            <a:off x="1019115" y="1833086"/>
            <a:ext cx="4596580" cy="1477328"/>
          </a:xfrm>
          <a:prstGeom prst="rect">
            <a:avLst/>
          </a:prstGeom>
          <a:noFill/>
        </p:spPr>
        <p:txBody>
          <a:bodyPr wrap="square">
            <a:spAutoFit/>
          </a:bodyPr>
          <a:lstStyle/>
          <a:p>
            <a:r>
              <a:rPr lang="en-IN" dirty="0">
                <a:solidFill>
                  <a:srgbClr val="FF0000"/>
                </a:solidFill>
              </a:rPr>
              <a:t>Dataset:</a:t>
            </a:r>
          </a:p>
          <a:p>
            <a:r>
              <a:rPr lang="en-IN" dirty="0"/>
              <a:t>https://docs.google.com/spreadsheets/d/1-sflsGpgUx56AEfwTCVGUVxiJXEAjywQ/edit?usp=sharing&amp;ouid=113244944505200268977&amp;rtpof=true&amp;sd=true</a:t>
            </a:r>
          </a:p>
        </p:txBody>
      </p:sp>
    </p:spTree>
    <p:extLst>
      <p:ext uri="{BB962C8B-B14F-4D97-AF65-F5344CB8AC3E}">
        <p14:creationId xmlns:p14="http://schemas.microsoft.com/office/powerpoint/2010/main" val="333939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p:nvPr>
        </p:nvSpPr>
        <p:spPr>
          <a:xfrm>
            <a:off x="990720" y="1962000"/>
            <a:ext cx="4857480" cy="2895120"/>
          </a:xfrm>
          <a:prstGeom prst="rect">
            <a:avLst/>
          </a:prstGeom>
          <a:noFill/>
          <a:ln w="0">
            <a:noFill/>
          </a:ln>
        </p:spPr>
        <p:txBody>
          <a:bodyPr lIns="91440" tIns="91440" rIns="91440" bIns="91440" anchor="t">
            <a:normAutofit fontScale="70000" lnSpcReduction="20000"/>
          </a:bodyPr>
          <a:lstStyle/>
          <a:p>
            <a:r>
              <a:rPr lang="en-US" sz="2200" dirty="0">
                <a:latin typeface="DM Sans" pitchFamily="2" charset="0"/>
              </a:rPr>
              <a:t>The IMDb Movie Analysis project aims to explore and analyze a comprehensive dataset of movies available on the IMDb platform.</a:t>
            </a:r>
            <a:endParaRPr lang="en-IN" sz="2200" dirty="0">
              <a:latin typeface="DM Sans" pitchFamily="2" charset="0"/>
            </a:endParaRPr>
          </a:p>
          <a:p>
            <a:r>
              <a:rPr lang="en-US" sz="2200" dirty="0">
                <a:latin typeface="DM Sans" pitchFamily="2" charset="0"/>
              </a:rPr>
              <a:t>This dataset contains essential information about movies, including director names, movie titles, duration, genre, budget, gross earnings, IMDb ratings, and more.</a:t>
            </a:r>
            <a:endParaRPr lang="en-IN" sz="2200" dirty="0">
              <a:latin typeface="DM Sans" pitchFamily="2" charset="0"/>
            </a:endParaRPr>
          </a:p>
          <a:p>
            <a:r>
              <a:rPr lang="en-US" sz="2200" dirty="0">
                <a:latin typeface="DM Sans" pitchFamily="2" charset="0"/>
              </a:rPr>
              <a:t>Through in-depth data analysis using Excel, Data Visualization and Statistics techniques this project seeks to extract valuable insights and trends that contribute to a movie's success.</a:t>
            </a:r>
            <a:endParaRPr lang="en-IN" sz="2200" dirty="0">
              <a:latin typeface="DM Sans" pitchFamily="2" charset="0"/>
            </a:endParaRPr>
          </a:p>
          <a:p>
            <a:r>
              <a:rPr lang="en-US" sz="2200" b="1" u="sng" dirty="0">
                <a:latin typeface="DM Sans" pitchFamily="2" charset="0"/>
              </a:rPr>
              <a:t>Software Used</a:t>
            </a:r>
            <a:r>
              <a:rPr lang="en-US" sz="2200" b="1" dirty="0">
                <a:latin typeface="DM Sans" pitchFamily="2" charset="0"/>
              </a:rPr>
              <a:t>: Microsoft Excel 365</a:t>
            </a:r>
            <a:endParaRPr lang="en-IN" sz="2200" dirty="0">
              <a:latin typeface="DM Sans" pitchFamily="2" charset="0"/>
            </a:endParaRPr>
          </a:p>
          <a:p>
            <a:pPr indent="0">
              <a:lnSpc>
                <a:spcPct val="100000"/>
              </a:lnSpc>
              <a:buNone/>
              <a:tabLst>
                <a:tab pos="0" algn="l"/>
              </a:tabLst>
            </a:pPr>
            <a:endParaRPr lang="fr-FR" sz="1400" b="0" u="none" strike="noStrike" dirty="0">
              <a:solidFill>
                <a:srgbClr val="000000"/>
              </a:solidFill>
              <a:effectLst/>
              <a:uFillTx/>
              <a:latin typeface="Arial"/>
            </a:endParaRPr>
          </a:p>
        </p:txBody>
      </p:sp>
      <p:sp>
        <p:nvSpPr>
          <p:cNvPr id="89" name="PlaceHolder 2"/>
          <p:cNvSpPr>
            <a:spLocks noGrp="1"/>
          </p:cNvSpPr>
          <p:nvPr>
            <p:ph type="title"/>
          </p:nvPr>
        </p:nvSpPr>
        <p:spPr>
          <a:xfrm>
            <a:off x="990720" y="399960"/>
            <a:ext cx="4857480" cy="12949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900" b="0" u="none" strike="noStrike" dirty="0">
                <a:solidFill>
                  <a:schemeClr val="dk1"/>
                </a:solidFill>
                <a:effectLst/>
                <a:uFillTx/>
                <a:latin typeface="Viaoda Libre"/>
                <a:ea typeface="Viaoda Libre"/>
              </a:rPr>
              <a:t>Introduction</a:t>
            </a:r>
            <a:endParaRPr lang="fr-FR" sz="2900" b="0" u="none" strike="noStrike" dirty="0">
              <a:solidFill>
                <a:schemeClr val="dk1"/>
              </a:solidFill>
              <a:effectLst/>
              <a:uFillTx/>
              <a:latin typeface="Arial"/>
            </a:endParaRPr>
          </a:p>
        </p:txBody>
      </p:sp>
      <p:pic>
        <p:nvPicPr>
          <p:cNvPr id="90" name="Google Shape;206;p35"/>
          <p:cNvPicPr/>
          <p:nvPr/>
        </p:nvPicPr>
        <p:blipFill>
          <a:blip r:embed="rId2"/>
          <a:srcRect l="7596" r="7607"/>
          <a:stretch/>
        </p:blipFill>
        <p:spPr>
          <a:xfrm>
            <a:off x="6237000" y="360"/>
            <a:ext cx="2906640" cy="5143320"/>
          </a:xfrm>
          <a:prstGeom prst="rect">
            <a:avLst/>
          </a:prstGeom>
          <a:noFill/>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2"/>
          <p:cNvSpPr>
            <a:spLocks noGrp="1"/>
          </p:cNvSpPr>
          <p:nvPr>
            <p:ph type="title"/>
          </p:nvPr>
        </p:nvSpPr>
        <p:spPr>
          <a:xfrm>
            <a:off x="419040" y="1101213"/>
            <a:ext cx="6181200" cy="6978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100" dirty="0">
                <a:solidFill>
                  <a:srgbClr val="FF0000"/>
                </a:solidFill>
                <a:latin typeface="Viaoda Libre"/>
                <a:ea typeface="Viaoda Libre"/>
              </a:rPr>
              <a:t>M</a:t>
            </a:r>
            <a:r>
              <a:rPr lang="fr-FR" sz="4100" b="0" u="none" strike="noStrike" dirty="0">
                <a:solidFill>
                  <a:srgbClr val="FF0000"/>
                </a:solidFill>
                <a:effectLst/>
                <a:uFillTx/>
                <a:latin typeface="Viaoda Libre"/>
                <a:ea typeface="Viaoda Libre"/>
              </a:rPr>
              <a:t>y Approach</a:t>
            </a:r>
            <a:endParaRPr lang="fr-FR" sz="4100" b="0" u="none" strike="noStrike" dirty="0">
              <a:solidFill>
                <a:srgbClr val="FF0000"/>
              </a:solidFill>
              <a:effectLst/>
              <a:uFillTx/>
              <a:latin typeface="Arial"/>
            </a:endParaRPr>
          </a:p>
        </p:txBody>
      </p:sp>
      <p:sp>
        <p:nvSpPr>
          <p:cNvPr id="93" name="PlaceHolder 3"/>
          <p:cNvSpPr>
            <a:spLocks noGrp="1"/>
          </p:cNvSpPr>
          <p:nvPr>
            <p:ph type="subTitle"/>
          </p:nvPr>
        </p:nvSpPr>
        <p:spPr>
          <a:xfrm>
            <a:off x="419040" y="1799055"/>
            <a:ext cx="6181200" cy="3096225"/>
          </a:xfrm>
          <a:prstGeom prst="rect">
            <a:avLst/>
          </a:prstGeom>
          <a:noFill/>
          <a:ln w="0">
            <a:noFill/>
          </a:ln>
        </p:spPr>
        <p:txBody>
          <a:bodyPr lIns="91440" tIns="91440" rIns="91440" bIns="91440" anchor="t">
            <a:normAutofit lnSpcReduction="9999"/>
          </a:bodyPr>
          <a:lstStyle/>
          <a:p>
            <a:pPr marL="285750" indent="-285750">
              <a:buFont typeface="Arial" panose="020B0604020202020204" pitchFamily="34" charset="0"/>
              <a:buChar char="•"/>
            </a:pPr>
            <a:r>
              <a:rPr lang="en-US" sz="1400" dirty="0">
                <a:latin typeface="DM Sans" pitchFamily="2" charset="0"/>
              </a:rPr>
              <a:t>I have gone through the dataset and understood all the given columns. Then I have observed that there are a total of 28 Columns and 5043 Rows. This dataset consists of unwanted columns, Null values and Blank rows. So, I have decided to Clean this dataset thoroughly.</a:t>
            </a:r>
            <a:endParaRPr lang="en-IN" sz="1400" dirty="0">
              <a:latin typeface="DM Sans" pitchFamily="2" charset="0"/>
            </a:endParaRPr>
          </a:p>
          <a:p>
            <a:pPr marL="342900" lvl="0" indent="-342900">
              <a:buFont typeface="+mj-lt"/>
              <a:buAutoNum type="arabicPeriod"/>
            </a:pPr>
            <a:r>
              <a:rPr lang="en-US" sz="1400" dirty="0">
                <a:latin typeface="DM Sans" pitchFamily="2" charset="0"/>
              </a:rPr>
              <a:t>First, I have deleted the columns which have no relation to our project and don't provide any valuable insights. In the end, I only left with 9 Columns which are director’s name, duration, movie title, genre, budget, gross, IMDB rating, language and country.</a:t>
            </a:r>
            <a:endParaRPr lang="en-IN" sz="1400" dirty="0">
              <a:latin typeface="DM Sans" pitchFamily="2" charset="0"/>
            </a:endParaRPr>
          </a:p>
          <a:p>
            <a:pPr marL="342900" lvl="0" indent="-342900">
              <a:buFont typeface="+mj-lt"/>
              <a:buAutoNum type="arabicPeriod"/>
            </a:pPr>
            <a:r>
              <a:rPr lang="en-US" sz="1400" dirty="0">
                <a:latin typeface="DM Sans" pitchFamily="2" charset="0"/>
              </a:rPr>
              <a:t>Then, I noticed that there were many blank rows. To find them I first clicked on “Find &amp; Select” then clicked on “go to special” and selected the “blank” option. It highlighted all the blank rows. Then I clicked the shortcut “CTRL + - ” and selected the “Entire rows” option. This process deleted the entire blank rows in the dataset.</a:t>
            </a:r>
            <a:endParaRPr lang="en-IN" sz="1400" dirty="0">
              <a:latin typeface="DM Sans" pitchFamily="2" charset="0"/>
            </a:endParaRPr>
          </a:p>
          <a:p>
            <a:pPr marL="342900" lvl="0" indent="-342900">
              <a:buFont typeface="+mj-lt"/>
              <a:buAutoNum type="arabicPeriod"/>
            </a:pPr>
            <a:r>
              <a:rPr lang="en-US" sz="1400" dirty="0">
                <a:latin typeface="DM Sans" pitchFamily="2" charset="0"/>
              </a:rPr>
              <a:t>Finally, I also deleted the duplicate rows present in the dataset. Now, I left with a total of 9 Columns and 3786 Rows.</a:t>
            </a:r>
            <a:endParaRPr lang="en-IN" sz="1400" dirty="0">
              <a:latin typeface="DM Sans" pitchFamily="2" charset="0"/>
            </a:endParaRPr>
          </a:p>
          <a:p>
            <a:pPr indent="0" algn="ctr">
              <a:buNone/>
            </a:pPr>
            <a:endParaRPr lang="en-US" sz="1600" b="0" u="none" strike="noStrike" dirty="0">
              <a:solidFill>
                <a:schemeClr val="dk1"/>
              </a:solidFill>
              <a:effectLst/>
              <a:uFillTx/>
              <a:latin typeface="DM Sans"/>
              <a:ea typeface="DM Sans"/>
            </a:endParaRPr>
          </a:p>
        </p:txBody>
      </p:sp>
      <p:sp>
        <p:nvSpPr>
          <p:cNvPr id="4" name="PlaceHolder 1"/>
          <p:cNvSpPr>
            <a:spLocks noGrp="1"/>
          </p:cNvSpPr>
          <p:nvPr>
            <p:ph type="title"/>
          </p:nvPr>
        </p:nvSpPr>
        <p:spPr>
          <a:xfrm>
            <a:off x="419040" y="248220"/>
            <a:ext cx="6181200" cy="92340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fr-FR" sz="7300" b="0" u="none" strike="noStrike" dirty="0">
                <a:solidFill>
                  <a:schemeClr val="dk2"/>
                </a:solidFill>
                <a:effectLst/>
                <a:uFillTx/>
                <a:latin typeface="Gwendolyn"/>
                <a:ea typeface="Gwendolyn"/>
              </a:rPr>
              <a:t>Data Handling </a:t>
            </a:r>
            <a:endParaRPr lang="fr-FR" sz="7300" b="0" u="none" strike="noStrike" dirty="0">
              <a:solidFill>
                <a:schemeClr val="dk1"/>
              </a:solidFill>
              <a:effectLst/>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chemeClr val="dk1"/>
                </a:solidFill>
                <a:latin typeface="Viaoda Libre"/>
              </a:rPr>
              <a:t>Movie Genre Analysis</a:t>
            </a:r>
            <a:endParaRPr lang="fr-FR" sz="2900" b="0" u="none" strike="noStrike" dirty="0">
              <a:solidFill>
                <a:schemeClr val="dk1"/>
              </a:solidFill>
              <a:effectLst/>
              <a:uFillTx/>
              <a:latin typeface="Arial"/>
            </a:endParaRPr>
          </a:p>
        </p:txBody>
      </p:sp>
      <p:sp>
        <p:nvSpPr>
          <p:cNvPr id="95" name="PlaceHolder 2"/>
          <p:cNvSpPr>
            <a:spLocks noGrp="1"/>
          </p:cNvSpPr>
          <p:nvPr>
            <p:ph type="subTitle"/>
          </p:nvPr>
        </p:nvSpPr>
        <p:spPr>
          <a:xfrm>
            <a:off x="1195560" y="1702462"/>
            <a:ext cx="6752880" cy="2999880"/>
          </a:xfrm>
          <a:prstGeom prst="rect">
            <a:avLst/>
          </a:prstGeom>
          <a:noFill/>
          <a:ln w="0">
            <a:noFill/>
          </a:ln>
        </p:spPr>
        <p:txBody>
          <a:bodyPr lIns="91440" tIns="91440" rIns="91440" bIns="91440" anchor="t">
            <a:normAutofit/>
          </a:bodyPr>
          <a:lstStyle/>
          <a:p>
            <a:pPr>
              <a:lnSpc>
                <a:spcPct val="100000"/>
              </a:lnSpc>
              <a:tabLst>
                <a:tab pos="0" algn="l"/>
              </a:tabLst>
            </a:pPr>
            <a:r>
              <a:rPr lang="en-US" sz="1800" dirty="0">
                <a:latin typeface="DM Sans" pitchFamily="2" charset="0"/>
              </a:rPr>
              <a:t>Analyze the distribution of movie genres and their impact on the IMDB score.</a:t>
            </a:r>
          </a:p>
          <a:p>
            <a:pPr>
              <a:lnSpc>
                <a:spcPct val="100000"/>
              </a:lnSpc>
              <a:tabLst>
                <a:tab pos="0" algn="l"/>
              </a:tabLst>
            </a:pPr>
            <a:r>
              <a:rPr lang="en-US" sz="1800" b="1" dirty="0">
                <a:latin typeface="DM Sans" pitchFamily="2" charset="0"/>
              </a:rPr>
              <a:t>Task: </a:t>
            </a:r>
            <a:r>
              <a:rPr lang="en-US" sz="1800" dirty="0">
                <a:latin typeface="DM Sans" pitchFamily="2" charset="0"/>
              </a:rPr>
              <a:t>Determine the most common genres of movies in the dataset. Then, for each genre, calculate descriptive statistics (mean, median, mode, range, variance, standard deviation) of the IMDB scores.</a:t>
            </a:r>
            <a:endParaRPr lang="en-IN" sz="1800" dirty="0">
              <a:latin typeface="DM Sans" pitchFamily="2" charset="0"/>
            </a:endParaRPr>
          </a:p>
          <a:p>
            <a:pPr indent="0">
              <a:lnSpc>
                <a:spcPct val="100000"/>
              </a:lnSpc>
              <a:buNone/>
              <a:tabLst>
                <a:tab pos="0" algn="l"/>
              </a:tabLst>
            </a:pPr>
            <a:endParaRPr lang="en-US" sz="1400" b="0" u="none" strike="noStrike" dirty="0">
              <a:solidFill>
                <a:srgbClr val="000000"/>
              </a:solidFill>
              <a:effectLst/>
              <a:uFillTx/>
              <a:latin typeface="OpenSymbol"/>
            </a:endParaRPr>
          </a:p>
        </p:txBody>
      </p:sp>
      <p:sp>
        <p:nvSpPr>
          <p:cNvPr id="2" name="PlaceHolder 1">
            <a:extLst>
              <a:ext uri="{FF2B5EF4-FFF2-40B4-BE49-F238E27FC236}">
                <a16:creationId xmlns:a16="http://schemas.microsoft.com/office/drawing/2014/main" id="{A95962D0-7395-ACFC-B0FD-8A2AE5565E8E}"/>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DB83-2F3F-5110-2826-F29C0832CF80}"/>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669848E2-3265-0C1B-F820-9F97834C6150}"/>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chemeClr val="dk1"/>
                </a:solidFill>
                <a:latin typeface="Viaoda Libre"/>
              </a:rPr>
              <a:t>Movie Genre Analysis</a:t>
            </a:r>
            <a:endParaRPr lang="fr-FR" sz="2900" b="0" u="none" strike="noStrike" dirty="0">
              <a:solidFill>
                <a:schemeClr val="dk1"/>
              </a:solidFill>
              <a:effectLst/>
              <a:uFillTx/>
              <a:latin typeface="Arial"/>
            </a:endParaRPr>
          </a:p>
        </p:txBody>
      </p:sp>
      <p:sp>
        <p:nvSpPr>
          <p:cNvPr id="95" name="PlaceHolder 2">
            <a:extLst>
              <a:ext uri="{FF2B5EF4-FFF2-40B4-BE49-F238E27FC236}">
                <a16:creationId xmlns:a16="http://schemas.microsoft.com/office/drawing/2014/main" id="{9C5A5C03-AB54-56CF-9506-FEA2F7D10A07}"/>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50"/>
                </a:solidFill>
                <a:effectLst/>
                <a:uFillTx/>
                <a:latin typeface="OpenSymbol"/>
              </a:rPr>
              <a:t>RESULTS:</a:t>
            </a:r>
          </a:p>
        </p:txBody>
      </p:sp>
      <p:sp>
        <p:nvSpPr>
          <p:cNvPr id="2" name="PlaceHolder 1">
            <a:extLst>
              <a:ext uri="{FF2B5EF4-FFF2-40B4-BE49-F238E27FC236}">
                <a16:creationId xmlns:a16="http://schemas.microsoft.com/office/drawing/2014/main" id="{7CEA1A16-9D18-5F76-F0ED-849D9CC845D3}"/>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56">
            <a:extLst>
              <a:ext uri="{FF2B5EF4-FFF2-40B4-BE49-F238E27FC236}">
                <a16:creationId xmlns:a16="http://schemas.microsoft.com/office/drawing/2014/main" id="{68CC9B75-854C-7410-7560-F8D4351AB37C}"/>
              </a:ext>
            </a:extLst>
          </p:cNvPr>
          <p:cNvPicPr>
            <a:picLocks/>
          </p:cNvPicPr>
          <p:nvPr/>
        </p:nvPicPr>
        <p:blipFill>
          <a:blip r:embed="rId2" cstate="print"/>
          <a:stretch>
            <a:fillRect/>
          </a:stretch>
        </p:blipFill>
        <p:spPr>
          <a:xfrm>
            <a:off x="1067040" y="2045859"/>
            <a:ext cx="7657920" cy="2898582"/>
          </a:xfrm>
          <a:prstGeom prst="rect">
            <a:avLst/>
          </a:prstGeom>
        </p:spPr>
      </p:pic>
    </p:spTree>
    <p:extLst>
      <p:ext uri="{BB962C8B-B14F-4D97-AF65-F5344CB8AC3E}">
        <p14:creationId xmlns:p14="http://schemas.microsoft.com/office/powerpoint/2010/main" val="1060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85AC1-E24F-73FB-0479-511120C02C66}"/>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29ABE4FE-CB2F-DE7C-F186-BAD832F3AD68}"/>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chemeClr val="dk1"/>
                </a:solidFill>
                <a:latin typeface="Viaoda Libre"/>
              </a:rPr>
              <a:t>Movie Genre Analysis</a:t>
            </a:r>
            <a:endParaRPr lang="fr-FR" sz="2900" b="0" u="none" strike="noStrike" dirty="0">
              <a:solidFill>
                <a:schemeClr val="dk1"/>
              </a:solidFill>
              <a:effectLst/>
              <a:uFillTx/>
              <a:latin typeface="Arial"/>
            </a:endParaRPr>
          </a:p>
        </p:txBody>
      </p:sp>
      <p:sp>
        <p:nvSpPr>
          <p:cNvPr id="95" name="PlaceHolder 2">
            <a:extLst>
              <a:ext uri="{FF2B5EF4-FFF2-40B4-BE49-F238E27FC236}">
                <a16:creationId xmlns:a16="http://schemas.microsoft.com/office/drawing/2014/main" id="{28EAC189-DFF8-7D77-BF9C-0BD4089A0A71}"/>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50"/>
                </a:solidFill>
                <a:effectLst/>
                <a:uFillTx/>
                <a:latin typeface="OpenSymbol"/>
              </a:rPr>
              <a:t>RESULTS:</a:t>
            </a:r>
          </a:p>
        </p:txBody>
      </p:sp>
      <p:sp>
        <p:nvSpPr>
          <p:cNvPr id="2" name="PlaceHolder 1">
            <a:extLst>
              <a:ext uri="{FF2B5EF4-FFF2-40B4-BE49-F238E27FC236}">
                <a16:creationId xmlns:a16="http://schemas.microsoft.com/office/drawing/2014/main" id="{72915227-54D6-CE75-86FF-5B0B76DE8465}"/>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4" name="Image 68">
            <a:extLst>
              <a:ext uri="{FF2B5EF4-FFF2-40B4-BE49-F238E27FC236}">
                <a16:creationId xmlns:a16="http://schemas.microsoft.com/office/drawing/2014/main" id="{96D8233B-BCE4-8D8A-53E2-CAA0AC8C66DB}"/>
              </a:ext>
            </a:extLst>
          </p:cNvPr>
          <p:cNvPicPr>
            <a:picLocks/>
          </p:cNvPicPr>
          <p:nvPr/>
        </p:nvPicPr>
        <p:blipFill>
          <a:blip r:embed="rId2" cstate="print"/>
          <a:stretch>
            <a:fillRect/>
          </a:stretch>
        </p:blipFill>
        <p:spPr>
          <a:xfrm>
            <a:off x="1067040" y="2045859"/>
            <a:ext cx="7657920" cy="2898582"/>
          </a:xfrm>
          <a:prstGeom prst="rect">
            <a:avLst/>
          </a:prstGeom>
        </p:spPr>
      </p:pic>
    </p:spTree>
    <p:extLst>
      <p:ext uri="{BB962C8B-B14F-4D97-AF65-F5344CB8AC3E}">
        <p14:creationId xmlns:p14="http://schemas.microsoft.com/office/powerpoint/2010/main" val="26564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8D90-4877-121E-E697-52A2A87515CC}"/>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BAAE6B32-83E9-5CCD-4527-A75A86B018A6}"/>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chemeClr val="dk1"/>
                </a:solidFill>
                <a:latin typeface="Viaoda Libre"/>
              </a:rPr>
              <a:t>Movie Genre Analysis</a:t>
            </a:r>
            <a:endParaRPr lang="fr-FR" sz="2900" b="0" u="none" strike="noStrike" dirty="0">
              <a:solidFill>
                <a:schemeClr val="dk1"/>
              </a:solidFill>
              <a:effectLst/>
              <a:uFillTx/>
              <a:latin typeface="Arial"/>
            </a:endParaRPr>
          </a:p>
        </p:txBody>
      </p:sp>
      <p:sp>
        <p:nvSpPr>
          <p:cNvPr id="95" name="PlaceHolder 2">
            <a:extLst>
              <a:ext uri="{FF2B5EF4-FFF2-40B4-BE49-F238E27FC236}">
                <a16:creationId xmlns:a16="http://schemas.microsoft.com/office/drawing/2014/main" id="{83BF2579-5675-D019-35BA-325DC6A17F9F}"/>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50"/>
                </a:solidFill>
                <a:effectLst/>
                <a:uFillTx/>
                <a:latin typeface="OpenSymbol"/>
              </a:rPr>
              <a:t>RESULTS:</a:t>
            </a:r>
          </a:p>
        </p:txBody>
      </p:sp>
      <p:sp>
        <p:nvSpPr>
          <p:cNvPr id="2" name="PlaceHolder 1">
            <a:extLst>
              <a:ext uri="{FF2B5EF4-FFF2-40B4-BE49-F238E27FC236}">
                <a16:creationId xmlns:a16="http://schemas.microsoft.com/office/drawing/2014/main" id="{AF73565A-3A34-B8E5-0C4A-1886C10056D8}"/>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80">
            <a:extLst>
              <a:ext uri="{FF2B5EF4-FFF2-40B4-BE49-F238E27FC236}">
                <a16:creationId xmlns:a16="http://schemas.microsoft.com/office/drawing/2014/main" id="{E081B55B-6D0E-3ABD-5406-67043BB1E9BF}"/>
              </a:ext>
            </a:extLst>
          </p:cNvPr>
          <p:cNvPicPr>
            <a:picLocks/>
          </p:cNvPicPr>
          <p:nvPr/>
        </p:nvPicPr>
        <p:blipFill>
          <a:blip r:embed="rId2" cstate="print"/>
          <a:stretch>
            <a:fillRect/>
          </a:stretch>
        </p:blipFill>
        <p:spPr>
          <a:xfrm>
            <a:off x="1195559" y="2045858"/>
            <a:ext cx="7240518" cy="2898583"/>
          </a:xfrm>
          <a:prstGeom prst="rect">
            <a:avLst/>
          </a:prstGeom>
        </p:spPr>
      </p:pic>
    </p:spTree>
    <p:extLst>
      <p:ext uri="{BB962C8B-B14F-4D97-AF65-F5344CB8AC3E}">
        <p14:creationId xmlns:p14="http://schemas.microsoft.com/office/powerpoint/2010/main" val="252792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9DD0F-F339-09DF-AF44-4F812F7A2B0A}"/>
            </a:ext>
          </a:extLst>
        </p:cNvPr>
        <p:cNvGrpSpPr/>
        <p:nvPr/>
      </p:nvGrpSpPr>
      <p:grpSpPr>
        <a:xfrm>
          <a:off x="0" y="0"/>
          <a:ext cx="0" cy="0"/>
          <a:chOff x="0" y="0"/>
          <a:chExt cx="0" cy="0"/>
        </a:xfrm>
      </p:grpSpPr>
      <p:sp>
        <p:nvSpPr>
          <p:cNvPr id="94" name="PlaceHolder 1">
            <a:extLst>
              <a:ext uri="{FF2B5EF4-FFF2-40B4-BE49-F238E27FC236}">
                <a16:creationId xmlns:a16="http://schemas.microsoft.com/office/drawing/2014/main" id="{21DC3F37-7D21-AFE6-E290-43EA15EB2226}"/>
              </a:ext>
            </a:extLst>
          </p:cNvPr>
          <p:cNvSpPr>
            <a:spLocks noGrp="1"/>
          </p:cNvSpPr>
          <p:nvPr>
            <p:ph type="title"/>
          </p:nvPr>
        </p:nvSpPr>
        <p:spPr>
          <a:xfrm>
            <a:off x="1067040" y="1122459"/>
            <a:ext cx="7657920" cy="818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900" dirty="0">
                <a:solidFill>
                  <a:schemeClr val="dk1"/>
                </a:solidFill>
                <a:latin typeface="Viaoda Libre"/>
              </a:rPr>
              <a:t>Movie Genre Analysis</a:t>
            </a:r>
            <a:endParaRPr lang="fr-FR" sz="2900" b="0" u="none" strike="noStrike" dirty="0">
              <a:solidFill>
                <a:schemeClr val="dk1"/>
              </a:solidFill>
              <a:effectLst/>
              <a:uFillTx/>
              <a:latin typeface="Arial"/>
            </a:endParaRPr>
          </a:p>
        </p:txBody>
      </p:sp>
      <p:sp>
        <p:nvSpPr>
          <p:cNvPr id="95" name="PlaceHolder 2">
            <a:extLst>
              <a:ext uri="{FF2B5EF4-FFF2-40B4-BE49-F238E27FC236}">
                <a16:creationId xmlns:a16="http://schemas.microsoft.com/office/drawing/2014/main" id="{CC9733C3-3640-25D6-E814-27951C79524E}"/>
              </a:ext>
            </a:extLst>
          </p:cNvPr>
          <p:cNvSpPr>
            <a:spLocks noGrp="1"/>
          </p:cNvSpPr>
          <p:nvPr>
            <p:ph type="subTitle"/>
          </p:nvPr>
        </p:nvSpPr>
        <p:spPr>
          <a:xfrm>
            <a:off x="1195560" y="1699508"/>
            <a:ext cx="6752880" cy="48318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rgbClr val="00B050"/>
                </a:solidFill>
                <a:effectLst/>
                <a:uFillTx/>
                <a:latin typeface="OpenSymbol"/>
              </a:rPr>
              <a:t>RESULTS:</a:t>
            </a:r>
          </a:p>
        </p:txBody>
      </p:sp>
      <p:sp>
        <p:nvSpPr>
          <p:cNvPr id="2" name="PlaceHolder 1">
            <a:extLst>
              <a:ext uri="{FF2B5EF4-FFF2-40B4-BE49-F238E27FC236}">
                <a16:creationId xmlns:a16="http://schemas.microsoft.com/office/drawing/2014/main" id="{19A64E0A-1413-6E55-E294-1B781E9CB855}"/>
              </a:ext>
            </a:extLst>
          </p:cNvPr>
          <p:cNvSpPr txBox="1">
            <a:spLocks/>
          </p:cNvSpPr>
          <p:nvPr/>
        </p:nvSpPr>
        <p:spPr>
          <a:xfrm>
            <a:off x="1067040" y="199059"/>
            <a:ext cx="6881400" cy="923400"/>
          </a:xfrm>
          <a:prstGeom prst="rect">
            <a:avLst/>
          </a:prstGeom>
          <a:noFill/>
          <a:ln w="0">
            <a:noFill/>
          </a:ln>
        </p:spPr>
        <p:txBody>
          <a:bodyPr lIns="91440" tIns="91440" rIns="91440" bIns="9144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7300" dirty="0">
                <a:solidFill>
                  <a:schemeClr val="dk2"/>
                </a:solidFill>
                <a:latin typeface="Gwendolyn"/>
                <a:ea typeface="Gwendolyn"/>
              </a:rPr>
              <a:t>Data Analysis </a:t>
            </a:r>
            <a:endParaRPr lang="fr-FR" sz="7300" dirty="0">
              <a:solidFill>
                <a:schemeClr val="dk1"/>
              </a:solidFill>
              <a:latin typeface="Arial"/>
            </a:endParaRPr>
          </a:p>
        </p:txBody>
      </p:sp>
      <p:pic>
        <p:nvPicPr>
          <p:cNvPr id="3" name="Image 92">
            <a:extLst>
              <a:ext uri="{FF2B5EF4-FFF2-40B4-BE49-F238E27FC236}">
                <a16:creationId xmlns:a16="http://schemas.microsoft.com/office/drawing/2014/main" id="{EBEF9922-F961-E460-681F-44CA1917688C}"/>
              </a:ext>
            </a:extLst>
          </p:cNvPr>
          <p:cNvPicPr>
            <a:picLocks/>
          </p:cNvPicPr>
          <p:nvPr/>
        </p:nvPicPr>
        <p:blipFill>
          <a:blip r:embed="rId2" cstate="print"/>
          <a:stretch>
            <a:fillRect/>
          </a:stretch>
        </p:blipFill>
        <p:spPr>
          <a:xfrm>
            <a:off x="1067040" y="2045859"/>
            <a:ext cx="7362585" cy="2887139"/>
          </a:xfrm>
          <a:prstGeom prst="rect">
            <a:avLst/>
          </a:prstGeom>
        </p:spPr>
      </p:pic>
    </p:spTree>
    <p:extLst>
      <p:ext uri="{BB962C8B-B14F-4D97-AF65-F5344CB8AC3E}">
        <p14:creationId xmlns:p14="http://schemas.microsoft.com/office/powerpoint/2010/main" val="2919876082"/>
      </p:ext>
    </p:extLst>
  </p:cSld>
  <p:clrMapOvr>
    <a:masterClrMapping/>
  </p:clrMapOvr>
</p:sld>
</file>

<file path=ppt/theme/theme1.xml><?xml version="1.0" encoding="utf-8"?>
<a:theme xmlns:a="http://schemas.openxmlformats.org/drawingml/2006/main"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952</Words>
  <Application>Microsoft Office PowerPoint</Application>
  <PresentationFormat>On-screen Show (16:9)</PresentationFormat>
  <Paragraphs>91</Paragraphs>
  <Slides>25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DM Sans</vt:lpstr>
      <vt:lpstr>Gwendolyn</vt:lpstr>
      <vt:lpstr>OpenSymbol</vt:lpstr>
      <vt:lpstr>Symbol</vt:lpstr>
      <vt:lpstr>Unbounded</vt:lpstr>
      <vt:lpstr>Unbounded Medium</vt:lpstr>
      <vt:lpstr>Viaoda Libre</vt:lpstr>
      <vt:lpstr>Wingdings</vt:lpstr>
      <vt:lpstr>Watercolor by Slidesgo</vt:lpstr>
      <vt:lpstr>Slidesgo Final Pages</vt:lpstr>
      <vt:lpstr>Slidesgo Final Pages</vt:lpstr>
      <vt:lpstr>IMDB Movies Analysis</vt:lpstr>
      <vt:lpstr>Contents: Project Description Tech Stack Used Approach Insights Results and Conclusion   Excel Tasks: Movie Genre Analysis Duration Analysis Language Analysis Director Analysis Budget Analysis </vt:lpstr>
      <vt:lpstr>Introduction</vt:lpstr>
      <vt:lpstr>My Approach</vt:lpstr>
      <vt:lpstr>Movie Genre Analysis</vt:lpstr>
      <vt:lpstr>Movie Genre Analysis</vt:lpstr>
      <vt:lpstr>Movie Genre Analysis</vt:lpstr>
      <vt:lpstr>Movie Genre Analysis</vt:lpstr>
      <vt:lpstr>Movie Genre Analysis</vt:lpstr>
      <vt:lpstr>Movie Duration Analysis</vt:lpstr>
      <vt:lpstr>Movie Duration Analysis</vt:lpstr>
      <vt:lpstr>Movie Duration Analysis</vt:lpstr>
      <vt:lpstr>Movie Duration Analysis</vt:lpstr>
      <vt:lpstr>Movie Language Analysis</vt:lpstr>
      <vt:lpstr>Movie Language Analysis</vt:lpstr>
      <vt:lpstr>Movie Director Analysis</vt:lpstr>
      <vt:lpstr>Movie Director Analysis</vt:lpstr>
      <vt:lpstr>Movie Budget Analysis</vt:lpstr>
      <vt:lpstr>Movie Budget Analysis</vt:lpstr>
      <vt:lpstr>Movie Budget Analysis</vt:lpstr>
      <vt:lpstr>Movie Budget Analysis</vt:lpstr>
      <vt:lpstr>Movie Budget Analysis</vt:lpstr>
      <vt:lpstr>Movie Budget Analysis</vt:lpstr>
      <vt:lpstr>Insights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Nikhil Yadav</cp:lastModifiedBy>
  <cp:revision>2</cp:revision>
  <dcterms:modified xsi:type="dcterms:W3CDTF">2025-08-09T05:09:01Z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2025-08-09T04:12:31Z</dcterms:created>
  <dc:creator>Unknown Creator</dc:creator>
  <dc:description/>
  <dc:language>en-US</dc:language>
  <cp:lastModifiedBy>Unknown Creator</cp:lastModifiedBy>
  <dcterms:modified xsi:type="dcterms:W3CDTF">2025-08-09T04:12:31Z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21</vt:r8>
  </property>
</Properties>
</file>