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95" r:id="rId3"/>
    <p:sldId id="296" r:id="rId4"/>
    <p:sldId id="297" r:id="rId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 Wu" initials="JW" lastIdx="1" clrIdx="0">
    <p:extLst>
      <p:ext uri="{19B8F6BF-5375-455C-9EA6-DF929625EA0E}">
        <p15:presenceInfo xmlns:p15="http://schemas.microsoft.com/office/powerpoint/2012/main" userId="95cd3d581b6495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214"/>
    <a:srgbClr val="D4EE3A"/>
    <a:srgbClr val="F5CC1F"/>
    <a:srgbClr val="A79825"/>
    <a:srgbClr val="FFFFFF"/>
    <a:srgbClr val="FFFF99"/>
    <a:srgbClr val="B9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5303" autoAdjust="0"/>
  </p:normalViewPr>
  <p:slideViewPr>
    <p:cSldViewPr>
      <p:cViewPr varScale="1">
        <p:scale>
          <a:sx n="119" d="100"/>
          <a:sy n="119" d="100"/>
        </p:scale>
        <p:origin x="129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9182919-998B-42CD-9DD4-28E732743AA0}" type="datetimeFigureOut">
              <a:rPr lang="zh-TW" altLang="en-US"/>
              <a:pPr>
                <a:defRPr/>
              </a:pPr>
              <a:t>2024/10/15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FAA845-0A18-4646-9419-B7608C907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10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4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024063" y="5516563"/>
            <a:ext cx="5316537" cy="712787"/>
            <a:chOff x="1338" y="3447"/>
            <a:chExt cx="3349" cy="44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" y="3475"/>
              <a:ext cx="28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100">
                  <a:solidFill>
                    <a:schemeClr val="bg2"/>
                  </a:solidFill>
                  <a:ea typeface="Batang" pitchFamily="18" charset="-127"/>
                </a:rPr>
                <a:t>Department of Electrical Engineering</a:t>
              </a:r>
            </a:p>
            <a:p>
              <a:pPr eaLnBrk="1" hangingPunct="1">
                <a:defRPr/>
              </a:pPr>
              <a:r>
                <a:rPr kumimoji="0" lang="en-US" altLang="zh-TW" sz="1600">
                  <a:solidFill>
                    <a:schemeClr val="bg2"/>
                  </a:solidFill>
                  <a:ea typeface="Batang" pitchFamily="18" charset="-127"/>
                </a:rPr>
                <a:t>National Tsing-Hua University, HsinChu, Taiwan</a:t>
              </a:r>
            </a:p>
          </p:txBody>
        </p:sp>
        <p:pic>
          <p:nvPicPr>
            <p:cNvPr id="8" name="Picture 5" descr="校徽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47"/>
              <a:ext cx="45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圖片 16" descr="LOGO_Fo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115888"/>
            <a:ext cx="16303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836613"/>
            <a:ext cx="8285163" cy="15842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79712" y="3860800"/>
            <a:ext cx="5897462" cy="14382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500"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3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5148-8012-44EE-962A-F499349DB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1150" y="215900"/>
            <a:ext cx="2087563" cy="59499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15900"/>
            <a:ext cx="6113462" cy="59499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1054-F17E-420A-B5E8-31450FFFE8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5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131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D8F3-3FE7-4330-A4BF-8D2BE9E12F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92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D3C57-1E29-4024-A243-16C53B9A16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24300" y="6381750"/>
            <a:ext cx="1439863" cy="287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36DD-90F7-4FE0-B0C5-4055F923B7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9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0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16414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1362075"/>
          </a:xfrm>
        </p:spPr>
        <p:txBody>
          <a:bodyPr/>
          <a:lstStyle>
            <a:lvl1pPr algn="r">
              <a:defRPr sz="3800" b="1" cap="all">
                <a:solidFill>
                  <a:schemeClr val="accent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3356992"/>
            <a:ext cx="6696744" cy="1500187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C687-0102-45F2-9631-A0F246C73A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9D67-3E3C-48D2-8DBD-24ED47D50A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5E90-D045-44A9-94C5-8A282E5145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1CEDA-D21A-4BBB-9A18-99147B68EC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E8F0-DB02-427B-B57F-C5044EC955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4114-617A-4F1B-AE03-78DD955C84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16FA-3104-4BA3-B33E-412A227D53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2" descr="2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2700"/>
            <a:ext cx="44704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6659563" y="6345238"/>
            <a:ext cx="2227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100">
                <a:solidFill>
                  <a:schemeClr val="bg2"/>
                </a:solidFill>
                <a:latin typeface="Georgia" pitchFamily="18" charset="0"/>
                <a:ea typeface="標楷體" pitchFamily="65" charset="-120"/>
              </a:rPr>
              <a:t>Dept. of Electrical Engineering</a:t>
            </a:r>
          </a:p>
          <a:p>
            <a:pPr eaLnBrk="1" hangingPunct="1">
              <a:defRPr/>
            </a:pPr>
            <a:r>
              <a:rPr kumimoji="0" lang="en-US" altLang="zh-TW" sz="900">
                <a:solidFill>
                  <a:schemeClr val="folHlink"/>
                </a:solidFill>
                <a:latin typeface="Georgia" pitchFamily="18" charset="0"/>
                <a:ea typeface="標楷體" pitchFamily="65" charset="-120"/>
              </a:rPr>
              <a:t>National Tsing Hua University, Taiwan  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5900"/>
            <a:ext cx="83534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353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9838" y="6381750"/>
            <a:ext cx="158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500">
                <a:ea typeface="標楷體" pitchFamily="65" charset="-120"/>
              </a:defRPr>
            </a:lvl1pPr>
          </a:lstStyle>
          <a:p>
            <a:pPr>
              <a:defRPr/>
            </a:pPr>
            <a:fld id="{651163FE-10E8-4AB8-8DCF-AE5858DD4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V="1">
            <a:off x="323850" y="6308725"/>
            <a:ext cx="84963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 flipV="1">
            <a:off x="323850" y="76517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auto">
          <a:xfrm flipV="1">
            <a:off x="322263" y="6346825"/>
            <a:ext cx="8496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4" name="圖片 11" descr="LOGO_Font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75400"/>
            <a:ext cx="936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87" r:id="rId4"/>
    <p:sldLayoutId id="2147484288" r:id="rId5"/>
    <p:sldLayoutId id="2147484289" r:id="rId6"/>
    <p:sldLayoutId id="2147484290" r:id="rId7"/>
    <p:sldLayoutId id="2147484298" r:id="rId8"/>
    <p:sldLayoutId id="2147484299" r:id="rId9"/>
    <p:sldLayoutId id="2147484291" r:id="rId10"/>
    <p:sldLayoutId id="2147484292" r:id="rId11"/>
    <p:sldLayoutId id="2147484293" r:id="rId12"/>
    <p:sldLayoutId id="214748429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o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>
          <a:xfrm>
            <a:off x="539552" y="1844675"/>
            <a:ext cx="8285163" cy="1584325"/>
          </a:xfrm>
        </p:spPr>
        <p:txBody>
          <a:bodyPr/>
          <a:lstStyle/>
          <a:p>
            <a:r>
              <a:rPr lang="en-US" altLang="zh-TW" sz="2400" dirty="0"/>
              <a:t>Progress report</a:t>
            </a:r>
            <a:endParaRPr lang="zh-TW" altLang="zh-TW" sz="2400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sz="quarter" idx="1"/>
          </p:nvPr>
        </p:nvSpPr>
        <p:spPr>
          <a:xfrm>
            <a:off x="633709" y="3933056"/>
            <a:ext cx="8096847" cy="1728192"/>
          </a:xfrm>
        </p:spPr>
        <p:txBody>
          <a:bodyPr/>
          <a:lstStyle/>
          <a:p>
            <a:pPr eaLnBrk="1" hangingPunct="1"/>
            <a:endParaRPr lang="en-US" altLang="zh-TW" sz="1400" dirty="0"/>
          </a:p>
          <a:p>
            <a:pPr eaLnBrk="1" hangingPunct="1"/>
            <a:endParaRPr lang="en-US" altLang="zh-TW" sz="1600" dirty="0"/>
          </a:p>
          <a:p>
            <a:pPr eaLnBrk="1" hangingPunct="1"/>
            <a:endParaRPr lang="en-US" altLang="zh-TW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EC5E4-63C0-4E20-9B11-48F49321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EE800-D182-4A50-8800-57E0A5CF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08720"/>
            <a:ext cx="8353425" cy="5257800"/>
          </a:xfrm>
        </p:spPr>
        <p:txBody>
          <a:bodyPr/>
          <a:lstStyle/>
          <a:p>
            <a:r>
              <a:rPr lang="en-US" altLang="zh-TW" dirty="0"/>
              <a:t>Positive : error codeword</a:t>
            </a:r>
          </a:p>
          <a:p>
            <a:r>
              <a:rPr lang="en-US" altLang="zh-TW" dirty="0"/>
              <a:t>Negative : correct codeword</a:t>
            </a:r>
          </a:p>
          <a:p>
            <a:endParaRPr lang="en-US" altLang="zh-TW" dirty="0"/>
          </a:p>
          <a:p>
            <a:r>
              <a:rPr lang="en-US" altLang="zh-TW" dirty="0"/>
              <a:t>True Positive (TP)    :  predict error      ,  exactly error</a:t>
            </a:r>
          </a:p>
          <a:p>
            <a:r>
              <a:rPr lang="en-US" altLang="zh-TW" dirty="0"/>
              <a:t>True Negative (TN)  :  predict correct   ,  exactly correct</a:t>
            </a:r>
          </a:p>
          <a:p>
            <a:r>
              <a:rPr lang="en-US" altLang="zh-TW" dirty="0"/>
              <a:t>False Negative (FN) :  predict correct  ,   exactly error</a:t>
            </a:r>
          </a:p>
          <a:p>
            <a:r>
              <a:rPr lang="en-US" altLang="zh-TW" dirty="0"/>
              <a:t>False Positive (FP)   :  predict error     ,    exactly correct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AA1188-ACF9-4F0E-8CC1-04CE64048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9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BD74-B0AE-4E5A-B6D4-0D899EFC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F3E69B-2270-42CE-9353-C2E10DB16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Precision-Recall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zh-TW" altLang="en-US" b="0" dirty="0"/>
                  <a:t>   </a:t>
                </a:r>
                <a:endParaRPr lang="en-US" altLang="zh-TW" b="0" dirty="0"/>
              </a:p>
              <a:p>
                <a:pPr lvl="2"/>
                <a:r>
                  <a:rPr lang="zh-TW" altLang="en-US" dirty="0"/>
                  <a:t>預測為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的資料中，有多少是真的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endParaRPr lang="en-US" altLang="zh-TW" dirty="0"/>
              </a:p>
              <a:p>
                <a:pPr lvl="2"/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中的資料被預測出多少</a:t>
                </a:r>
                <a:endParaRPr lang="en-US" altLang="zh-TW" dirty="0"/>
              </a:p>
              <a:p>
                <a:pPr marL="914400" lvl="2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𝑝𝑟𝑒𝑐𝑖𝑠𝑖𝑜𝑛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r>
                  <a:rPr lang="zh-TW" altLang="en-US" dirty="0"/>
                  <a:t>同時考慮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𝑟𝑒𝑐𝑎𝑙𝑙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concern about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altLang="zh-TW" dirty="0"/>
                  <a:t> 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TW" dirty="0"/>
                  <a:t> , concern about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2"/>
                <a:endParaRPr lang="en-US" altLang="zh-TW" dirty="0"/>
              </a:p>
              <a:p>
                <a:r>
                  <a:rPr lang="en-US" altLang="zh-TW" dirty="0"/>
                  <a:t>Get error codeword the most 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altLang="zh-TW" dirty="0"/>
                  <a:t> → 1.</a:t>
                </a:r>
              </a:p>
              <a:p>
                <a:r>
                  <a:rPr lang="en-US" altLang="zh-TW" dirty="0"/>
                  <a:t>Reduce complexity the most 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</m:oMath>
                </a14:m>
                <a:r>
                  <a:rPr lang="en-US" altLang="zh-TW" dirty="0"/>
                  <a:t> → 1.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7F3E69B-2270-42CE-9353-C2E10DB16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 b="-2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222B05-A527-42E2-9CBD-BA119C24A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18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DCD23-5C87-40C6-9250-9EE03769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6D1ACB-7629-4A66-87FB-975C51CB5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TPR-FPR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zh-TW" altLang="en-US" b="0" i="1" dirty="0"/>
                  <a:t> </a:t>
                </a:r>
                <a:endParaRPr lang="en-US" altLang="zh-TW" b="0" i="1" dirty="0"/>
              </a:p>
              <a:p>
                <a:pPr lvl="2"/>
                <a:r>
                  <a:rPr lang="en-US" altLang="zh-TW" dirty="0"/>
                  <a:t>The same as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zh-TW" altLang="en-US" dirty="0"/>
                  <a:t>預測為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的資料中，有多少是真的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</m:oMath>
                </a14:m>
                <a:endParaRPr lang="en-US" altLang="zh-TW" b="0" dirty="0"/>
              </a:p>
              <a:p>
                <a:pPr lvl="1"/>
                <a:endParaRPr lang="en-US" altLang="zh-TW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TW" altLang="en-US" b="0" i="1" dirty="0"/>
                  <a:t> </a:t>
                </a:r>
                <a:endParaRPr lang="en-US" altLang="zh-TW" b="0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𝑁𝑒𝑔𝑎𝑡𝑖𝑣𝑒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被誤認成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的比例</a:t>
                </a:r>
                <a:endParaRPr lang="en-US" altLang="zh-TW" b="0" dirty="0"/>
              </a:p>
              <a:p>
                <a:pPr lvl="1"/>
                <a:endParaRPr lang="en-US" altLang="zh-TW" b="0" i="1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6D1ACB-7629-4A66-87FB-975C51CB5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26CFD-A070-4248-B172-45F0E4B46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43761"/>
      </p:ext>
    </p:extLst>
  </p:cSld>
  <p:clrMapOvr>
    <a:masterClrMapping/>
  </p:clrMapOvr>
</p:sld>
</file>

<file path=ppt/theme/theme1.xml><?xml version="1.0" encoding="utf-8"?>
<a:theme xmlns:a="http://schemas.openxmlformats.org/drawingml/2006/main" name="ECCLab_v4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20371</TotalTime>
  <Words>170</Words>
  <Application>Microsoft Office PowerPoint</Application>
  <PresentationFormat>如螢幕大小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Georgia</vt:lpstr>
      <vt:lpstr>Wingdings</vt:lpstr>
      <vt:lpstr>ECCLab_v4</vt:lpstr>
      <vt:lpstr>Progress report</vt:lpstr>
      <vt:lpstr>Evaluation metric </vt:lpstr>
      <vt:lpstr>Evaluation metric </vt:lpstr>
      <vt:lpstr>Evaluation metric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LDPC Decoder With Time-Domain Analog and Digital Mixed-Signal Processing</dc:title>
  <dc:creator>RainRain</dc:creator>
  <cp:lastModifiedBy>孟儒 吳</cp:lastModifiedBy>
  <cp:revision>855</cp:revision>
  <dcterms:created xsi:type="dcterms:W3CDTF">2014-02-17T13:41:10Z</dcterms:created>
  <dcterms:modified xsi:type="dcterms:W3CDTF">2024-10-15T10:00:40Z</dcterms:modified>
</cp:coreProperties>
</file>