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Barlow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1AF5C6-59C6-476C-9931-1655E00DC529}">
  <a:tblStyle styleId="{001AF5C6-59C6-476C-9931-1655E00DC5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arlowCondensed-bold.fntdata"/><Relationship Id="rId30" Type="http://schemas.openxmlformats.org/officeDocument/2006/relationships/font" Target="fonts/BarlowCondensed-regular.fntdata"/><Relationship Id="rId11" Type="http://schemas.openxmlformats.org/officeDocument/2006/relationships/slide" Target="slides/slide4.xml"/><Relationship Id="rId33" Type="http://schemas.openxmlformats.org/officeDocument/2006/relationships/font" Target="fonts/BarlowCondensed-boldItalic.fntdata"/><Relationship Id="rId10" Type="http://schemas.openxmlformats.org/officeDocument/2006/relationships/slide" Target="slides/slide3.xml"/><Relationship Id="rId32" Type="http://schemas.openxmlformats.org/officeDocument/2006/relationships/font" Target="fonts/BarlowCondense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498abda915_2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3498abda915_2_2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This paper mainly introduces the working principles of the NEVA MATLAB package, which is designed for non-stationary extreme value analysis. It also includes a case study to demonstrate how the tool can be applied in practice.</a:t>
            </a:r>
            <a:endParaRPr/>
          </a:p>
        </p:txBody>
      </p:sp>
      <p:sp>
        <p:nvSpPr>
          <p:cNvPr id="305" name="Google Shape;305;g3498abda915_2_2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498abda915_2_3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3498abda915_2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498abda915_2_3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3498abda915_2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498abda915_2_3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Now we move on to a case study, which illustrates how the ProNEVA toolbox can be applied in a real-world context. The focus is on Phoenix, Arizona — a region increasingly affected by extreme heat events. This makes it an ideal location to analyze non-stationary behavior in extreme temperatures.</a:t>
            </a:r>
            <a:endParaRPr/>
          </a:p>
        </p:txBody>
      </p:sp>
      <p:sp>
        <p:nvSpPr>
          <p:cNvPr id="403" name="Google Shape;403;g3498abda915_2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498abda915_2_3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dataset used in this study comes from the Climatic Research Unit (CRU). It includes monthly gridded temperature data spanning from 1901 to 2024, with a resolution of 0.5° by 0.5° in latitude and longitude. We extracted the annual maxima from the monthly maximum temperature variable, and selected the grid cell corresponding to the Phoenix area for analysis</a:t>
            </a:r>
            <a:endParaRPr/>
          </a:p>
        </p:txBody>
      </p:sp>
      <p:sp>
        <p:nvSpPr>
          <p:cNvPr id="411" name="Google Shape;411;g3498abda915_2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498abda915_2_3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This plot shows the annual maximum temperatures recorded for Phoenix over the past century. As we can see, there’s a clear trend. This trend provides motivation to test whether non-stationary models offer better predictive performance than traditional stationary models.</a:t>
            </a:r>
            <a:endParaRPr/>
          </a:p>
        </p:txBody>
      </p:sp>
      <p:sp>
        <p:nvSpPr>
          <p:cNvPr id="419" name="Google Shape;419;g3498abda915_2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49c9fbbee0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Here we compare a stationary model with three non-stationary models where the location parameter μ varies over time — linearly, quadratically, or exponentially. We evaluate them using metrics such as the KS test rejection rate, AIC, BIC, RMSE, and NSE. All non-stationary models outperform the stationary model, with the quadratic and exponential forms showing the best fit.</a:t>
            </a:r>
            <a:endParaRPr/>
          </a:p>
        </p:txBody>
      </p:sp>
      <p:sp>
        <p:nvSpPr>
          <p:cNvPr id="430" name="Google Shape;430;g349c9fbbee0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498abda915_2_3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This visual comparison highlights how each model fits the data. The stationary model underestimates extremes in recent years, while the non-stationary models are able to track the rising trend. This demonstrates the importance of accounting for changing behavior over time.</a:t>
            </a:r>
            <a:endParaRPr/>
          </a:p>
        </p:txBody>
      </p:sp>
      <p:sp>
        <p:nvSpPr>
          <p:cNvPr id="438" name="Google Shape;438;g3498abda915_2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9c9fbbee0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Here we focus specifically on the non-stationary location parameter μ. The trend in μ indicates a significant shift in the distribution's center over time. This implies that extreme high temperatures are becoming more common, and the entire distribution of extremes is shifting rightward.</a:t>
            </a:r>
            <a:endParaRPr/>
          </a:p>
        </p:txBody>
      </p:sp>
      <p:sp>
        <p:nvSpPr>
          <p:cNvPr id="447" name="Google Shape;447;g349c9fbbee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498abda915_2_4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Using the non-stationary models, we examine how return levels and return periods change. For example, here for a 10 yr return period, we have a expected waiting time less than 10 yrs. This reflects the increasing risk of extreme temperature events over time.</a:t>
            </a:r>
            <a:endParaRPr/>
          </a:p>
        </p:txBody>
      </p:sp>
      <p:sp>
        <p:nvSpPr>
          <p:cNvPr id="458" name="Google Shape;458;g3498abda915_2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498abda915_2_4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This diagram shows that when we fix the return period, we can see a increasing trend of return level over time.</a:t>
            </a:r>
            <a:endParaRPr/>
          </a:p>
        </p:txBody>
      </p:sp>
      <p:sp>
        <p:nvSpPr>
          <p:cNvPr id="467" name="Google Shape;467;g3498abda915_2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498abda915_2_2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498abda915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498abda915_2_4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However, caution is necessary. As the authors pointed out, historical trends should not be blindly extrapolated into the future. Future climate conditions may be influenced by entirely different natural and human-driven factors. So while non-stationary models are powerful, we must be careful in how we apply them for long-term projections.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So let’s say that the future temperature may be affected by greenhouse gas, and we don’t know if the greenhouse gas emission will increase or not in the future. if global climate policy tightens or technology shifts to renewables, emission trends could reverse. Conversely, if mitigation fails, warming could accelerate. As a result, if warming slows down and we are still using the original fitting, we may overestimate the risk and reserve more money instead of investing it. And conversely, we may underestimate, which may cause a bankrupt.</a:t>
            </a:r>
            <a:endParaRPr/>
          </a:p>
        </p:txBody>
      </p:sp>
      <p:sp>
        <p:nvSpPr>
          <p:cNvPr id="476" name="Google Shape;476;g3498abda915_2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498abda915_2_4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3498abda915_2_4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498abda915_2_4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3498abda915_2_4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498abda915_2_2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3498abda915_2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498abda915_2_2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498abda915_2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498abda915_2_2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3498abda915_2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98abda915_2_2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3498abda915_2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9c9fbbee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9c9fbbee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498abda915_2_2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3498abda915_2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498abda915_2_3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3498abda915_2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jpg"/><Relationship Id="rId4" Type="http://schemas.openxmlformats.org/officeDocument/2006/relationships/image" Target="../media/image15.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21.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3" name="Shape 63"/>
        <p:cNvGrpSpPr/>
        <p:nvPr/>
      </p:nvGrpSpPr>
      <p:grpSpPr>
        <a:xfrm>
          <a:off x="0" y="0"/>
          <a:ext cx="0" cy="0"/>
          <a:chOff x="0" y="0"/>
          <a:chExt cx="0" cy="0"/>
        </a:xfrm>
      </p:grpSpPr>
      <p:pic>
        <p:nvPicPr>
          <p:cNvPr descr="University of Waterloo Faculty of Mathematics logo" id="64" name="Google Shape;64;p14"/>
          <p:cNvPicPr preferRelativeResize="0"/>
          <p:nvPr/>
        </p:nvPicPr>
        <p:blipFill rotWithShape="1">
          <a:blip r:embed="rId2">
            <a:alphaModFix/>
          </a:blip>
          <a:srcRect b="0" l="0" r="0" t="0"/>
          <a:stretch/>
        </p:blipFill>
        <p:spPr>
          <a:xfrm>
            <a:off x="0" y="4200217"/>
            <a:ext cx="3444526" cy="941567"/>
          </a:xfrm>
          <a:prstGeom prst="rect">
            <a:avLst/>
          </a:prstGeom>
          <a:noFill/>
          <a:ln>
            <a:noFill/>
          </a:ln>
        </p:spPr>
      </p:pic>
      <p:sp>
        <p:nvSpPr>
          <p:cNvPr id="65" name="Google Shape;65;p14"/>
          <p:cNvSpPr txBox="1"/>
          <p:nvPr>
            <p:ph type="ctrTitle"/>
          </p:nvPr>
        </p:nvSpPr>
        <p:spPr>
          <a:xfrm>
            <a:off x="339555" y="771705"/>
            <a:ext cx="7366170" cy="1105586"/>
          </a:xfrm>
          <a:prstGeom prst="rect">
            <a:avLst/>
          </a:prstGeom>
          <a:noFill/>
          <a:ln>
            <a:noFill/>
          </a:ln>
        </p:spPr>
        <p:txBody>
          <a:bodyPr anchorCtr="0" anchor="b" bIns="34275" lIns="0" spcFirstLastPara="1" rIns="68575" wrap="square" tIns="34275">
            <a:noAutofit/>
          </a:bodyPr>
          <a:lstStyle>
            <a:lvl1pPr lvl="0" algn="l">
              <a:lnSpc>
                <a:spcPct val="85000"/>
              </a:lnSpc>
              <a:spcBef>
                <a:spcPts val="0"/>
              </a:spcBef>
              <a:spcAft>
                <a:spcPts val="0"/>
              </a:spcAft>
              <a:buClr>
                <a:schemeClr val="dk1"/>
              </a:buClr>
              <a:buSzPts val="4100"/>
              <a:buFont typeface="Barlow Condensed"/>
              <a:buNone/>
              <a:defRPr b="1" i="0" sz="4100"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4"/>
          <p:cNvSpPr txBox="1"/>
          <p:nvPr>
            <p:ph idx="1" type="subTitle"/>
          </p:nvPr>
        </p:nvSpPr>
        <p:spPr>
          <a:xfrm>
            <a:off x="339555" y="3200116"/>
            <a:ext cx="4114682" cy="499912"/>
          </a:xfrm>
          <a:prstGeom prst="rect">
            <a:avLst/>
          </a:prstGeom>
          <a:noFill/>
          <a:ln>
            <a:noFill/>
          </a:ln>
        </p:spPr>
        <p:txBody>
          <a:bodyPr anchorCtr="0" anchor="t" bIns="34275" lIns="0" spcFirstLastPara="1" rIns="68575" wrap="square" tIns="34275">
            <a:normAutofit/>
          </a:bodyPr>
          <a:lstStyle>
            <a:lvl1pPr lvl="0" algn="l">
              <a:lnSpc>
                <a:spcPct val="100000"/>
              </a:lnSpc>
              <a:spcBef>
                <a:spcPts val="600"/>
              </a:spcBef>
              <a:spcAft>
                <a:spcPts val="0"/>
              </a:spcAft>
              <a:buSzPts val="1000"/>
              <a:buNone/>
              <a:defRPr b="0" sz="1100">
                <a:solidFill>
                  <a:srgbClr val="7F7F7F"/>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7" name="Google Shape;67;p14"/>
          <p:cNvSpPr txBox="1"/>
          <p:nvPr>
            <p:ph idx="10" type="dt"/>
          </p:nvPr>
        </p:nvSpPr>
        <p:spPr>
          <a:xfrm>
            <a:off x="339555" y="1981747"/>
            <a:ext cx="887187" cy="283472"/>
          </a:xfrm>
          <a:prstGeom prst="rect">
            <a:avLst/>
          </a:prstGeom>
          <a:solidFill>
            <a:schemeClr val="accent3"/>
          </a:solidFill>
          <a:ln>
            <a:noFill/>
          </a:ln>
        </p:spPr>
        <p:txBody>
          <a:bodyPr anchorCtr="0" anchor="ctr" bIns="34275" lIns="68575" spcFirstLastPara="1" rIns="68575" wrap="square" tIns="34275">
            <a:noAutofit/>
          </a:bodyPr>
          <a:lstStyle>
            <a:lvl1pPr lvl="0" algn="ctr">
              <a:spcBef>
                <a:spcPts val="0"/>
              </a:spcBef>
              <a:spcAft>
                <a:spcPts val="0"/>
              </a:spcAft>
              <a:buSzPts val="1100"/>
              <a:buNone/>
              <a:defRPr sz="800">
                <a:solidFill>
                  <a:schemeClr val="dk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1" type="ftr"/>
          </p:nvPr>
        </p:nvSpPr>
        <p:spPr>
          <a:xfrm>
            <a:off x="4967756" y="4782923"/>
            <a:ext cx="3220281"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2" type="sldNum"/>
          </p:nvPr>
        </p:nvSpPr>
        <p:spPr>
          <a:xfrm>
            <a:off x="8361312" y="4782923"/>
            <a:ext cx="415425"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b="0" i="0" sz="800" u="none" cap="none" strike="noStrike">
                <a:solidFill>
                  <a:schemeClr val="dk1"/>
                </a:solidFill>
                <a:latin typeface="Verdana"/>
                <a:ea typeface="Verdana"/>
                <a:cs typeface="Verdana"/>
                <a:sym typeface="Verdana"/>
              </a:defRPr>
            </a:lvl1pPr>
            <a:lvl2pPr indent="0" lvl="1" marL="0" algn="ctr">
              <a:spcBef>
                <a:spcPts val="0"/>
              </a:spcBef>
              <a:buNone/>
              <a:defRPr b="0" i="0" sz="800" u="none" cap="none" strike="noStrike">
                <a:solidFill>
                  <a:schemeClr val="dk1"/>
                </a:solidFill>
                <a:latin typeface="Verdana"/>
                <a:ea typeface="Verdana"/>
                <a:cs typeface="Verdana"/>
                <a:sym typeface="Verdana"/>
              </a:defRPr>
            </a:lvl2pPr>
            <a:lvl3pPr indent="0" lvl="2" marL="0" algn="ctr">
              <a:spcBef>
                <a:spcPts val="0"/>
              </a:spcBef>
              <a:buNone/>
              <a:defRPr b="0" i="0" sz="800" u="none" cap="none" strike="noStrike">
                <a:solidFill>
                  <a:schemeClr val="dk1"/>
                </a:solidFill>
                <a:latin typeface="Verdana"/>
                <a:ea typeface="Verdana"/>
                <a:cs typeface="Verdana"/>
                <a:sym typeface="Verdana"/>
              </a:defRPr>
            </a:lvl3pPr>
            <a:lvl4pPr indent="0" lvl="3" marL="0" algn="ctr">
              <a:spcBef>
                <a:spcPts val="0"/>
              </a:spcBef>
              <a:buNone/>
              <a:defRPr b="0" i="0" sz="800" u="none" cap="none" strike="noStrike">
                <a:solidFill>
                  <a:schemeClr val="dk1"/>
                </a:solidFill>
                <a:latin typeface="Verdana"/>
                <a:ea typeface="Verdana"/>
                <a:cs typeface="Verdana"/>
                <a:sym typeface="Verdana"/>
              </a:defRPr>
            </a:lvl4pPr>
            <a:lvl5pPr indent="0" lvl="4" marL="0" algn="ctr">
              <a:spcBef>
                <a:spcPts val="0"/>
              </a:spcBef>
              <a:buNone/>
              <a:defRPr b="0" i="0" sz="800" u="none" cap="none" strike="noStrike">
                <a:solidFill>
                  <a:schemeClr val="dk1"/>
                </a:solidFill>
                <a:latin typeface="Verdana"/>
                <a:ea typeface="Verdana"/>
                <a:cs typeface="Verdana"/>
                <a:sym typeface="Verdana"/>
              </a:defRPr>
            </a:lvl5pPr>
            <a:lvl6pPr indent="0" lvl="5" marL="0" algn="ctr">
              <a:spcBef>
                <a:spcPts val="0"/>
              </a:spcBef>
              <a:buNone/>
              <a:defRPr b="0" i="0" sz="800" u="none" cap="none" strike="noStrike">
                <a:solidFill>
                  <a:schemeClr val="dk1"/>
                </a:solidFill>
                <a:latin typeface="Verdana"/>
                <a:ea typeface="Verdana"/>
                <a:cs typeface="Verdana"/>
                <a:sym typeface="Verdana"/>
              </a:defRPr>
            </a:lvl6pPr>
            <a:lvl7pPr indent="0" lvl="6" marL="0" algn="ctr">
              <a:spcBef>
                <a:spcPts val="0"/>
              </a:spcBef>
              <a:buNone/>
              <a:defRPr b="0" i="0" sz="800" u="none" cap="none" strike="noStrike">
                <a:solidFill>
                  <a:schemeClr val="dk1"/>
                </a:solidFill>
                <a:latin typeface="Verdana"/>
                <a:ea typeface="Verdana"/>
                <a:cs typeface="Verdana"/>
                <a:sym typeface="Verdana"/>
              </a:defRPr>
            </a:lvl7pPr>
            <a:lvl8pPr indent="0" lvl="7" marL="0" algn="ctr">
              <a:spcBef>
                <a:spcPts val="0"/>
              </a:spcBef>
              <a:buNone/>
              <a:defRPr b="0" i="0" sz="800" u="none" cap="none" strike="noStrike">
                <a:solidFill>
                  <a:schemeClr val="dk1"/>
                </a:solidFill>
                <a:latin typeface="Verdana"/>
                <a:ea typeface="Verdana"/>
                <a:cs typeface="Verdana"/>
                <a:sym typeface="Verdana"/>
              </a:defRPr>
            </a:lvl8pPr>
            <a:lvl9pPr indent="0" lvl="8" marL="0" algn="ctr">
              <a:spcBef>
                <a:spcPts val="0"/>
              </a:spcBef>
              <a:buNone/>
              <a:defRPr b="0" i="0" sz="800" u="none" cap="none" strike="noStrike">
                <a:solidFill>
                  <a:schemeClr val="dk1"/>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CA"/>
              <a:t>‹#›</a:t>
            </a:fld>
            <a:endParaRPr/>
          </a:p>
        </p:txBody>
      </p:sp>
      <p:grpSp>
        <p:nvGrpSpPr>
          <p:cNvPr id="70" name="Google Shape;70;p14"/>
          <p:cNvGrpSpPr/>
          <p:nvPr/>
        </p:nvGrpSpPr>
        <p:grpSpPr>
          <a:xfrm>
            <a:off x="0" y="0"/>
            <a:ext cx="9144000" cy="297873"/>
            <a:chOff x="0" y="0"/>
            <a:chExt cx="12192000" cy="397164"/>
          </a:xfrm>
        </p:grpSpPr>
        <p:sp>
          <p:nvSpPr>
            <p:cNvPr id="71" name="Google Shape;71;p14"/>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72" name="Google Shape;72;p14"/>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73" name="Google Shape;73;p14"/>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74" name="Google Shape;74;p14"/>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75" name="Google Shape;75;p14"/>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15"/>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5"/>
          <p:cNvSpPr txBox="1"/>
          <p:nvPr>
            <p:ph idx="1" type="body"/>
          </p:nvPr>
        </p:nvSpPr>
        <p:spPr>
          <a:xfrm>
            <a:off x="194911" y="1059872"/>
            <a:ext cx="8677297" cy="3446338"/>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600"/>
              </a:spcBef>
              <a:spcAft>
                <a:spcPts val="0"/>
              </a:spcAft>
              <a:buSzPts val="1100"/>
              <a:buChar char="▪"/>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5"/>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5"/>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5"/>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showMasterSp="0">
  <p:cSld name="Section Divider 1">
    <p:spTree>
      <p:nvGrpSpPr>
        <p:cNvPr id="82" name="Shape 82"/>
        <p:cNvGrpSpPr/>
        <p:nvPr/>
      </p:nvGrpSpPr>
      <p:grpSpPr>
        <a:xfrm>
          <a:off x="0" y="0"/>
          <a:ext cx="0" cy="0"/>
          <a:chOff x="0" y="0"/>
          <a:chExt cx="0" cy="0"/>
        </a:xfrm>
      </p:grpSpPr>
      <p:sp>
        <p:nvSpPr>
          <p:cNvPr id="83" name="Google Shape;83;p16"/>
          <p:cNvSpPr txBox="1"/>
          <p:nvPr>
            <p:ph idx="1" type="body"/>
          </p:nvPr>
        </p:nvSpPr>
        <p:spPr>
          <a:xfrm>
            <a:off x="1163241" y="2596169"/>
            <a:ext cx="6803231" cy="448866"/>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600"/>
              </a:spcBef>
              <a:spcAft>
                <a:spcPts val="0"/>
              </a:spcAft>
              <a:buSzPts val="2000"/>
              <a:buNone/>
              <a:defRPr sz="2400"/>
            </a:lvl1pPr>
            <a:lvl2pPr indent="-228600" lvl="1" marL="914400" algn="ctr">
              <a:lnSpc>
                <a:spcPct val="100000"/>
              </a:lnSpc>
              <a:spcBef>
                <a:spcPts val="600"/>
              </a:spcBef>
              <a:spcAft>
                <a:spcPts val="0"/>
              </a:spcAft>
              <a:buSzPts val="1300"/>
              <a:buNone/>
              <a:defRPr/>
            </a:lvl2pPr>
            <a:lvl3pPr indent="-228600" lvl="2" marL="1371600" algn="ctr">
              <a:lnSpc>
                <a:spcPct val="100000"/>
              </a:lnSpc>
              <a:spcBef>
                <a:spcPts val="600"/>
              </a:spcBef>
              <a:spcAft>
                <a:spcPts val="0"/>
              </a:spcAft>
              <a:buSzPts val="1100"/>
              <a:buNone/>
              <a:defRPr/>
            </a:lvl3pPr>
            <a:lvl4pPr indent="-228600" lvl="3" marL="1828800" algn="ctr">
              <a:lnSpc>
                <a:spcPct val="100000"/>
              </a:lnSpc>
              <a:spcBef>
                <a:spcPts val="600"/>
              </a:spcBef>
              <a:spcAft>
                <a:spcPts val="0"/>
              </a:spcAft>
              <a:buSzPts val="1000"/>
              <a:buNone/>
              <a:defRPr/>
            </a:lvl4pPr>
            <a:lvl5pPr indent="-228600" lvl="4" marL="2286000" algn="ctr">
              <a:lnSpc>
                <a:spcPct val="100000"/>
              </a:lnSpc>
              <a:spcBef>
                <a:spcPts val="600"/>
              </a:spcBef>
              <a:spcAft>
                <a:spcPts val="0"/>
              </a:spcAft>
              <a:buSzPts val="1000"/>
              <a:buNone/>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6"/>
          <p:cNvSpPr txBox="1"/>
          <p:nvPr>
            <p:ph type="title"/>
          </p:nvPr>
        </p:nvSpPr>
        <p:spPr>
          <a:xfrm>
            <a:off x="215693" y="1787236"/>
            <a:ext cx="8677297" cy="784514"/>
          </a:xfrm>
          <a:prstGeom prst="rect">
            <a:avLst/>
          </a:prstGeom>
          <a:noFill/>
          <a:ln>
            <a:noFill/>
          </a:ln>
        </p:spPr>
        <p:txBody>
          <a:bodyPr anchorCtr="0" anchor="b" bIns="34275" lIns="68575" spcFirstLastPara="1" rIns="68575" wrap="square" tIns="34275">
            <a:normAutofit/>
          </a:bodyPr>
          <a:lstStyle>
            <a:lvl1pPr lvl="0" algn="ctr">
              <a:lnSpc>
                <a:spcPct val="85000"/>
              </a:lnSpc>
              <a:spcBef>
                <a:spcPts val="0"/>
              </a:spcBef>
              <a:spcAft>
                <a:spcPts val="0"/>
              </a:spcAft>
              <a:buClr>
                <a:schemeClr val="dk1"/>
              </a:buClr>
              <a:buSzPts val="4500"/>
              <a:buFont typeface="Barlow Condensed"/>
              <a:buNone/>
              <a:defRPr b="1" sz="45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6"/>
          <p:cNvSpPr txBox="1"/>
          <p:nvPr>
            <p:ph idx="10" type="dt"/>
          </p:nvPr>
        </p:nvSpPr>
        <p:spPr>
          <a:xfrm>
            <a:off x="8063253"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6"/>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6"/>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grpSp>
        <p:nvGrpSpPr>
          <p:cNvPr id="88" name="Google Shape;88;p16"/>
          <p:cNvGrpSpPr/>
          <p:nvPr/>
        </p:nvGrpSpPr>
        <p:grpSpPr>
          <a:xfrm>
            <a:off x="0" y="0"/>
            <a:ext cx="9144000" cy="297873"/>
            <a:chOff x="0" y="0"/>
            <a:chExt cx="12192000" cy="397164"/>
          </a:xfrm>
        </p:grpSpPr>
        <p:sp>
          <p:nvSpPr>
            <p:cNvPr id="89" name="Google Shape;89;p16"/>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90" name="Google Shape;90;p16"/>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91" name="Google Shape;91;p16"/>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92" name="Google Shape;92;p16"/>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93" name="Google Shape;93;p16"/>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spTree>
      <p:nvGrpSpPr>
        <p:cNvPr id="94" name="Shape 94"/>
        <p:cNvGrpSpPr/>
        <p:nvPr/>
      </p:nvGrpSpPr>
      <p:grpSpPr>
        <a:xfrm>
          <a:off x="0" y="0"/>
          <a:ext cx="0" cy="0"/>
          <a:chOff x="0" y="0"/>
          <a:chExt cx="0" cy="0"/>
        </a:xfrm>
      </p:grpSpPr>
      <p:sp>
        <p:nvSpPr>
          <p:cNvPr id="95" name="Google Shape;95;p17"/>
          <p:cNvSpPr txBox="1"/>
          <p:nvPr>
            <p:ph type="title"/>
          </p:nvPr>
        </p:nvSpPr>
        <p:spPr>
          <a:xfrm>
            <a:off x="492919" y="3435927"/>
            <a:ext cx="8158163" cy="1198418"/>
          </a:xfrm>
          <a:prstGeom prst="rect">
            <a:avLst/>
          </a:prstGeom>
          <a:noFill/>
          <a:ln>
            <a:noFill/>
          </a:ln>
        </p:spPr>
        <p:txBody>
          <a:bodyPr anchorCtr="1" anchor="ctr" bIns="34275" lIns="68575" spcFirstLastPara="1" rIns="68575" wrap="square" tIns="34275">
            <a:noAutofit/>
          </a:bodyPr>
          <a:lstStyle>
            <a:lvl1pPr lvl="0" algn="ctr">
              <a:lnSpc>
                <a:spcPct val="85000"/>
              </a:lnSpc>
              <a:spcBef>
                <a:spcPts val="0"/>
              </a:spcBef>
              <a:spcAft>
                <a:spcPts val="0"/>
              </a:spcAft>
              <a:buClr>
                <a:schemeClr val="dk1"/>
              </a:buClr>
              <a:buSzPts val="1400"/>
              <a:buFont typeface="Verdana"/>
              <a:buNone/>
              <a:defRPr b="0" i="0" sz="1400" cap="none">
                <a:solidFill>
                  <a:schemeClr val="dk1"/>
                </a:solidFill>
                <a:latin typeface="Verdana"/>
                <a:ea typeface="Verdana"/>
                <a:cs typeface="Verdana"/>
                <a:sym typeface="Verdan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7"/>
          <p:cNvSpPr txBox="1"/>
          <p:nvPr>
            <p:ph idx="10" type="dt"/>
          </p:nvPr>
        </p:nvSpPr>
        <p:spPr>
          <a:xfrm>
            <a:off x="8039300"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7"/>
          <p:cNvSpPr txBox="1"/>
          <p:nvPr>
            <p:ph idx="11" type="ftr"/>
          </p:nvPr>
        </p:nvSpPr>
        <p:spPr>
          <a:xfrm>
            <a:off x="218864" y="4751482"/>
            <a:ext cx="3621881"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7"/>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pic>
        <p:nvPicPr>
          <p:cNvPr descr="University of Waterloo Faculty of Mathematics logo" id="99" name="Google Shape;99;p17"/>
          <p:cNvPicPr preferRelativeResize="0"/>
          <p:nvPr/>
        </p:nvPicPr>
        <p:blipFill rotWithShape="1">
          <a:blip r:embed="rId2">
            <a:alphaModFix/>
          </a:blip>
          <a:srcRect b="0" l="0" r="0" t="0"/>
          <a:stretch/>
        </p:blipFill>
        <p:spPr>
          <a:xfrm>
            <a:off x="2256797" y="739189"/>
            <a:ext cx="4630404" cy="3056399"/>
          </a:xfrm>
          <a:prstGeom prst="rect">
            <a:avLst/>
          </a:prstGeom>
          <a:noFill/>
          <a:ln>
            <a:noFill/>
          </a:ln>
        </p:spPr>
      </p:pic>
      <p:grpSp>
        <p:nvGrpSpPr>
          <p:cNvPr id="100" name="Google Shape;100;p17"/>
          <p:cNvGrpSpPr/>
          <p:nvPr/>
        </p:nvGrpSpPr>
        <p:grpSpPr>
          <a:xfrm>
            <a:off x="0" y="0"/>
            <a:ext cx="9144000" cy="297873"/>
            <a:chOff x="0" y="0"/>
            <a:chExt cx="12192000" cy="397164"/>
          </a:xfrm>
        </p:grpSpPr>
        <p:sp>
          <p:nvSpPr>
            <p:cNvPr id="101" name="Google Shape;101;p17"/>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02" name="Google Shape;102;p17"/>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03" name="Google Shape;103;p17"/>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04" name="Google Shape;104;p17"/>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05" name="Google Shape;105;p17"/>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spTree>
      <p:nvGrpSpPr>
        <p:cNvPr id="106" name="Shape 106"/>
        <p:cNvGrpSpPr/>
        <p:nvPr/>
      </p:nvGrpSpPr>
      <p:grpSpPr>
        <a:xfrm>
          <a:off x="0" y="0"/>
          <a:ext cx="0" cy="0"/>
          <a:chOff x="0" y="0"/>
          <a:chExt cx="0" cy="0"/>
        </a:xfrm>
      </p:grpSpPr>
      <p:sp>
        <p:nvSpPr>
          <p:cNvPr id="107" name="Google Shape;107;p18"/>
          <p:cNvSpPr/>
          <p:nvPr>
            <p:ph idx="2" type="pic"/>
          </p:nvPr>
        </p:nvSpPr>
        <p:spPr>
          <a:xfrm>
            <a:off x="4570593" y="297873"/>
            <a:ext cx="4573407" cy="4845627"/>
          </a:xfrm>
          <a:prstGeom prst="rect">
            <a:avLst/>
          </a:prstGeom>
          <a:noFill/>
          <a:ln>
            <a:noFill/>
          </a:ln>
        </p:spPr>
      </p:sp>
      <p:sp>
        <p:nvSpPr>
          <p:cNvPr id="108" name="Google Shape;108;p18"/>
          <p:cNvSpPr txBox="1"/>
          <p:nvPr>
            <p:ph type="ctrTitle"/>
          </p:nvPr>
        </p:nvSpPr>
        <p:spPr>
          <a:xfrm>
            <a:off x="339555" y="771705"/>
            <a:ext cx="4114682" cy="1105586"/>
          </a:xfrm>
          <a:prstGeom prst="rect">
            <a:avLst/>
          </a:prstGeom>
          <a:noFill/>
          <a:ln>
            <a:noFill/>
          </a:ln>
        </p:spPr>
        <p:txBody>
          <a:bodyPr anchorCtr="0" anchor="b" bIns="34275" lIns="0" spcFirstLastPara="1" rIns="68575" wrap="square" tIns="34275">
            <a:noAutofit/>
          </a:bodyPr>
          <a:lstStyle>
            <a:lvl1pPr lvl="0" algn="l">
              <a:lnSpc>
                <a:spcPct val="85000"/>
              </a:lnSpc>
              <a:spcBef>
                <a:spcPts val="0"/>
              </a:spcBef>
              <a:spcAft>
                <a:spcPts val="0"/>
              </a:spcAft>
              <a:buClr>
                <a:schemeClr val="dk1"/>
              </a:buClr>
              <a:buSzPts val="4100"/>
              <a:buFont typeface="Barlow Condensed"/>
              <a:buNone/>
              <a:defRPr b="1" sz="4100"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18"/>
          <p:cNvSpPr txBox="1"/>
          <p:nvPr>
            <p:ph idx="1" type="subTitle"/>
          </p:nvPr>
        </p:nvSpPr>
        <p:spPr>
          <a:xfrm>
            <a:off x="339555" y="3200116"/>
            <a:ext cx="4114682" cy="499912"/>
          </a:xfrm>
          <a:prstGeom prst="rect">
            <a:avLst/>
          </a:prstGeom>
          <a:noFill/>
          <a:ln>
            <a:noFill/>
          </a:ln>
        </p:spPr>
        <p:txBody>
          <a:bodyPr anchorCtr="0" anchor="t" bIns="34275" lIns="0" spcFirstLastPara="1" rIns="68575" wrap="square" tIns="34275">
            <a:normAutofit/>
          </a:bodyPr>
          <a:lstStyle>
            <a:lvl1pPr lvl="0" algn="l">
              <a:lnSpc>
                <a:spcPct val="100000"/>
              </a:lnSpc>
              <a:spcBef>
                <a:spcPts val="600"/>
              </a:spcBef>
              <a:spcAft>
                <a:spcPts val="0"/>
              </a:spcAft>
              <a:buSzPts val="1000"/>
              <a:buNone/>
              <a:defRPr b="0" sz="1100">
                <a:solidFill>
                  <a:srgbClr val="7F7F7F"/>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10" name="Google Shape;110;p18"/>
          <p:cNvSpPr txBox="1"/>
          <p:nvPr>
            <p:ph idx="10" type="dt"/>
          </p:nvPr>
        </p:nvSpPr>
        <p:spPr>
          <a:xfrm>
            <a:off x="339555" y="1981747"/>
            <a:ext cx="887187" cy="283472"/>
          </a:xfrm>
          <a:prstGeom prst="rect">
            <a:avLst/>
          </a:prstGeom>
          <a:solidFill>
            <a:schemeClr val="accent3"/>
          </a:solidFill>
          <a:ln>
            <a:noFill/>
          </a:ln>
        </p:spPr>
        <p:txBody>
          <a:bodyPr anchorCtr="0" anchor="ctr" bIns="34275" lIns="68575" spcFirstLastPara="1" rIns="68575" wrap="square" tIns="34275">
            <a:noAutofit/>
          </a:bodyPr>
          <a:lstStyle>
            <a:lvl1pPr lvl="0" algn="ctr">
              <a:spcBef>
                <a:spcPts val="0"/>
              </a:spcBef>
              <a:spcAft>
                <a:spcPts val="0"/>
              </a:spcAft>
              <a:buSzPts val="1100"/>
              <a:buNone/>
              <a:defRPr sz="800">
                <a:solidFill>
                  <a:schemeClr val="dk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8"/>
          <p:cNvSpPr txBox="1"/>
          <p:nvPr>
            <p:ph idx="11" type="ftr"/>
          </p:nvPr>
        </p:nvSpPr>
        <p:spPr>
          <a:xfrm>
            <a:off x="4967756" y="4782923"/>
            <a:ext cx="3220281"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8"/>
          <p:cNvSpPr txBox="1"/>
          <p:nvPr>
            <p:ph idx="12" type="sldNum"/>
          </p:nvPr>
        </p:nvSpPr>
        <p:spPr>
          <a:xfrm>
            <a:off x="8361312" y="4782923"/>
            <a:ext cx="415425"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800">
                <a:solidFill>
                  <a:schemeClr val="dk1"/>
                </a:solidFill>
                <a:latin typeface="Verdana"/>
                <a:ea typeface="Verdana"/>
                <a:cs typeface="Verdana"/>
                <a:sym typeface="Verdana"/>
              </a:defRPr>
            </a:lvl1pPr>
            <a:lvl2pPr indent="0" lvl="1" marL="0" algn="ctr">
              <a:spcBef>
                <a:spcPts val="0"/>
              </a:spcBef>
              <a:buNone/>
              <a:defRPr sz="800">
                <a:solidFill>
                  <a:schemeClr val="dk1"/>
                </a:solidFill>
                <a:latin typeface="Verdana"/>
                <a:ea typeface="Verdana"/>
                <a:cs typeface="Verdana"/>
                <a:sym typeface="Verdana"/>
              </a:defRPr>
            </a:lvl2pPr>
            <a:lvl3pPr indent="0" lvl="2" marL="0" algn="ctr">
              <a:spcBef>
                <a:spcPts val="0"/>
              </a:spcBef>
              <a:buNone/>
              <a:defRPr sz="800">
                <a:solidFill>
                  <a:schemeClr val="dk1"/>
                </a:solidFill>
                <a:latin typeface="Verdana"/>
                <a:ea typeface="Verdana"/>
                <a:cs typeface="Verdana"/>
                <a:sym typeface="Verdana"/>
              </a:defRPr>
            </a:lvl3pPr>
            <a:lvl4pPr indent="0" lvl="3" marL="0" algn="ctr">
              <a:spcBef>
                <a:spcPts val="0"/>
              </a:spcBef>
              <a:buNone/>
              <a:defRPr sz="800">
                <a:solidFill>
                  <a:schemeClr val="dk1"/>
                </a:solidFill>
                <a:latin typeface="Verdana"/>
                <a:ea typeface="Verdana"/>
                <a:cs typeface="Verdana"/>
                <a:sym typeface="Verdana"/>
              </a:defRPr>
            </a:lvl4pPr>
            <a:lvl5pPr indent="0" lvl="4" marL="0" algn="ctr">
              <a:spcBef>
                <a:spcPts val="0"/>
              </a:spcBef>
              <a:buNone/>
              <a:defRPr sz="800">
                <a:solidFill>
                  <a:schemeClr val="dk1"/>
                </a:solidFill>
                <a:latin typeface="Verdana"/>
                <a:ea typeface="Verdana"/>
                <a:cs typeface="Verdana"/>
                <a:sym typeface="Verdana"/>
              </a:defRPr>
            </a:lvl5pPr>
            <a:lvl6pPr indent="0" lvl="5" marL="0" algn="ctr">
              <a:spcBef>
                <a:spcPts val="0"/>
              </a:spcBef>
              <a:buNone/>
              <a:defRPr sz="800">
                <a:solidFill>
                  <a:schemeClr val="dk1"/>
                </a:solidFill>
                <a:latin typeface="Verdana"/>
                <a:ea typeface="Verdana"/>
                <a:cs typeface="Verdana"/>
                <a:sym typeface="Verdana"/>
              </a:defRPr>
            </a:lvl6pPr>
            <a:lvl7pPr indent="0" lvl="6" marL="0" algn="ctr">
              <a:spcBef>
                <a:spcPts val="0"/>
              </a:spcBef>
              <a:buNone/>
              <a:defRPr sz="800">
                <a:solidFill>
                  <a:schemeClr val="dk1"/>
                </a:solidFill>
                <a:latin typeface="Verdana"/>
                <a:ea typeface="Verdana"/>
                <a:cs typeface="Verdana"/>
                <a:sym typeface="Verdana"/>
              </a:defRPr>
            </a:lvl7pPr>
            <a:lvl8pPr indent="0" lvl="7" marL="0" algn="ctr">
              <a:spcBef>
                <a:spcPts val="0"/>
              </a:spcBef>
              <a:buNone/>
              <a:defRPr sz="800">
                <a:solidFill>
                  <a:schemeClr val="dk1"/>
                </a:solidFill>
                <a:latin typeface="Verdana"/>
                <a:ea typeface="Verdana"/>
                <a:cs typeface="Verdana"/>
                <a:sym typeface="Verdana"/>
              </a:defRPr>
            </a:lvl8pPr>
            <a:lvl9pPr indent="0" lvl="8" marL="0" algn="ctr">
              <a:spcBef>
                <a:spcPts val="0"/>
              </a:spcBef>
              <a:buNone/>
              <a:defRPr sz="800">
                <a:solidFill>
                  <a:schemeClr val="dk1"/>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CA"/>
              <a:t>‹#›</a:t>
            </a:fld>
            <a:endParaRPr/>
          </a:p>
        </p:txBody>
      </p:sp>
      <p:grpSp>
        <p:nvGrpSpPr>
          <p:cNvPr id="113" name="Google Shape;113;p18"/>
          <p:cNvGrpSpPr/>
          <p:nvPr/>
        </p:nvGrpSpPr>
        <p:grpSpPr>
          <a:xfrm>
            <a:off x="0" y="0"/>
            <a:ext cx="9144000" cy="297873"/>
            <a:chOff x="0" y="0"/>
            <a:chExt cx="12192000" cy="397164"/>
          </a:xfrm>
        </p:grpSpPr>
        <p:sp>
          <p:nvSpPr>
            <p:cNvPr id="114" name="Google Shape;114;p18"/>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15" name="Google Shape;115;p18"/>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16" name="Google Shape;116;p18"/>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17" name="Google Shape;117;p18"/>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18" name="Google Shape;118;p18"/>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pic>
        <p:nvPicPr>
          <p:cNvPr descr="University of Waterloo Faculty of Mathematics logo" id="119" name="Google Shape;119;p18"/>
          <p:cNvPicPr preferRelativeResize="0"/>
          <p:nvPr/>
        </p:nvPicPr>
        <p:blipFill rotWithShape="1">
          <a:blip r:embed="rId2">
            <a:alphaModFix/>
          </a:blip>
          <a:srcRect b="0" l="0" r="0" t="0"/>
          <a:stretch/>
        </p:blipFill>
        <p:spPr>
          <a:xfrm>
            <a:off x="0" y="4200217"/>
            <a:ext cx="3444526" cy="9415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ack" showMasterSp="0">
  <p:cSld name="Title Slide Black">
    <p:bg>
      <p:bgPr>
        <a:solidFill>
          <a:schemeClr val="dk1"/>
        </a:solidFill>
      </p:bgPr>
    </p:bg>
    <p:spTree>
      <p:nvGrpSpPr>
        <p:cNvPr id="120" name="Shape 120"/>
        <p:cNvGrpSpPr/>
        <p:nvPr/>
      </p:nvGrpSpPr>
      <p:grpSpPr>
        <a:xfrm>
          <a:off x="0" y="0"/>
          <a:ext cx="0" cy="0"/>
          <a:chOff x="0" y="0"/>
          <a:chExt cx="0" cy="0"/>
        </a:xfrm>
      </p:grpSpPr>
      <p:sp>
        <p:nvSpPr>
          <p:cNvPr id="121" name="Google Shape;121;p19"/>
          <p:cNvSpPr txBox="1"/>
          <p:nvPr>
            <p:ph type="ctrTitle"/>
          </p:nvPr>
        </p:nvSpPr>
        <p:spPr>
          <a:xfrm>
            <a:off x="339555" y="771705"/>
            <a:ext cx="7128045" cy="1105586"/>
          </a:xfrm>
          <a:prstGeom prst="rect">
            <a:avLst/>
          </a:prstGeom>
          <a:noFill/>
          <a:ln>
            <a:noFill/>
          </a:ln>
        </p:spPr>
        <p:txBody>
          <a:bodyPr anchorCtr="0" anchor="b" bIns="34275" lIns="0" spcFirstLastPara="1" rIns="68575" wrap="square" tIns="34275">
            <a:noAutofit/>
          </a:bodyPr>
          <a:lstStyle>
            <a:lvl1pPr lvl="0" algn="l">
              <a:lnSpc>
                <a:spcPct val="85000"/>
              </a:lnSpc>
              <a:spcBef>
                <a:spcPts val="0"/>
              </a:spcBef>
              <a:spcAft>
                <a:spcPts val="0"/>
              </a:spcAft>
              <a:buClr>
                <a:schemeClr val="lt1"/>
              </a:buClr>
              <a:buSzPts val="4100"/>
              <a:buFont typeface="Barlow Condensed"/>
              <a:buNone/>
              <a:defRPr b="1" sz="4100" cap="none">
                <a:solidFill>
                  <a:schemeClr val="lt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19"/>
          <p:cNvSpPr txBox="1"/>
          <p:nvPr>
            <p:ph idx="1" type="subTitle"/>
          </p:nvPr>
        </p:nvSpPr>
        <p:spPr>
          <a:xfrm>
            <a:off x="339555" y="3200116"/>
            <a:ext cx="4114682" cy="499912"/>
          </a:xfrm>
          <a:prstGeom prst="rect">
            <a:avLst/>
          </a:prstGeom>
          <a:noFill/>
          <a:ln>
            <a:noFill/>
          </a:ln>
        </p:spPr>
        <p:txBody>
          <a:bodyPr anchorCtr="0" anchor="t" bIns="34275" lIns="0" spcFirstLastPara="1" rIns="68575" wrap="square" tIns="34275">
            <a:normAutofit/>
          </a:bodyPr>
          <a:lstStyle>
            <a:lvl1pPr lvl="0" algn="l">
              <a:lnSpc>
                <a:spcPct val="100000"/>
              </a:lnSpc>
              <a:spcBef>
                <a:spcPts val="600"/>
              </a:spcBef>
              <a:spcAft>
                <a:spcPts val="0"/>
              </a:spcAft>
              <a:buSzPts val="1000"/>
              <a:buNone/>
              <a:defRPr b="0" sz="1100">
                <a:solidFill>
                  <a:srgbClr val="D8D8D8"/>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23" name="Google Shape;123;p19"/>
          <p:cNvSpPr txBox="1"/>
          <p:nvPr>
            <p:ph idx="10" type="dt"/>
          </p:nvPr>
        </p:nvSpPr>
        <p:spPr>
          <a:xfrm>
            <a:off x="339555" y="1981747"/>
            <a:ext cx="887187" cy="283472"/>
          </a:xfrm>
          <a:prstGeom prst="rect">
            <a:avLst/>
          </a:prstGeom>
          <a:solidFill>
            <a:schemeClr val="accent3"/>
          </a:solidFill>
          <a:ln>
            <a:noFill/>
          </a:ln>
        </p:spPr>
        <p:txBody>
          <a:bodyPr anchorCtr="0" anchor="ctr" bIns="34275" lIns="68575" spcFirstLastPara="1" rIns="68575" wrap="square" tIns="34275">
            <a:noAutofit/>
          </a:bodyPr>
          <a:lstStyle>
            <a:lvl1pPr lvl="0" algn="ctr">
              <a:spcBef>
                <a:spcPts val="0"/>
              </a:spcBef>
              <a:spcAft>
                <a:spcPts val="0"/>
              </a:spcAft>
              <a:buSzPts val="1100"/>
              <a:buNone/>
              <a:defRPr sz="800">
                <a:solidFill>
                  <a:schemeClr val="dk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9"/>
          <p:cNvSpPr txBox="1"/>
          <p:nvPr>
            <p:ph idx="11" type="ftr"/>
          </p:nvPr>
        </p:nvSpPr>
        <p:spPr>
          <a:xfrm>
            <a:off x="4967756" y="4782923"/>
            <a:ext cx="3220281"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D8D8D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2" type="sldNum"/>
          </p:nvPr>
        </p:nvSpPr>
        <p:spPr>
          <a:xfrm>
            <a:off x="8361312" y="4782923"/>
            <a:ext cx="415425"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800">
                <a:solidFill>
                  <a:srgbClr val="D8D8D8"/>
                </a:solidFill>
                <a:latin typeface="Verdana"/>
                <a:ea typeface="Verdana"/>
                <a:cs typeface="Verdana"/>
                <a:sym typeface="Verdana"/>
              </a:defRPr>
            </a:lvl1pPr>
            <a:lvl2pPr indent="0" lvl="1" marL="0" algn="ctr">
              <a:spcBef>
                <a:spcPts val="0"/>
              </a:spcBef>
              <a:buNone/>
              <a:defRPr sz="800">
                <a:solidFill>
                  <a:srgbClr val="D8D8D8"/>
                </a:solidFill>
                <a:latin typeface="Verdana"/>
                <a:ea typeface="Verdana"/>
                <a:cs typeface="Verdana"/>
                <a:sym typeface="Verdana"/>
              </a:defRPr>
            </a:lvl2pPr>
            <a:lvl3pPr indent="0" lvl="2" marL="0" algn="ctr">
              <a:spcBef>
                <a:spcPts val="0"/>
              </a:spcBef>
              <a:buNone/>
              <a:defRPr sz="800">
                <a:solidFill>
                  <a:srgbClr val="D8D8D8"/>
                </a:solidFill>
                <a:latin typeface="Verdana"/>
                <a:ea typeface="Verdana"/>
                <a:cs typeface="Verdana"/>
                <a:sym typeface="Verdana"/>
              </a:defRPr>
            </a:lvl3pPr>
            <a:lvl4pPr indent="0" lvl="3" marL="0" algn="ctr">
              <a:spcBef>
                <a:spcPts val="0"/>
              </a:spcBef>
              <a:buNone/>
              <a:defRPr sz="800">
                <a:solidFill>
                  <a:srgbClr val="D8D8D8"/>
                </a:solidFill>
                <a:latin typeface="Verdana"/>
                <a:ea typeface="Verdana"/>
                <a:cs typeface="Verdana"/>
                <a:sym typeface="Verdana"/>
              </a:defRPr>
            </a:lvl4pPr>
            <a:lvl5pPr indent="0" lvl="4" marL="0" algn="ctr">
              <a:spcBef>
                <a:spcPts val="0"/>
              </a:spcBef>
              <a:buNone/>
              <a:defRPr sz="800">
                <a:solidFill>
                  <a:srgbClr val="D8D8D8"/>
                </a:solidFill>
                <a:latin typeface="Verdana"/>
                <a:ea typeface="Verdana"/>
                <a:cs typeface="Verdana"/>
                <a:sym typeface="Verdana"/>
              </a:defRPr>
            </a:lvl5pPr>
            <a:lvl6pPr indent="0" lvl="5" marL="0" algn="ctr">
              <a:spcBef>
                <a:spcPts val="0"/>
              </a:spcBef>
              <a:buNone/>
              <a:defRPr sz="800">
                <a:solidFill>
                  <a:srgbClr val="D8D8D8"/>
                </a:solidFill>
                <a:latin typeface="Verdana"/>
                <a:ea typeface="Verdana"/>
                <a:cs typeface="Verdana"/>
                <a:sym typeface="Verdana"/>
              </a:defRPr>
            </a:lvl6pPr>
            <a:lvl7pPr indent="0" lvl="6" marL="0" algn="ctr">
              <a:spcBef>
                <a:spcPts val="0"/>
              </a:spcBef>
              <a:buNone/>
              <a:defRPr sz="800">
                <a:solidFill>
                  <a:srgbClr val="D8D8D8"/>
                </a:solidFill>
                <a:latin typeface="Verdana"/>
                <a:ea typeface="Verdana"/>
                <a:cs typeface="Verdana"/>
                <a:sym typeface="Verdana"/>
              </a:defRPr>
            </a:lvl7pPr>
            <a:lvl8pPr indent="0" lvl="7" marL="0" algn="ctr">
              <a:spcBef>
                <a:spcPts val="0"/>
              </a:spcBef>
              <a:buNone/>
              <a:defRPr sz="800">
                <a:solidFill>
                  <a:srgbClr val="D8D8D8"/>
                </a:solidFill>
                <a:latin typeface="Verdana"/>
                <a:ea typeface="Verdana"/>
                <a:cs typeface="Verdana"/>
                <a:sym typeface="Verdana"/>
              </a:defRPr>
            </a:lvl8pPr>
            <a:lvl9pPr indent="0" lvl="8" marL="0" algn="ctr">
              <a:spcBef>
                <a:spcPts val="0"/>
              </a:spcBef>
              <a:buNone/>
              <a:defRPr sz="800">
                <a:solidFill>
                  <a:srgbClr val="D8D8D8"/>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CA"/>
              <a:t>‹#›</a:t>
            </a:fld>
            <a:endParaRPr/>
          </a:p>
        </p:txBody>
      </p:sp>
      <p:grpSp>
        <p:nvGrpSpPr>
          <p:cNvPr id="126" name="Google Shape;126;p19"/>
          <p:cNvGrpSpPr/>
          <p:nvPr/>
        </p:nvGrpSpPr>
        <p:grpSpPr>
          <a:xfrm>
            <a:off x="0" y="0"/>
            <a:ext cx="9144000" cy="297873"/>
            <a:chOff x="0" y="0"/>
            <a:chExt cx="12192000" cy="397164"/>
          </a:xfrm>
        </p:grpSpPr>
        <p:sp>
          <p:nvSpPr>
            <p:cNvPr id="127" name="Google Shape;127;p19"/>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28" name="Google Shape;128;p19"/>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29" name="Google Shape;129;p19"/>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30" name="Google Shape;130;p19"/>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31" name="Google Shape;131;p19"/>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pic>
        <p:nvPicPr>
          <p:cNvPr descr="University of Waterloo Faculty of Mathematics logo" id="132" name="Google Shape;132;p19"/>
          <p:cNvPicPr preferRelativeResize="0"/>
          <p:nvPr/>
        </p:nvPicPr>
        <p:blipFill rotWithShape="1">
          <a:blip r:embed="rId2">
            <a:alphaModFix/>
          </a:blip>
          <a:srcRect b="0" l="0" r="0" t="0"/>
          <a:stretch/>
        </p:blipFill>
        <p:spPr>
          <a:xfrm>
            <a:off x="0" y="4200216"/>
            <a:ext cx="3444528" cy="9415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ack with Image" showMasterSp="0">
  <p:cSld name="Title Slide Black with Image">
    <p:bg>
      <p:bgPr>
        <a:solidFill>
          <a:schemeClr val="dk1"/>
        </a:solidFill>
      </p:bgPr>
    </p:bg>
    <p:spTree>
      <p:nvGrpSpPr>
        <p:cNvPr id="133" name="Shape 133"/>
        <p:cNvGrpSpPr/>
        <p:nvPr/>
      </p:nvGrpSpPr>
      <p:grpSpPr>
        <a:xfrm>
          <a:off x="0" y="0"/>
          <a:ext cx="0" cy="0"/>
          <a:chOff x="0" y="0"/>
          <a:chExt cx="0" cy="0"/>
        </a:xfrm>
      </p:grpSpPr>
      <p:sp>
        <p:nvSpPr>
          <p:cNvPr id="134" name="Google Shape;134;p20"/>
          <p:cNvSpPr/>
          <p:nvPr>
            <p:ph idx="2" type="pic"/>
          </p:nvPr>
        </p:nvSpPr>
        <p:spPr>
          <a:xfrm>
            <a:off x="4570593" y="297873"/>
            <a:ext cx="4573407" cy="4845627"/>
          </a:xfrm>
          <a:prstGeom prst="rect">
            <a:avLst/>
          </a:prstGeom>
          <a:noFill/>
          <a:ln>
            <a:noFill/>
          </a:ln>
        </p:spPr>
      </p:sp>
      <p:sp>
        <p:nvSpPr>
          <p:cNvPr id="135" name="Google Shape;135;p20"/>
          <p:cNvSpPr txBox="1"/>
          <p:nvPr>
            <p:ph type="ctrTitle"/>
          </p:nvPr>
        </p:nvSpPr>
        <p:spPr>
          <a:xfrm>
            <a:off x="339555" y="771705"/>
            <a:ext cx="4114682" cy="1105586"/>
          </a:xfrm>
          <a:prstGeom prst="rect">
            <a:avLst/>
          </a:prstGeom>
          <a:noFill/>
          <a:ln>
            <a:noFill/>
          </a:ln>
        </p:spPr>
        <p:txBody>
          <a:bodyPr anchorCtr="0" anchor="b" bIns="34275" lIns="0" spcFirstLastPara="1" rIns="68575" wrap="square" tIns="34275">
            <a:noAutofit/>
          </a:bodyPr>
          <a:lstStyle>
            <a:lvl1pPr lvl="0" algn="l">
              <a:lnSpc>
                <a:spcPct val="85000"/>
              </a:lnSpc>
              <a:spcBef>
                <a:spcPts val="0"/>
              </a:spcBef>
              <a:spcAft>
                <a:spcPts val="0"/>
              </a:spcAft>
              <a:buClr>
                <a:schemeClr val="lt1"/>
              </a:buClr>
              <a:buSzPts val="4100"/>
              <a:buFont typeface="Barlow Condensed"/>
              <a:buNone/>
              <a:defRPr b="1" sz="4100" cap="none">
                <a:solidFill>
                  <a:schemeClr val="lt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20"/>
          <p:cNvSpPr txBox="1"/>
          <p:nvPr>
            <p:ph idx="1" type="subTitle"/>
          </p:nvPr>
        </p:nvSpPr>
        <p:spPr>
          <a:xfrm>
            <a:off x="339555" y="3200116"/>
            <a:ext cx="4114682" cy="499912"/>
          </a:xfrm>
          <a:prstGeom prst="rect">
            <a:avLst/>
          </a:prstGeom>
          <a:noFill/>
          <a:ln>
            <a:noFill/>
          </a:ln>
        </p:spPr>
        <p:txBody>
          <a:bodyPr anchorCtr="0" anchor="t" bIns="34275" lIns="0" spcFirstLastPara="1" rIns="68575" wrap="square" tIns="34275">
            <a:normAutofit/>
          </a:bodyPr>
          <a:lstStyle>
            <a:lvl1pPr lvl="0" algn="l">
              <a:lnSpc>
                <a:spcPct val="100000"/>
              </a:lnSpc>
              <a:spcBef>
                <a:spcPts val="600"/>
              </a:spcBef>
              <a:spcAft>
                <a:spcPts val="0"/>
              </a:spcAft>
              <a:buSzPts val="1000"/>
              <a:buNone/>
              <a:defRPr b="0" sz="1100">
                <a:solidFill>
                  <a:srgbClr val="D8D8D8"/>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37" name="Google Shape;137;p20"/>
          <p:cNvSpPr txBox="1"/>
          <p:nvPr>
            <p:ph idx="10" type="dt"/>
          </p:nvPr>
        </p:nvSpPr>
        <p:spPr>
          <a:xfrm>
            <a:off x="339555" y="1981747"/>
            <a:ext cx="887187" cy="283472"/>
          </a:xfrm>
          <a:prstGeom prst="rect">
            <a:avLst/>
          </a:prstGeom>
          <a:solidFill>
            <a:schemeClr val="accent3"/>
          </a:solidFill>
          <a:ln>
            <a:noFill/>
          </a:ln>
        </p:spPr>
        <p:txBody>
          <a:bodyPr anchorCtr="0" anchor="ctr" bIns="34275" lIns="68575" spcFirstLastPara="1" rIns="68575" wrap="square" tIns="34275">
            <a:noAutofit/>
          </a:bodyPr>
          <a:lstStyle>
            <a:lvl1pPr lvl="0" algn="ctr">
              <a:spcBef>
                <a:spcPts val="0"/>
              </a:spcBef>
              <a:spcAft>
                <a:spcPts val="0"/>
              </a:spcAft>
              <a:buSzPts val="1100"/>
              <a:buNone/>
              <a:defRPr sz="800">
                <a:solidFill>
                  <a:schemeClr val="dk1"/>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0"/>
          <p:cNvSpPr txBox="1"/>
          <p:nvPr>
            <p:ph idx="11" type="ftr"/>
          </p:nvPr>
        </p:nvSpPr>
        <p:spPr>
          <a:xfrm>
            <a:off x="4967756" y="4782923"/>
            <a:ext cx="3220281"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D8D8D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0"/>
          <p:cNvSpPr txBox="1"/>
          <p:nvPr>
            <p:ph idx="12" type="sldNum"/>
          </p:nvPr>
        </p:nvSpPr>
        <p:spPr>
          <a:xfrm>
            <a:off x="8361312" y="4782923"/>
            <a:ext cx="415425"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800">
                <a:solidFill>
                  <a:srgbClr val="D8D8D8"/>
                </a:solidFill>
                <a:latin typeface="Verdana"/>
                <a:ea typeface="Verdana"/>
                <a:cs typeface="Verdana"/>
                <a:sym typeface="Verdana"/>
              </a:defRPr>
            </a:lvl1pPr>
            <a:lvl2pPr indent="0" lvl="1" marL="0" algn="ctr">
              <a:spcBef>
                <a:spcPts val="0"/>
              </a:spcBef>
              <a:buNone/>
              <a:defRPr sz="800">
                <a:solidFill>
                  <a:srgbClr val="D8D8D8"/>
                </a:solidFill>
                <a:latin typeface="Verdana"/>
                <a:ea typeface="Verdana"/>
                <a:cs typeface="Verdana"/>
                <a:sym typeface="Verdana"/>
              </a:defRPr>
            </a:lvl2pPr>
            <a:lvl3pPr indent="0" lvl="2" marL="0" algn="ctr">
              <a:spcBef>
                <a:spcPts val="0"/>
              </a:spcBef>
              <a:buNone/>
              <a:defRPr sz="800">
                <a:solidFill>
                  <a:srgbClr val="D8D8D8"/>
                </a:solidFill>
                <a:latin typeface="Verdana"/>
                <a:ea typeface="Verdana"/>
                <a:cs typeface="Verdana"/>
                <a:sym typeface="Verdana"/>
              </a:defRPr>
            </a:lvl3pPr>
            <a:lvl4pPr indent="0" lvl="3" marL="0" algn="ctr">
              <a:spcBef>
                <a:spcPts val="0"/>
              </a:spcBef>
              <a:buNone/>
              <a:defRPr sz="800">
                <a:solidFill>
                  <a:srgbClr val="D8D8D8"/>
                </a:solidFill>
                <a:latin typeface="Verdana"/>
                <a:ea typeface="Verdana"/>
                <a:cs typeface="Verdana"/>
                <a:sym typeface="Verdana"/>
              </a:defRPr>
            </a:lvl4pPr>
            <a:lvl5pPr indent="0" lvl="4" marL="0" algn="ctr">
              <a:spcBef>
                <a:spcPts val="0"/>
              </a:spcBef>
              <a:buNone/>
              <a:defRPr sz="800">
                <a:solidFill>
                  <a:srgbClr val="D8D8D8"/>
                </a:solidFill>
                <a:latin typeface="Verdana"/>
                <a:ea typeface="Verdana"/>
                <a:cs typeface="Verdana"/>
                <a:sym typeface="Verdana"/>
              </a:defRPr>
            </a:lvl5pPr>
            <a:lvl6pPr indent="0" lvl="5" marL="0" algn="ctr">
              <a:spcBef>
                <a:spcPts val="0"/>
              </a:spcBef>
              <a:buNone/>
              <a:defRPr sz="800">
                <a:solidFill>
                  <a:srgbClr val="D8D8D8"/>
                </a:solidFill>
                <a:latin typeface="Verdana"/>
                <a:ea typeface="Verdana"/>
                <a:cs typeface="Verdana"/>
                <a:sym typeface="Verdana"/>
              </a:defRPr>
            </a:lvl6pPr>
            <a:lvl7pPr indent="0" lvl="6" marL="0" algn="ctr">
              <a:spcBef>
                <a:spcPts val="0"/>
              </a:spcBef>
              <a:buNone/>
              <a:defRPr sz="800">
                <a:solidFill>
                  <a:srgbClr val="D8D8D8"/>
                </a:solidFill>
                <a:latin typeface="Verdana"/>
                <a:ea typeface="Verdana"/>
                <a:cs typeface="Verdana"/>
                <a:sym typeface="Verdana"/>
              </a:defRPr>
            </a:lvl7pPr>
            <a:lvl8pPr indent="0" lvl="7" marL="0" algn="ctr">
              <a:spcBef>
                <a:spcPts val="0"/>
              </a:spcBef>
              <a:buNone/>
              <a:defRPr sz="800">
                <a:solidFill>
                  <a:srgbClr val="D8D8D8"/>
                </a:solidFill>
                <a:latin typeface="Verdana"/>
                <a:ea typeface="Verdana"/>
                <a:cs typeface="Verdana"/>
                <a:sym typeface="Verdana"/>
              </a:defRPr>
            </a:lvl8pPr>
            <a:lvl9pPr indent="0" lvl="8" marL="0" algn="ctr">
              <a:spcBef>
                <a:spcPts val="0"/>
              </a:spcBef>
              <a:buNone/>
              <a:defRPr sz="800">
                <a:solidFill>
                  <a:srgbClr val="D8D8D8"/>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CA"/>
              <a:t>‹#›</a:t>
            </a:fld>
            <a:endParaRPr/>
          </a:p>
        </p:txBody>
      </p:sp>
      <p:grpSp>
        <p:nvGrpSpPr>
          <p:cNvPr id="140" name="Google Shape;140;p20"/>
          <p:cNvGrpSpPr/>
          <p:nvPr/>
        </p:nvGrpSpPr>
        <p:grpSpPr>
          <a:xfrm>
            <a:off x="0" y="0"/>
            <a:ext cx="9144000" cy="297873"/>
            <a:chOff x="0" y="0"/>
            <a:chExt cx="12192000" cy="397164"/>
          </a:xfrm>
        </p:grpSpPr>
        <p:sp>
          <p:nvSpPr>
            <p:cNvPr id="141" name="Google Shape;141;p20"/>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42" name="Google Shape;142;p20"/>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43" name="Google Shape;143;p20"/>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44" name="Google Shape;144;p20"/>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45" name="Google Shape;145;p20"/>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pic>
        <p:nvPicPr>
          <p:cNvPr descr="University of Waterloo Faculty of Mathematics logo" id="146" name="Google Shape;146;p20"/>
          <p:cNvPicPr preferRelativeResize="0"/>
          <p:nvPr/>
        </p:nvPicPr>
        <p:blipFill rotWithShape="1">
          <a:blip r:embed="rId2">
            <a:alphaModFix/>
          </a:blip>
          <a:srcRect b="0" l="0" r="0" t="0"/>
          <a:stretch/>
        </p:blipFill>
        <p:spPr>
          <a:xfrm>
            <a:off x="0" y="4200216"/>
            <a:ext cx="3444528" cy="9415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Menu">
  <p:cSld name="Title and Content_Menu">
    <p:spTree>
      <p:nvGrpSpPr>
        <p:cNvPr id="147" name="Shape 147"/>
        <p:cNvGrpSpPr/>
        <p:nvPr/>
      </p:nvGrpSpPr>
      <p:grpSpPr>
        <a:xfrm>
          <a:off x="0" y="0"/>
          <a:ext cx="0" cy="0"/>
          <a:chOff x="0" y="0"/>
          <a:chExt cx="0" cy="0"/>
        </a:xfrm>
      </p:grpSpPr>
      <p:sp>
        <p:nvSpPr>
          <p:cNvPr id="148" name="Google Shape;148;p21"/>
          <p:cNvSpPr txBox="1"/>
          <p:nvPr>
            <p:ph idx="1" type="body"/>
          </p:nvPr>
        </p:nvSpPr>
        <p:spPr>
          <a:xfrm>
            <a:off x="194911" y="1059872"/>
            <a:ext cx="8677297" cy="3446338"/>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600"/>
              </a:spcBef>
              <a:spcAft>
                <a:spcPts val="0"/>
              </a:spcAft>
              <a:buSzPts val="1100"/>
              <a:buChar char="▪"/>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9" name="Google Shape;149;p21"/>
          <p:cNvSpPr txBox="1"/>
          <p:nvPr>
            <p:ph idx="2" type="body"/>
          </p:nvPr>
        </p:nvSpPr>
        <p:spPr>
          <a:xfrm>
            <a:off x="5555772" y="513795"/>
            <a:ext cx="1065644" cy="214539"/>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600"/>
              </a:spcBef>
              <a:spcAft>
                <a:spcPts val="0"/>
              </a:spcAft>
              <a:buSzPts val="700"/>
              <a:buNone/>
              <a:defRPr b="0" sz="800">
                <a:solidFill>
                  <a:srgbClr val="7F7F7F"/>
                </a:solidFill>
                <a:latin typeface="Verdana"/>
                <a:ea typeface="Verdana"/>
                <a:cs typeface="Verdana"/>
                <a:sym typeface="Verdana"/>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1"/>
          <p:cNvSpPr txBox="1"/>
          <p:nvPr>
            <p:ph idx="3" type="body"/>
          </p:nvPr>
        </p:nvSpPr>
        <p:spPr>
          <a:xfrm>
            <a:off x="6681168" y="513795"/>
            <a:ext cx="1065644" cy="214539"/>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600"/>
              </a:spcBef>
              <a:spcAft>
                <a:spcPts val="0"/>
              </a:spcAft>
              <a:buSzPts val="700"/>
              <a:buNone/>
              <a:defRPr b="0" sz="800">
                <a:solidFill>
                  <a:srgbClr val="7F7F7F"/>
                </a:solidFill>
                <a:latin typeface="Verdana"/>
                <a:ea typeface="Verdana"/>
                <a:cs typeface="Verdana"/>
                <a:sym typeface="Verdana"/>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21"/>
          <p:cNvSpPr txBox="1"/>
          <p:nvPr>
            <p:ph idx="4" type="body"/>
          </p:nvPr>
        </p:nvSpPr>
        <p:spPr>
          <a:xfrm>
            <a:off x="7806564" y="513795"/>
            <a:ext cx="1065644" cy="214539"/>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600"/>
              </a:spcBef>
              <a:spcAft>
                <a:spcPts val="0"/>
              </a:spcAft>
              <a:buSzPts val="700"/>
              <a:buNone/>
              <a:defRPr b="0" sz="800">
                <a:solidFill>
                  <a:srgbClr val="7F7F7F"/>
                </a:solidFill>
                <a:latin typeface="Verdana"/>
                <a:ea typeface="Verdana"/>
                <a:cs typeface="Verdana"/>
                <a:sym typeface="Verdana"/>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1"/>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1"/>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1"/>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
        <p:nvSpPr>
          <p:cNvPr id="155" name="Google Shape;155;p21"/>
          <p:cNvSpPr txBox="1"/>
          <p:nvPr>
            <p:ph type="title"/>
          </p:nvPr>
        </p:nvSpPr>
        <p:spPr>
          <a:xfrm>
            <a:off x="194912" y="325581"/>
            <a:ext cx="5284561" cy="671945"/>
          </a:xfrm>
          <a:prstGeom prst="rect">
            <a:avLst/>
          </a:prstGeom>
          <a:noFill/>
          <a:ln>
            <a:noFill/>
          </a:ln>
        </p:spPr>
        <p:txBody>
          <a:bodyPr anchorCtr="0" anchor="ctr" bIns="34275" lIns="68575" spcFirstLastPara="1" rIns="68575" wrap="square" tIns="34275">
            <a:normAutofit/>
          </a:bodyPr>
          <a:lstStyle>
            <a:lvl1pPr lvl="0" algn="l">
              <a:lnSpc>
                <a:spcPct val="85000"/>
              </a:lnSpc>
              <a:spcBef>
                <a:spcPts val="0"/>
              </a:spcBef>
              <a:spcAft>
                <a:spcPts val="0"/>
              </a:spcAft>
              <a:buClr>
                <a:schemeClr val="dk1"/>
              </a:buClr>
              <a:buSzPts val="2700"/>
              <a:buFont typeface="Barlow Condensed"/>
              <a:buNone/>
              <a:defRPr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6" name="Shape 156"/>
        <p:cNvGrpSpPr/>
        <p:nvPr/>
      </p:nvGrpSpPr>
      <p:grpSpPr>
        <a:xfrm>
          <a:off x="0" y="0"/>
          <a:ext cx="0" cy="0"/>
          <a:chOff x="0" y="0"/>
          <a:chExt cx="0" cy="0"/>
        </a:xfrm>
      </p:grpSpPr>
      <p:sp>
        <p:nvSpPr>
          <p:cNvPr id="157" name="Google Shape;157;p22"/>
          <p:cNvSpPr txBox="1"/>
          <p:nvPr>
            <p:ph type="title"/>
          </p:nvPr>
        </p:nvSpPr>
        <p:spPr>
          <a:xfrm>
            <a:off x="194911" y="1282304"/>
            <a:ext cx="7049630" cy="2139553"/>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chemeClr val="dk1"/>
              </a:buClr>
              <a:buSzPts val="3000"/>
              <a:buFont typeface="Barlow Condensed"/>
              <a:buNone/>
              <a:defRPr b="1" sz="3000" cap="none">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22"/>
          <p:cNvSpPr txBox="1"/>
          <p:nvPr>
            <p:ph idx="1" type="body"/>
          </p:nvPr>
        </p:nvSpPr>
        <p:spPr>
          <a:xfrm>
            <a:off x="194911" y="3442097"/>
            <a:ext cx="704963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600"/>
              </a:spcBef>
              <a:spcAft>
                <a:spcPts val="0"/>
              </a:spcAft>
              <a:buSzPts val="1500"/>
              <a:buNone/>
              <a:defRPr sz="1800">
                <a:solidFill>
                  <a:srgbClr val="888888"/>
                </a:solidFill>
              </a:defRPr>
            </a:lvl1pPr>
            <a:lvl2pPr indent="-228600" lvl="1" marL="914400" algn="l">
              <a:lnSpc>
                <a:spcPct val="100000"/>
              </a:lnSpc>
              <a:spcBef>
                <a:spcPts val="600"/>
              </a:spcBef>
              <a:spcAft>
                <a:spcPts val="0"/>
              </a:spcAft>
              <a:buSzPts val="1300"/>
              <a:buNone/>
              <a:defRPr sz="1500">
                <a:solidFill>
                  <a:srgbClr val="888888"/>
                </a:solidFill>
              </a:defRPr>
            </a:lvl2pPr>
            <a:lvl3pPr indent="-228600" lvl="2" marL="1371600" algn="l">
              <a:lnSpc>
                <a:spcPct val="100000"/>
              </a:lnSpc>
              <a:spcBef>
                <a:spcPts val="600"/>
              </a:spcBef>
              <a:spcAft>
                <a:spcPts val="0"/>
              </a:spcAft>
              <a:buSzPts val="1100"/>
              <a:buNone/>
              <a:defRPr sz="1400">
                <a:solidFill>
                  <a:srgbClr val="888888"/>
                </a:solidFill>
              </a:defRPr>
            </a:lvl3pPr>
            <a:lvl4pPr indent="-228600" lvl="3" marL="1828800" algn="l">
              <a:lnSpc>
                <a:spcPct val="100000"/>
              </a:lnSpc>
              <a:spcBef>
                <a:spcPts val="600"/>
              </a:spcBef>
              <a:spcAft>
                <a:spcPts val="0"/>
              </a:spcAft>
              <a:buSzPts val="1000"/>
              <a:buNone/>
              <a:defRPr sz="1200">
                <a:solidFill>
                  <a:srgbClr val="888888"/>
                </a:solidFill>
              </a:defRPr>
            </a:lvl4pPr>
            <a:lvl5pPr indent="-228600" lvl="4" marL="2286000" algn="l">
              <a:lnSpc>
                <a:spcPct val="100000"/>
              </a:lnSpc>
              <a:spcBef>
                <a:spcPts val="600"/>
              </a:spcBef>
              <a:spcAft>
                <a:spcPts val="0"/>
              </a:spcAft>
              <a:buSzPts val="1000"/>
              <a:buNone/>
              <a:defRPr sz="1200">
                <a:solidFill>
                  <a:srgbClr val="888888"/>
                </a:solidFill>
              </a:defRPr>
            </a:lvl5pPr>
            <a:lvl6pPr indent="-228600" lvl="5" marL="2743200" algn="l">
              <a:lnSpc>
                <a:spcPct val="90000"/>
              </a:lnSpc>
              <a:spcBef>
                <a:spcPts val="6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59" name="Google Shape;159;p22"/>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2"/>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2"/>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 showMasterSp="0">
  <p:cSld name="Section Header_ALT">
    <p:spTree>
      <p:nvGrpSpPr>
        <p:cNvPr id="162" name="Shape 162"/>
        <p:cNvGrpSpPr/>
        <p:nvPr/>
      </p:nvGrpSpPr>
      <p:grpSpPr>
        <a:xfrm>
          <a:off x="0" y="0"/>
          <a:ext cx="0" cy="0"/>
          <a:chOff x="0" y="0"/>
          <a:chExt cx="0" cy="0"/>
        </a:xfrm>
      </p:grpSpPr>
      <p:sp>
        <p:nvSpPr>
          <p:cNvPr id="163" name="Google Shape;163;p23"/>
          <p:cNvSpPr txBox="1"/>
          <p:nvPr>
            <p:ph type="ctrTitle"/>
          </p:nvPr>
        </p:nvSpPr>
        <p:spPr>
          <a:xfrm>
            <a:off x="720391" y="2414687"/>
            <a:ext cx="6577965" cy="909042"/>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chemeClr val="dk1"/>
              </a:buClr>
              <a:buSzPts val="3000"/>
              <a:buFont typeface="Barlow Condensed"/>
              <a:buNone/>
              <a:defRPr b="1" sz="3000" cap="non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3"/>
          <p:cNvSpPr txBox="1"/>
          <p:nvPr>
            <p:ph idx="1" type="subTitle"/>
          </p:nvPr>
        </p:nvSpPr>
        <p:spPr>
          <a:xfrm>
            <a:off x="720391" y="3329602"/>
            <a:ext cx="6577965" cy="499912"/>
          </a:xfrm>
          <a:prstGeom prst="rect">
            <a:avLst/>
          </a:prstGeom>
          <a:noFill/>
          <a:ln>
            <a:noFill/>
          </a:ln>
        </p:spPr>
        <p:txBody>
          <a:bodyPr anchorCtr="0" anchor="t" bIns="34275" lIns="68575" spcFirstLastPara="1" rIns="68575" wrap="square" tIns="34275">
            <a:normAutofit/>
          </a:bodyPr>
          <a:lstStyle>
            <a:lvl1pPr lvl="0" algn="l">
              <a:lnSpc>
                <a:spcPct val="100000"/>
              </a:lnSpc>
              <a:spcBef>
                <a:spcPts val="600"/>
              </a:spcBef>
              <a:spcAft>
                <a:spcPts val="0"/>
              </a:spcAft>
              <a:buSzPts val="1500"/>
              <a:buNone/>
              <a:defRPr sz="1800">
                <a:solidFill>
                  <a:srgbClr val="7F7F7F"/>
                </a:solidFill>
              </a:defRPr>
            </a:lvl1pPr>
            <a:lvl2pPr lvl="1" algn="ctr">
              <a:lnSpc>
                <a:spcPct val="100000"/>
              </a:lnSpc>
              <a:spcBef>
                <a:spcPts val="600"/>
              </a:spcBef>
              <a:spcAft>
                <a:spcPts val="0"/>
              </a:spcAft>
              <a:buSzPts val="1300"/>
              <a:buNone/>
              <a:defRPr sz="1500"/>
            </a:lvl2pPr>
            <a:lvl3pPr lvl="2" algn="ctr">
              <a:lnSpc>
                <a:spcPct val="100000"/>
              </a:lnSpc>
              <a:spcBef>
                <a:spcPts val="600"/>
              </a:spcBef>
              <a:spcAft>
                <a:spcPts val="0"/>
              </a:spcAft>
              <a:buSzPts val="1100"/>
              <a:buNone/>
              <a:defRPr sz="1400"/>
            </a:lvl3pPr>
            <a:lvl4pPr lvl="3" algn="ctr">
              <a:lnSpc>
                <a:spcPct val="100000"/>
              </a:lnSpc>
              <a:spcBef>
                <a:spcPts val="600"/>
              </a:spcBef>
              <a:spcAft>
                <a:spcPts val="0"/>
              </a:spcAft>
              <a:buSzPts val="1000"/>
              <a:buNone/>
              <a:defRPr sz="1200"/>
            </a:lvl4pPr>
            <a:lvl5pPr lvl="4" algn="ctr">
              <a:lnSpc>
                <a:spcPct val="100000"/>
              </a:lnSpc>
              <a:spcBef>
                <a:spcPts val="600"/>
              </a:spcBef>
              <a:spcAft>
                <a:spcPts val="0"/>
              </a:spcAft>
              <a:buSzPts val="10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5" name="Google Shape;165;p23"/>
          <p:cNvSpPr txBox="1"/>
          <p:nvPr>
            <p:ph idx="10" type="dt"/>
          </p:nvPr>
        </p:nvSpPr>
        <p:spPr>
          <a:xfrm>
            <a:off x="8061830"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23"/>
          <p:cNvSpPr txBox="1"/>
          <p:nvPr>
            <p:ph idx="11" type="ftr"/>
          </p:nvPr>
        </p:nvSpPr>
        <p:spPr>
          <a:xfrm>
            <a:off x="196334" y="4751482"/>
            <a:ext cx="3394409"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3"/>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grpSp>
        <p:nvGrpSpPr>
          <p:cNvPr id="168" name="Google Shape;168;p23"/>
          <p:cNvGrpSpPr/>
          <p:nvPr/>
        </p:nvGrpSpPr>
        <p:grpSpPr>
          <a:xfrm>
            <a:off x="0" y="0"/>
            <a:ext cx="9144000" cy="297873"/>
            <a:chOff x="0" y="0"/>
            <a:chExt cx="12192000" cy="397164"/>
          </a:xfrm>
        </p:grpSpPr>
        <p:sp>
          <p:nvSpPr>
            <p:cNvPr id="169" name="Google Shape;169;p23"/>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70" name="Google Shape;170;p23"/>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71" name="Google Shape;171;p23"/>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72" name="Google Shape;172;p23"/>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173" name="Google Shape;173;p23"/>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24"/>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6" name="Google Shape;176;p24"/>
          <p:cNvSpPr txBox="1"/>
          <p:nvPr>
            <p:ph idx="1" type="body"/>
          </p:nvPr>
        </p:nvSpPr>
        <p:spPr>
          <a:xfrm>
            <a:off x="194912" y="1059873"/>
            <a:ext cx="4190141" cy="3442854"/>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600"/>
              </a:spcBef>
              <a:spcAft>
                <a:spcPts val="0"/>
              </a:spcAft>
              <a:buSzPts val="1500"/>
              <a:buFont typeface="Noto Sans Symbols"/>
              <a:buChar char="▪"/>
              <a:defRPr/>
            </a:lvl1pPr>
            <a:lvl2pPr indent="-311150" lvl="1" marL="914400" algn="l">
              <a:lnSpc>
                <a:spcPct val="100000"/>
              </a:lnSpc>
              <a:spcBef>
                <a:spcPts val="600"/>
              </a:spcBef>
              <a:spcAft>
                <a:spcPts val="0"/>
              </a:spcAft>
              <a:buSzPts val="1300"/>
              <a:buFont typeface="Noto Sans Symbols"/>
              <a:buChar char="▪"/>
              <a:defRPr/>
            </a:lvl2pPr>
            <a:lvl3pPr indent="-298450" lvl="2" marL="1371600" algn="l">
              <a:lnSpc>
                <a:spcPct val="100000"/>
              </a:lnSpc>
              <a:spcBef>
                <a:spcPts val="600"/>
              </a:spcBef>
              <a:spcAft>
                <a:spcPts val="0"/>
              </a:spcAft>
              <a:buSzPts val="1100"/>
              <a:buFont typeface="Noto Sans Symbols"/>
              <a:buChar char="▪"/>
              <a:defRPr/>
            </a:lvl3pPr>
            <a:lvl4pPr indent="-292100" lvl="3" marL="1828800" algn="l">
              <a:lnSpc>
                <a:spcPct val="100000"/>
              </a:lnSpc>
              <a:spcBef>
                <a:spcPts val="600"/>
              </a:spcBef>
              <a:spcAft>
                <a:spcPts val="0"/>
              </a:spcAft>
              <a:buSzPts val="1000"/>
              <a:buFont typeface="Noto Sans Symbols"/>
              <a:buChar char="▪"/>
              <a:defRPr/>
            </a:lvl4pPr>
            <a:lvl5pPr indent="-292100" lvl="4" marL="2286000" algn="l">
              <a:lnSpc>
                <a:spcPct val="100000"/>
              </a:lnSpc>
              <a:spcBef>
                <a:spcPts val="600"/>
              </a:spcBef>
              <a:spcAft>
                <a:spcPts val="0"/>
              </a:spcAft>
              <a:buSzPts val="1000"/>
              <a:buFont typeface="Noto Sans Symbols"/>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24"/>
          <p:cNvSpPr txBox="1"/>
          <p:nvPr>
            <p:ph idx="2" type="body"/>
          </p:nvPr>
        </p:nvSpPr>
        <p:spPr>
          <a:xfrm>
            <a:off x="4628244" y="1059873"/>
            <a:ext cx="4243965" cy="3442854"/>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600"/>
              </a:spcBef>
              <a:spcAft>
                <a:spcPts val="0"/>
              </a:spcAft>
              <a:buSzPts val="1500"/>
              <a:buFont typeface="Noto Sans Symbols"/>
              <a:buChar char="▪"/>
              <a:defRPr/>
            </a:lvl1pPr>
            <a:lvl2pPr indent="-311150" lvl="1" marL="914400" algn="l">
              <a:lnSpc>
                <a:spcPct val="100000"/>
              </a:lnSpc>
              <a:spcBef>
                <a:spcPts val="600"/>
              </a:spcBef>
              <a:spcAft>
                <a:spcPts val="0"/>
              </a:spcAft>
              <a:buSzPts val="1300"/>
              <a:buFont typeface="Noto Sans Symbols"/>
              <a:buChar char="▪"/>
              <a:defRPr/>
            </a:lvl2pPr>
            <a:lvl3pPr indent="-298450" lvl="2" marL="1371600" algn="l">
              <a:lnSpc>
                <a:spcPct val="100000"/>
              </a:lnSpc>
              <a:spcBef>
                <a:spcPts val="600"/>
              </a:spcBef>
              <a:spcAft>
                <a:spcPts val="0"/>
              </a:spcAft>
              <a:buSzPts val="1100"/>
              <a:buFont typeface="Noto Sans Symbols"/>
              <a:buChar char="▪"/>
              <a:defRPr/>
            </a:lvl3pPr>
            <a:lvl4pPr indent="-292100" lvl="3" marL="1828800" algn="l">
              <a:lnSpc>
                <a:spcPct val="100000"/>
              </a:lnSpc>
              <a:spcBef>
                <a:spcPts val="600"/>
              </a:spcBef>
              <a:spcAft>
                <a:spcPts val="0"/>
              </a:spcAft>
              <a:buSzPts val="1000"/>
              <a:buFont typeface="Noto Sans Symbols"/>
              <a:buChar char="▪"/>
              <a:defRPr/>
            </a:lvl4pPr>
            <a:lvl5pPr indent="-292100" lvl="4" marL="2286000" algn="l">
              <a:lnSpc>
                <a:spcPct val="100000"/>
              </a:lnSpc>
              <a:spcBef>
                <a:spcPts val="600"/>
              </a:spcBef>
              <a:spcAft>
                <a:spcPts val="0"/>
              </a:spcAft>
              <a:buSzPts val="1000"/>
              <a:buFont typeface="Noto Sans Symbols"/>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24"/>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4"/>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4"/>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1" name="Shape 181"/>
        <p:cNvGrpSpPr/>
        <p:nvPr/>
      </p:nvGrpSpPr>
      <p:grpSpPr>
        <a:xfrm>
          <a:off x="0" y="0"/>
          <a:ext cx="0" cy="0"/>
          <a:chOff x="0" y="0"/>
          <a:chExt cx="0" cy="0"/>
        </a:xfrm>
      </p:grpSpPr>
      <p:sp>
        <p:nvSpPr>
          <p:cNvPr id="182" name="Google Shape;182;p25"/>
          <p:cNvSpPr txBox="1"/>
          <p:nvPr>
            <p:ph idx="1" type="body"/>
          </p:nvPr>
        </p:nvSpPr>
        <p:spPr>
          <a:xfrm>
            <a:off x="194911" y="1047144"/>
            <a:ext cx="4157035" cy="502703"/>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600"/>
              </a:spcBef>
              <a:spcAft>
                <a:spcPts val="0"/>
              </a:spcAft>
              <a:buSzPts val="1800"/>
              <a:buNone/>
              <a:defRPr b="1" sz="2100">
                <a:latin typeface="Georgia"/>
                <a:ea typeface="Georgia"/>
                <a:cs typeface="Georgia"/>
                <a:sym typeface="Georgia"/>
              </a:defRPr>
            </a:lvl1pPr>
            <a:lvl2pPr indent="-228600" lvl="1" marL="914400" algn="l">
              <a:lnSpc>
                <a:spcPct val="100000"/>
              </a:lnSpc>
              <a:spcBef>
                <a:spcPts val="600"/>
              </a:spcBef>
              <a:spcAft>
                <a:spcPts val="0"/>
              </a:spcAft>
              <a:buSzPts val="1300"/>
              <a:buNone/>
              <a:defRPr b="1" sz="1500"/>
            </a:lvl2pPr>
            <a:lvl3pPr indent="-228600" lvl="2" marL="1371600" algn="l">
              <a:lnSpc>
                <a:spcPct val="100000"/>
              </a:lnSpc>
              <a:spcBef>
                <a:spcPts val="600"/>
              </a:spcBef>
              <a:spcAft>
                <a:spcPts val="0"/>
              </a:spcAft>
              <a:buSzPts val="1100"/>
              <a:buNone/>
              <a:defRPr b="1" sz="1400"/>
            </a:lvl3pPr>
            <a:lvl4pPr indent="-228600" lvl="3" marL="1828800" algn="l">
              <a:lnSpc>
                <a:spcPct val="100000"/>
              </a:lnSpc>
              <a:spcBef>
                <a:spcPts val="600"/>
              </a:spcBef>
              <a:spcAft>
                <a:spcPts val="0"/>
              </a:spcAft>
              <a:buSzPts val="1000"/>
              <a:buNone/>
              <a:defRPr b="1" sz="1200"/>
            </a:lvl4pPr>
            <a:lvl5pPr indent="-228600" lvl="4" marL="2286000" algn="l">
              <a:lnSpc>
                <a:spcPct val="100000"/>
              </a:lnSpc>
              <a:spcBef>
                <a:spcPts val="600"/>
              </a:spcBef>
              <a:spcAft>
                <a:spcPts val="0"/>
              </a:spcAft>
              <a:buSzPts val="1000"/>
              <a:buNone/>
              <a:defRPr b="1" sz="1200"/>
            </a:lvl5pPr>
            <a:lvl6pPr indent="-228600" lvl="5" marL="2743200" algn="l">
              <a:lnSpc>
                <a:spcPct val="90000"/>
              </a:lnSpc>
              <a:spcBef>
                <a:spcPts val="6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3" name="Google Shape;183;p25"/>
          <p:cNvSpPr txBox="1"/>
          <p:nvPr>
            <p:ph idx="2" type="body"/>
          </p:nvPr>
        </p:nvSpPr>
        <p:spPr>
          <a:xfrm>
            <a:off x="194911" y="1638300"/>
            <a:ext cx="4157035" cy="2885209"/>
          </a:xfrm>
          <a:prstGeom prst="rect">
            <a:avLst/>
          </a:prstGeom>
          <a:noFill/>
          <a:ln>
            <a:noFill/>
          </a:ln>
        </p:spPr>
        <p:txBody>
          <a:bodyPr anchorCtr="0" anchor="t" bIns="34275" lIns="68575" spcFirstLastPara="1" rIns="68575" wrap="square" tIns="34275">
            <a:normAutofit/>
          </a:bodyPr>
          <a:lstStyle>
            <a:lvl1pPr indent="-311150" lvl="0" marL="457200" algn="l">
              <a:lnSpc>
                <a:spcPct val="100000"/>
              </a:lnSpc>
              <a:spcBef>
                <a:spcPts val="600"/>
              </a:spcBef>
              <a:spcAft>
                <a:spcPts val="0"/>
              </a:spcAft>
              <a:buSzPts val="1300"/>
              <a:buFont typeface="Noto Sans Symbols"/>
              <a:buChar char="▪"/>
              <a:defRPr sz="1500"/>
            </a:lvl1pPr>
            <a:lvl2pPr indent="-298450" lvl="1" marL="914400" algn="l">
              <a:lnSpc>
                <a:spcPct val="100000"/>
              </a:lnSpc>
              <a:spcBef>
                <a:spcPts val="600"/>
              </a:spcBef>
              <a:spcAft>
                <a:spcPts val="0"/>
              </a:spcAft>
              <a:buSzPts val="1100"/>
              <a:buFont typeface="Noto Sans Symbols"/>
              <a:buChar char="▪"/>
              <a:defRPr sz="1400"/>
            </a:lvl2pPr>
            <a:lvl3pPr indent="-292100" lvl="2" marL="1371600" algn="l">
              <a:lnSpc>
                <a:spcPct val="100000"/>
              </a:lnSpc>
              <a:spcBef>
                <a:spcPts val="600"/>
              </a:spcBef>
              <a:spcAft>
                <a:spcPts val="0"/>
              </a:spcAft>
              <a:buSzPts val="1000"/>
              <a:buFont typeface="Noto Sans Symbols"/>
              <a:buChar char="▪"/>
              <a:defRPr sz="1200"/>
            </a:lvl3pPr>
            <a:lvl4pPr indent="-285750" lvl="3" marL="1828800" algn="l">
              <a:lnSpc>
                <a:spcPct val="100000"/>
              </a:lnSpc>
              <a:spcBef>
                <a:spcPts val="600"/>
              </a:spcBef>
              <a:spcAft>
                <a:spcPts val="0"/>
              </a:spcAft>
              <a:buSzPts val="900"/>
              <a:buFont typeface="Noto Sans Symbols"/>
              <a:buChar char="▪"/>
              <a:defRPr sz="1100"/>
            </a:lvl4pPr>
            <a:lvl5pPr indent="-285750" lvl="4" marL="2286000" algn="l">
              <a:lnSpc>
                <a:spcPct val="100000"/>
              </a:lnSpc>
              <a:spcBef>
                <a:spcPts val="600"/>
              </a:spcBef>
              <a:spcAft>
                <a:spcPts val="0"/>
              </a:spcAft>
              <a:buSzPts val="900"/>
              <a:buFont typeface="Noto Sans Symbols"/>
              <a:buChar char="▪"/>
              <a:defRPr sz="1100"/>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4" name="Google Shape;184;p25"/>
          <p:cNvSpPr txBox="1"/>
          <p:nvPr>
            <p:ph idx="3" type="body"/>
          </p:nvPr>
        </p:nvSpPr>
        <p:spPr>
          <a:xfrm>
            <a:off x="4677116" y="1047144"/>
            <a:ext cx="4195094" cy="502703"/>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600"/>
              </a:spcBef>
              <a:spcAft>
                <a:spcPts val="0"/>
              </a:spcAft>
              <a:buSzPts val="1800"/>
              <a:buNone/>
              <a:defRPr b="1" sz="2100">
                <a:latin typeface="Georgia"/>
                <a:ea typeface="Georgia"/>
                <a:cs typeface="Georgia"/>
                <a:sym typeface="Georgia"/>
              </a:defRPr>
            </a:lvl1pPr>
            <a:lvl2pPr indent="-228600" lvl="1" marL="914400" algn="l">
              <a:lnSpc>
                <a:spcPct val="100000"/>
              </a:lnSpc>
              <a:spcBef>
                <a:spcPts val="600"/>
              </a:spcBef>
              <a:spcAft>
                <a:spcPts val="0"/>
              </a:spcAft>
              <a:buSzPts val="1300"/>
              <a:buNone/>
              <a:defRPr b="1" sz="1500"/>
            </a:lvl2pPr>
            <a:lvl3pPr indent="-228600" lvl="2" marL="1371600" algn="l">
              <a:lnSpc>
                <a:spcPct val="100000"/>
              </a:lnSpc>
              <a:spcBef>
                <a:spcPts val="600"/>
              </a:spcBef>
              <a:spcAft>
                <a:spcPts val="0"/>
              </a:spcAft>
              <a:buSzPts val="1100"/>
              <a:buNone/>
              <a:defRPr b="1" sz="1400"/>
            </a:lvl3pPr>
            <a:lvl4pPr indent="-228600" lvl="3" marL="1828800" algn="l">
              <a:lnSpc>
                <a:spcPct val="100000"/>
              </a:lnSpc>
              <a:spcBef>
                <a:spcPts val="600"/>
              </a:spcBef>
              <a:spcAft>
                <a:spcPts val="0"/>
              </a:spcAft>
              <a:buSzPts val="1000"/>
              <a:buNone/>
              <a:defRPr b="1" sz="1200"/>
            </a:lvl4pPr>
            <a:lvl5pPr indent="-228600" lvl="4" marL="2286000" algn="l">
              <a:lnSpc>
                <a:spcPct val="100000"/>
              </a:lnSpc>
              <a:spcBef>
                <a:spcPts val="600"/>
              </a:spcBef>
              <a:spcAft>
                <a:spcPts val="0"/>
              </a:spcAft>
              <a:buSzPts val="1000"/>
              <a:buNone/>
              <a:defRPr b="1" sz="1200"/>
            </a:lvl5pPr>
            <a:lvl6pPr indent="-228600" lvl="5" marL="2743200" algn="l">
              <a:lnSpc>
                <a:spcPct val="90000"/>
              </a:lnSpc>
              <a:spcBef>
                <a:spcPts val="6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5" name="Google Shape;185;p25"/>
          <p:cNvSpPr txBox="1"/>
          <p:nvPr>
            <p:ph idx="4" type="body"/>
          </p:nvPr>
        </p:nvSpPr>
        <p:spPr>
          <a:xfrm>
            <a:off x="4677116" y="1638300"/>
            <a:ext cx="4195094" cy="2885209"/>
          </a:xfrm>
          <a:prstGeom prst="rect">
            <a:avLst/>
          </a:prstGeom>
          <a:noFill/>
          <a:ln>
            <a:noFill/>
          </a:ln>
        </p:spPr>
        <p:txBody>
          <a:bodyPr anchorCtr="0" anchor="t" bIns="34275" lIns="68575" spcFirstLastPara="1" rIns="68575" wrap="square" tIns="34275">
            <a:normAutofit/>
          </a:bodyPr>
          <a:lstStyle>
            <a:lvl1pPr indent="-311150" lvl="0" marL="457200" algn="l">
              <a:lnSpc>
                <a:spcPct val="100000"/>
              </a:lnSpc>
              <a:spcBef>
                <a:spcPts val="600"/>
              </a:spcBef>
              <a:spcAft>
                <a:spcPts val="0"/>
              </a:spcAft>
              <a:buSzPts val="1300"/>
              <a:buFont typeface="Noto Sans Symbols"/>
              <a:buChar char="▪"/>
              <a:defRPr sz="1500"/>
            </a:lvl1pPr>
            <a:lvl2pPr indent="-298450" lvl="1" marL="914400" algn="l">
              <a:lnSpc>
                <a:spcPct val="100000"/>
              </a:lnSpc>
              <a:spcBef>
                <a:spcPts val="600"/>
              </a:spcBef>
              <a:spcAft>
                <a:spcPts val="0"/>
              </a:spcAft>
              <a:buSzPts val="1100"/>
              <a:buFont typeface="Noto Sans Symbols"/>
              <a:buChar char="▪"/>
              <a:defRPr sz="1400"/>
            </a:lvl2pPr>
            <a:lvl3pPr indent="-292100" lvl="2" marL="1371600" algn="l">
              <a:lnSpc>
                <a:spcPct val="100000"/>
              </a:lnSpc>
              <a:spcBef>
                <a:spcPts val="600"/>
              </a:spcBef>
              <a:spcAft>
                <a:spcPts val="0"/>
              </a:spcAft>
              <a:buSzPts val="1000"/>
              <a:buFont typeface="Noto Sans Symbols"/>
              <a:buChar char="▪"/>
              <a:defRPr sz="1200"/>
            </a:lvl3pPr>
            <a:lvl4pPr indent="-285750" lvl="3" marL="1828800" algn="l">
              <a:lnSpc>
                <a:spcPct val="100000"/>
              </a:lnSpc>
              <a:spcBef>
                <a:spcPts val="600"/>
              </a:spcBef>
              <a:spcAft>
                <a:spcPts val="0"/>
              </a:spcAft>
              <a:buSzPts val="900"/>
              <a:buFont typeface="Noto Sans Symbols"/>
              <a:buChar char="▪"/>
              <a:defRPr sz="1100"/>
            </a:lvl4pPr>
            <a:lvl5pPr indent="-285750" lvl="4" marL="2286000" algn="l">
              <a:lnSpc>
                <a:spcPct val="100000"/>
              </a:lnSpc>
              <a:spcBef>
                <a:spcPts val="600"/>
              </a:spcBef>
              <a:spcAft>
                <a:spcPts val="0"/>
              </a:spcAft>
              <a:buSzPts val="900"/>
              <a:buFont typeface="Noto Sans Symbols"/>
              <a:buChar char="▪"/>
              <a:defRPr sz="1100"/>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6" name="Google Shape;186;p25"/>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7" name="Google Shape;187;p25"/>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25"/>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25"/>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p26"/>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lvl1pPr lvl="0" algn="l">
              <a:lnSpc>
                <a:spcPct val="85000"/>
              </a:lnSpc>
              <a:spcBef>
                <a:spcPts val="0"/>
              </a:spcBef>
              <a:spcAft>
                <a:spcPts val="0"/>
              </a:spcAft>
              <a:buClr>
                <a:schemeClr val="dk1"/>
              </a:buClr>
              <a:buSzPts val="2700"/>
              <a:buFont typeface="Barlow Condensed"/>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2" name="Google Shape;192;p26"/>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6"/>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26"/>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5" name="Shape 195"/>
        <p:cNvGrpSpPr/>
        <p:nvPr/>
      </p:nvGrpSpPr>
      <p:grpSpPr>
        <a:xfrm>
          <a:off x="0" y="0"/>
          <a:ext cx="0" cy="0"/>
          <a:chOff x="0" y="0"/>
          <a:chExt cx="0" cy="0"/>
        </a:xfrm>
      </p:grpSpPr>
      <p:sp>
        <p:nvSpPr>
          <p:cNvPr id="196" name="Google Shape;196;p27"/>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27"/>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27"/>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NoBkgrd" showMasterSp="0">
  <p:cSld name="Blank_NoBkgrd">
    <p:spTree>
      <p:nvGrpSpPr>
        <p:cNvPr id="199" name="Shape 199"/>
        <p:cNvGrpSpPr/>
        <p:nvPr/>
      </p:nvGrpSpPr>
      <p:grpSpPr>
        <a:xfrm>
          <a:off x="0" y="0"/>
          <a:ext cx="0" cy="0"/>
          <a:chOff x="0" y="0"/>
          <a:chExt cx="0" cy="0"/>
        </a:xfrm>
      </p:grpSpPr>
      <p:sp>
        <p:nvSpPr>
          <p:cNvPr id="200" name="Google Shape;200;p28"/>
          <p:cNvSpPr txBox="1"/>
          <p:nvPr>
            <p:ph idx="10" type="dt"/>
          </p:nvPr>
        </p:nvSpPr>
        <p:spPr>
          <a:xfrm>
            <a:off x="8063253"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28"/>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28"/>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grpSp>
        <p:nvGrpSpPr>
          <p:cNvPr id="203" name="Google Shape;203;p28"/>
          <p:cNvGrpSpPr/>
          <p:nvPr/>
        </p:nvGrpSpPr>
        <p:grpSpPr>
          <a:xfrm>
            <a:off x="0" y="0"/>
            <a:ext cx="9144000" cy="297873"/>
            <a:chOff x="0" y="0"/>
            <a:chExt cx="12192000" cy="397164"/>
          </a:xfrm>
        </p:grpSpPr>
        <p:sp>
          <p:nvSpPr>
            <p:cNvPr id="204" name="Google Shape;204;p28"/>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05" name="Google Shape;205;p28"/>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06" name="Google Shape;206;p28"/>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07" name="Google Shape;207;p28"/>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08" name="Google Shape;208;p28"/>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or Quote" showMasterSp="0">
  <p:cSld name="Context or Quote">
    <p:bg>
      <p:bgPr>
        <a:solidFill>
          <a:schemeClr val="lt2"/>
        </a:solidFill>
      </p:bgPr>
    </p:bg>
    <p:spTree>
      <p:nvGrpSpPr>
        <p:cNvPr id="209" name="Shape 209"/>
        <p:cNvGrpSpPr/>
        <p:nvPr/>
      </p:nvGrpSpPr>
      <p:grpSpPr>
        <a:xfrm>
          <a:off x="0" y="0"/>
          <a:ext cx="0" cy="0"/>
          <a:chOff x="0" y="0"/>
          <a:chExt cx="0" cy="0"/>
        </a:xfrm>
      </p:grpSpPr>
      <p:sp>
        <p:nvSpPr>
          <p:cNvPr id="210" name="Google Shape;210;p29"/>
          <p:cNvSpPr txBox="1"/>
          <p:nvPr>
            <p:ph type="title"/>
          </p:nvPr>
        </p:nvSpPr>
        <p:spPr>
          <a:xfrm>
            <a:off x="2947553" y="928256"/>
            <a:ext cx="3248891" cy="682652"/>
          </a:xfrm>
          <a:prstGeom prst="rect">
            <a:avLst/>
          </a:prstGeom>
          <a:noFill/>
          <a:ln>
            <a:noFill/>
          </a:ln>
        </p:spPr>
        <p:txBody>
          <a:bodyPr anchorCtr="0" anchor="b" bIns="34275" lIns="68575" spcFirstLastPara="1" rIns="68575" wrap="square" tIns="34275">
            <a:normAutofit/>
          </a:bodyPr>
          <a:lstStyle>
            <a:lvl1pPr lvl="0" algn="ctr">
              <a:lnSpc>
                <a:spcPct val="85000"/>
              </a:lnSpc>
              <a:spcBef>
                <a:spcPts val="0"/>
              </a:spcBef>
              <a:spcAft>
                <a:spcPts val="0"/>
              </a:spcAft>
              <a:buClr>
                <a:schemeClr val="dk1"/>
              </a:buClr>
              <a:buSzPts val="2100"/>
              <a:buFont typeface="Barlow Condensed"/>
              <a:buNone/>
              <a:defRPr b="1" sz="21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1" name="Google Shape;211;p29"/>
          <p:cNvSpPr txBox="1"/>
          <p:nvPr>
            <p:ph idx="10" type="dt"/>
          </p:nvPr>
        </p:nvSpPr>
        <p:spPr>
          <a:xfrm>
            <a:off x="8063253"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2" name="Google Shape;212;p29"/>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3" name="Google Shape;213;p29"/>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cxnSp>
        <p:nvCxnSpPr>
          <p:cNvPr id="214" name="Google Shape;214;p29"/>
          <p:cNvCxnSpPr/>
          <p:nvPr/>
        </p:nvCxnSpPr>
        <p:spPr>
          <a:xfrm>
            <a:off x="2947555" y="1683328"/>
            <a:ext cx="3248891" cy="0"/>
          </a:xfrm>
          <a:prstGeom prst="straightConnector1">
            <a:avLst/>
          </a:prstGeom>
          <a:noFill/>
          <a:ln cap="rnd" cmpd="sng" w="15875">
            <a:solidFill>
              <a:schemeClr val="dk1"/>
            </a:solidFill>
            <a:prstDash val="solid"/>
            <a:miter lim="800000"/>
            <a:headEnd len="sm" w="sm" type="none"/>
            <a:tailEnd len="sm" w="sm" type="none"/>
          </a:ln>
        </p:spPr>
      </p:cxnSp>
      <p:cxnSp>
        <p:nvCxnSpPr>
          <p:cNvPr id="215" name="Google Shape;215;p29"/>
          <p:cNvCxnSpPr/>
          <p:nvPr/>
        </p:nvCxnSpPr>
        <p:spPr>
          <a:xfrm>
            <a:off x="2947555" y="3501737"/>
            <a:ext cx="3248891" cy="0"/>
          </a:xfrm>
          <a:prstGeom prst="straightConnector1">
            <a:avLst/>
          </a:prstGeom>
          <a:noFill/>
          <a:ln cap="rnd" cmpd="sng" w="15875">
            <a:solidFill>
              <a:schemeClr val="dk1"/>
            </a:solidFill>
            <a:prstDash val="solid"/>
            <a:miter lim="800000"/>
            <a:headEnd len="sm" w="sm" type="none"/>
            <a:tailEnd len="sm" w="sm" type="none"/>
          </a:ln>
        </p:spPr>
      </p:cxnSp>
      <p:sp>
        <p:nvSpPr>
          <p:cNvPr id="216" name="Google Shape;216;p29"/>
          <p:cNvSpPr txBox="1"/>
          <p:nvPr>
            <p:ph idx="1" type="body"/>
          </p:nvPr>
        </p:nvSpPr>
        <p:spPr>
          <a:xfrm>
            <a:off x="495300" y="1815270"/>
            <a:ext cx="8153400" cy="1585913"/>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600"/>
              </a:spcBef>
              <a:spcAft>
                <a:spcPts val="0"/>
              </a:spcAft>
              <a:buSzPts val="1800"/>
              <a:buNone/>
              <a:defRPr sz="2100"/>
            </a:lvl1pPr>
            <a:lvl2pPr indent="-311150" lvl="1" marL="914400" algn="ctr">
              <a:lnSpc>
                <a:spcPct val="100000"/>
              </a:lnSpc>
              <a:spcBef>
                <a:spcPts val="600"/>
              </a:spcBef>
              <a:spcAft>
                <a:spcPts val="0"/>
              </a:spcAft>
              <a:buSzPts val="1300"/>
              <a:buChar char="▪"/>
              <a:defRPr/>
            </a:lvl2pPr>
            <a:lvl3pPr indent="-298450" lvl="2" marL="1371600" algn="ctr">
              <a:lnSpc>
                <a:spcPct val="100000"/>
              </a:lnSpc>
              <a:spcBef>
                <a:spcPts val="600"/>
              </a:spcBef>
              <a:spcAft>
                <a:spcPts val="0"/>
              </a:spcAft>
              <a:buSzPts val="1100"/>
              <a:buChar char="▪"/>
              <a:defRPr/>
            </a:lvl3pPr>
            <a:lvl4pPr indent="-292100" lvl="3" marL="1828800" algn="ctr">
              <a:lnSpc>
                <a:spcPct val="100000"/>
              </a:lnSpc>
              <a:spcBef>
                <a:spcPts val="600"/>
              </a:spcBef>
              <a:spcAft>
                <a:spcPts val="0"/>
              </a:spcAft>
              <a:buSzPts val="1000"/>
              <a:buChar char="▪"/>
              <a:defRPr/>
            </a:lvl4pPr>
            <a:lvl5pPr indent="-292100" lvl="4" marL="2286000" algn="ctr">
              <a:lnSpc>
                <a:spcPct val="100000"/>
              </a:lnSpc>
              <a:spcBef>
                <a:spcPts val="600"/>
              </a:spcBef>
              <a:spcAft>
                <a:spcPts val="0"/>
              </a:spcAft>
              <a:buSzPts val="10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7" name="Google Shape;217;p29"/>
          <p:cNvSpPr txBox="1"/>
          <p:nvPr>
            <p:ph idx="2" type="body"/>
          </p:nvPr>
        </p:nvSpPr>
        <p:spPr>
          <a:xfrm>
            <a:off x="2947554" y="3588544"/>
            <a:ext cx="3248891" cy="207169"/>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600"/>
              </a:spcBef>
              <a:spcAft>
                <a:spcPts val="0"/>
              </a:spcAft>
              <a:buSzPts val="800"/>
              <a:buNone/>
              <a:defRPr b="1" sz="900" cap="none">
                <a:solidFill>
                  <a:srgbClr val="595959"/>
                </a:solidFill>
                <a:latin typeface="Verdana"/>
                <a:ea typeface="Verdana"/>
                <a:cs typeface="Verdana"/>
                <a:sym typeface="Verdana"/>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18" name="Google Shape;218;p29"/>
          <p:cNvGrpSpPr/>
          <p:nvPr/>
        </p:nvGrpSpPr>
        <p:grpSpPr>
          <a:xfrm>
            <a:off x="0" y="0"/>
            <a:ext cx="9144000" cy="297873"/>
            <a:chOff x="0" y="0"/>
            <a:chExt cx="12192000" cy="397164"/>
          </a:xfrm>
        </p:grpSpPr>
        <p:sp>
          <p:nvSpPr>
            <p:cNvPr id="219" name="Google Shape;219;p29"/>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20" name="Google Shape;220;p29"/>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21" name="Google Shape;221;p29"/>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22" name="Google Shape;222;p29"/>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23" name="Google Shape;223;p29"/>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or Quote with Photo" showMasterSp="0">
  <p:cSld name="Context or Quote with Photo">
    <p:bg>
      <p:bgPr>
        <a:solidFill>
          <a:schemeClr val="lt2"/>
        </a:solidFill>
      </p:bgPr>
    </p:bg>
    <p:spTree>
      <p:nvGrpSpPr>
        <p:cNvPr id="224" name="Shape 224"/>
        <p:cNvGrpSpPr/>
        <p:nvPr/>
      </p:nvGrpSpPr>
      <p:grpSpPr>
        <a:xfrm>
          <a:off x="0" y="0"/>
          <a:ext cx="0" cy="0"/>
          <a:chOff x="0" y="0"/>
          <a:chExt cx="0" cy="0"/>
        </a:xfrm>
      </p:grpSpPr>
      <p:sp>
        <p:nvSpPr>
          <p:cNvPr id="225" name="Google Shape;225;p30"/>
          <p:cNvSpPr/>
          <p:nvPr>
            <p:ph idx="2" type="pic"/>
          </p:nvPr>
        </p:nvSpPr>
        <p:spPr>
          <a:xfrm>
            <a:off x="4762714" y="605900"/>
            <a:ext cx="4080486" cy="4083865"/>
          </a:xfrm>
          <a:prstGeom prst="rect">
            <a:avLst/>
          </a:prstGeom>
          <a:noFill/>
          <a:ln>
            <a:noFill/>
          </a:ln>
        </p:spPr>
      </p:sp>
      <p:sp>
        <p:nvSpPr>
          <p:cNvPr id="226" name="Google Shape;226;p30"/>
          <p:cNvSpPr txBox="1"/>
          <p:nvPr>
            <p:ph type="title"/>
          </p:nvPr>
        </p:nvSpPr>
        <p:spPr>
          <a:xfrm>
            <a:off x="640771" y="928256"/>
            <a:ext cx="3248891" cy="682652"/>
          </a:xfrm>
          <a:prstGeom prst="rect">
            <a:avLst/>
          </a:prstGeom>
          <a:noFill/>
          <a:ln>
            <a:noFill/>
          </a:ln>
        </p:spPr>
        <p:txBody>
          <a:bodyPr anchorCtr="0" anchor="b" bIns="34275" lIns="68575" spcFirstLastPara="1" rIns="68575" wrap="square" tIns="34275">
            <a:normAutofit/>
          </a:bodyPr>
          <a:lstStyle>
            <a:lvl1pPr lvl="0" algn="ctr">
              <a:lnSpc>
                <a:spcPct val="85000"/>
              </a:lnSpc>
              <a:spcBef>
                <a:spcPts val="0"/>
              </a:spcBef>
              <a:spcAft>
                <a:spcPts val="0"/>
              </a:spcAft>
              <a:buClr>
                <a:schemeClr val="dk1"/>
              </a:buClr>
              <a:buSzPts val="2100"/>
              <a:buFont typeface="Barlow Condensed"/>
              <a:buNone/>
              <a:defRPr b="1" sz="21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7" name="Google Shape;227;p30"/>
          <p:cNvSpPr txBox="1"/>
          <p:nvPr>
            <p:ph idx="10" type="dt"/>
          </p:nvPr>
        </p:nvSpPr>
        <p:spPr>
          <a:xfrm>
            <a:off x="8063253"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8" name="Google Shape;228;p30"/>
          <p:cNvSpPr txBox="1"/>
          <p:nvPr>
            <p:ph idx="11" type="ftr"/>
          </p:nvPr>
        </p:nvSpPr>
        <p:spPr>
          <a:xfrm>
            <a:off x="194912" y="4751482"/>
            <a:ext cx="2915434"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30"/>
          <p:cNvSpPr txBox="1"/>
          <p:nvPr>
            <p:ph idx="12" type="sldNum"/>
          </p:nvPr>
        </p:nvSpPr>
        <p:spPr>
          <a:xfrm>
            <a:off x="4190999"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sp>
        <p:nvSpPr>
          <p:cNvPr id="230" name="Google Shape;230;p30"/>
          <p:cNvSpPr txBox="1"/>
          <p:nvPr>
            <p:ph idx="1" type="body"/>
          </p:nvPr>
        </p:nvSpPr>
        <p:spPr>
          <a:xfrm>
            <a:off x="408707" y="1806770"/>
            <a:ext cx="3713021" cy="1585913"/>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600"/>
              </a:spcBef>
              <a:spcAft>
                <a:spcPts val="0"/>
              </a:spcAft>
              <a:buSzPts val="1400"/>
              <a:buNone/>
              <a:defRPr sz="1700"/>
            </a:lvl1pPr>
            <a:lvl2pPr indent="-311150" lvl="1" marL="914400" algn="ctr">
              <a:lnSpc>
                <a:spcPct val="100000"/>
              </a:lnSpc>
              <a:spcBef>
                <a:spcPts val="600"/>
              </a:spcBef>
              <a:spcAft>
                <a:spcPts val="0"/>
              </a:spcAft>
              <a:buSzPts val="1300"/>
              <a:buChar char="▪"/>
              <a:defRPr/>
            </a:lvl2pPr>
            <a:lvl3pPr indent="-298450" lvl="2" marL="1371600" algn="ctr">
              <a:lnSpc>
                <a:spcPct val="100000"/>
              </a:lnSpc>
              <a:spcBef>
                <a:spcPts val="600"/>
              </a:spcBef>
              <a:spcAft>
                <a:spcPts val="0"/>
              </a:spcAft>
              <a:buSzPts val="1100"/>
              <a:buChar char="▪"/>
              <a:defRPr/>
            </a:lvl3pPr>
            <a:lvl4pPr indent="-292100" lvl="3" marL="1828800" algn="ctr">
              <a:lnSpc>
                <a:spcPct val="100000"/>
              </a:lnSpc>
              <a:spcBef>
                <a:spcPts val="600"/>
              </a:spcBef>
              <a:spcAft>
                <a:spcPts val="0"/>
              </a:spcAft>
              <a:buSzPts val="1000"/>
              <a:buChar char="▪"/>
              <a:defRPr/>
            </a:lvl4pPr>
            <a:lvl5pPr indent="-292100" lvl="4" marL="2286000" algn="ctr">
              <a:lnSpc>
                <a:spcPct val="100000"/>
              </a:lnSpc>
              <a:spcBef>
                <a:spcPts val="600"/>
              </a:spcBef>
              <a:spcAft>
                <a:spcPts val="0"/>
              </a:spcAft>
              <a:buSzPts val="10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1" name="Google Shape;231;p30"/>
          <p:cNvSpPr txBox="1"/>
          <p:nvPr>
            <p:ph idx="3" type="body"/>
          </p:nvPr>
        </p:nvSpPr>
        <p:spPr>
          <a:xfrm>
            <a:off x="640771" y="3588544"/>
            <a:ext cx="3248891" cy="207169"/>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600"/>
              </a:spcBef>
              <a:spcAft>
                <a:spcPts val="0"/>
              </a:spcAft>
              <a:buSzPts val="800"/>
              <a:buNone/>
              <a:defRPr b="1" sz="900" cap="none">
                <a:solidFill>
                  <a:srgbClr val="595959"/>
                </a:solidFill>
                <a:latin typeface="Verdana"/>
                <a:ea typeface="Verdana"/>
                <a:cs typeface="Verdana"/>
                <a:sym typeface="Verdana"/>
              </a:defRPr>
            </a:lvl1pPr>
            <a:lvl2pPr indent="-298450" lvl="1" marL="914400" algn="l">
              <a:lnSpc>
                <a:spcPct val="100000"/>
              </a:lnSpc>
              <a:spcBef>
                <a:spcPts val="600"/>
              </a:spcBef>
              <a:spcAft>
                <a:spcPts val="0"/>
              </a:spcAft>
              <a:buSzPts val="1100"/>
              <a:buChar char="▪"/>
              <a:defRPr/>
            </a:lvl2pPr>
            <a:lvl3pPr indent="-298450" lvl="2" marL="1371600" algn="l">
              <a:lnSpc>
                <a:spcPct val="100000"/>
              </a:lnSpc>
              <a:spcBef>
                <a:spcPts val="600"/>
              </a:spcBef>
              <a:spcAft>
                <a:spcPts val="0"/>
              </a:spcAft>
              <a:buSzPts val="1100"/>
              <a:buChar char="▪"/>
              <a:defRPr/>
            </a:lvl3pPr>
            <a:lvl4pPr indent="-298450" lvl="3" marL="1828800" algn="l">
              <a:lnSpc>
                <a:spcPct val="100000"/>
              </a:lnSpc>
              <a:spcBef>
                <a:spcPts val="600"/>
              </a:spcBef>
              <a:spcAft>
                <a:spcPts val="0"/>
              </a:spcAft>
              <a:buSzPts val="1100"/>
              <a:buChar char="▪"/>
              <a:defRPr/>
            </a:lvl4pPr>
            <a:lvl5pPr indent="-298450" lvl="4" marL="2286000" algn="l">
              <a:lnSpc>
                <a:spcPct val="100000"/>
              </a:lnSpc>
              <a:spcBef>
                <a:spcPts val="600"/>
              </a:spcBef>
              <a:spcAft>
                <a:spcPts val="0"/>
              </a:spcAft>
              <a:buSzPts val="11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32" name="Google Shape;232;p30"/>
          <p:cNvCxnSpPr/>
          <p:nvPr/>
        </p:nvCxnSpPr>
        <p:spPr>
          <a:xfrm>
            <a:off x="640772" y="1683328"/>
            <a:ext cx="3248891" cy="0"/>
          </a:xfrm>
          <a:prstGeom prst="straightConnector1">
            <a:avLst/>
          </a:prstGeom>
          <a:noFill/>
          <a:ln cap="rnd" cmpd="sng" w="15875">
            <a:solidFill>
              <a:schemeClr val="dk1"/>
            </a:solidFill>
            <a:prstDash val="solid"/>
            <a:miter lim="800000"/>
            <a:headEnd len="sm" w="sm" type="none"/>
            <a:tailEnd len="sm" w="sm" type="none"/>
          </a:ln>
        </p:spPr>
      </p:cxnSp>
      <p:cxnSp>
        <p:nvCxnSpPr>
          <p:cNvPr id="233" name="Google Shape;233;p30"/>
          <p:cNvCxnSpPr/>
          <p:nvPr/>
        </p:nvCxnSpPr>
        <p:spPr>
          <a:xfrm>
            <a:off x="640772" y="3501737"/>
            <a:ext cx="3248891" cy="0"/>
          </a:xfrm>
          <a:prstGeom prst="straightConnector1">
            <a:avLst/>
          </a:prstGeom>
          <a:noFill/>
          <a:ln cap="rnd" cmpd="sng" w="15875">
            <a:solidFill>
              <a:schemeClr val="dk1"/>
            </a:solidFill>
            <a:prstDash val="solid"/>
            <a:miter lim="800000"/>
            <a:headEnd len="sm" w="sm" type="none"/>
            <a:tailEnd len="sm" w="sm" type="none"/>
          </a:ln>
        </p:spPr>
      </p:cxnSp>
      <p:grpSp>
        <p:nvGrpSpPr>
          <p:cNvPr id="234" name="Google Shape;234;p30"/>
          <p:cNvGrpSpPr/>
          <p:nvPr/>
        </p:nvGrpSpPr>
        <p:grpSpPr>
          <a:xfrm>
            <a:off x="0" y="0"/>
            <a:ext cx="9144000" cy="297873"/>
            <a:chOff x="0" y="0"/>
            <a:chExt cx="12192000" cy="397164"/>
          </a:xfrm>
        </p:grpSpPr>
        <p:sp>
          <p:nvSpPr>
            <p:cNvPr id="235" name="Google Shape;235;p30"/>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36" name="Google Shape;236;p30"/>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37" name="Google Shape;237;p30"/>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38" name="Google Shape;238;p30"/>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39" name="Google Shape;239;p30"/>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showMasterSp="0">
  <p:cSld name="Section Divider 2">
    <p:bg>
      <p:bgPr>
        <a:solidFill>
          <a:schemeClr val="accent1"/>
        </a:solidFill>
      </p:bgPr>
    </p:bg>
    <p:spTree>
      <p:nvGrpSpPr>
        <p:cNvPr id="240" name="Shape 240"/>
        <p:cNvGrpSpPr/>
        <p:nvPr/>
      </p:nvGrpSpPr>
      <p:grpSpPr>
        <a:xfrm>
          <a:off x="0" y="0"/>
          <a:ext cx="0" cy="0"/>
          <a:chOff x="0" y="0"/>
          <a:chExt cx="0" cy="0"/>
        </a:xfrm>
      </p:grpSpPr>
      <p:sp>
        <p:nvSpPr>
          <p:cNvPr id="241" name="Google Shape;241;p31"/>
          <p:cNvSpPr txBox="1"/>
          <p:nvPr>
            <p:ph idx="1" type="body"/>
          </p:nvPr>
        </p:nvSpPr>
        <p:spPr>
          <a:xfrm>
            <a:off x="1163241" y="2596169"/>
            <a:ext cx="6803231" cy="448866"/>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600"/>
              </a:spcBef>
              <a:spcAft>
                <a:spcPts val="0"/>
              </a:spcAft>
              <a:buSzPts val="2000"/>
              <a:buNone/>
              <a:defRPr sz="2400"/>
            </a:lvl1pPr>
            <a:lvl2pPr indent="-228600" lvl="1" marL="914400" algn="ctr">
              <a:lnSpc>
                <a:spcPct val="100000"/>
              </a:lnSpc>
              <a:spcBef>
                <a:spcPts val="600"/>
              </a:spcBef>
              <a:spcAft>
                <a:spcPts val="0"/>
              </a:spcAft>
              <a:buSzPts val="1300"/>
              <a:buNone/>
              <a:defRPr/>
            </a:lvl2pPr>
            <a:lvl3pPr indent="-228600" lvl="2" marL="1371600" algn="ctr">
              <a:lnSpc>
                <a:spcPct val="100000"/>
              </a:lnSpc>
              <a:spcBef>
                <a:spcPts val="600"/>
              </a:spcBef>
              <a:spcAft>
                <a:spcPts val="0"/>
              </a:spcAft>
              <a:buSzPts val="1100"/>
              <a:buNone/>
              <a:defRPr/>
            </a:lvl3pPr>
            <a:lvl4pPr indent="-228600" lvl="3" marL="1828800" algn="ctr">
              <a:lnSpc>
                <a:spcPct val="100000"/>
              </a:lnSpc>
              <a:spcBef>
                <a:spcPts val="600"/>
              </a:spcBef>
              <a:spcAft>
                <a:spcPts val="0"/>
              </a:spcAft>
              <a:buSzPts val="1000"/>
              <a:buNone/>
              <a:defRPr/>
            </a:lvl4pPr>
            <a:lvl5pPr indent="-228600" lvl="4" marL="2286000" algn="ctr">
              <a:lnSpc>
                <a:spcPct val="100000"/>
              </a:lnSpc>
              <a:spcBef>
                <a:spcPts val="600"/>
              </a:spcBef>
              <a:spcAft>
                <a:spcPts val="0"/>
              </a:spcAft>
              <a:buSzPts val="1000"/>
              <a:buNone/>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2" name="Google Shape;242;p31"/>
          <p:cNvSpPr txBox="1"/>
          <p:nvPr>
            <p:ph type="title"/>
          </p:nvPr>
        </p:nvSpPr>
        <p:spPr>
          <a:xfrm>
            <a:off x="215693" y="1787236"/>
            <a:ext cx="8677297" cy="784514"/>
          </a:xfrm>
          <a:prstGeom prst="rect">
            <a:avLst/>
          </a:prstGeom>
          <a:noFill/>
          <a:ln>
            <a:noFill/>
          </a:ln>
        </p:spPr>
        <p:txBody>
          <a:bodyPr anchorCtr="0" anchor="b" bIns="34275" lIns="68575" spcFirstLastPara="1" rIns="68575" wrap="square" tIns="34275">
            <a:normAutofit/>
          </a:bodyPr>
          <a:lstStyle>
            <a:lvl1pPr lvl="0" algn="ctr">
              <a:lnSpc>
                <a:spcPct val="85000"/>
              </a:lnSpc>
              <a:spcBef>
                <a:spcPts val="0"/>
              </a:spcBef>
              <a:spcAft>
                <a:spcPts val="0"/>
              </a:spcAft>
              <a:buClr>
                <a:schemeClr val="dk1"/>
              </a:buClr>
              <a:buSzPts val="4500"/>
              <a:buFont typeface="Barlow Condensed"/>
              <a:buNone/>
              <a:defRPr b="1" sz="45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3" name="Google Shape;243;p31"/>
          <p:cNvSpPr txBox="1"/>
          <p:nvPr>
            <p:ph idx="10" type="dt"/>
          </p:nvPr>
        </p:nvSpPr>
        <p:spPr>
          <a:xfrm>
            <a:off x="8063253"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4" name="Google Shape;244;p31"/>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5" name="Google Shape;245;p31"/>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grpSp>
        <p:nvGrpSpPr>
          <p:cNvPr id="246" name="Google Shape;246;p31"/>
          <p:cNvGrpSpPr/>
          <p:nvPr/>
        </p:nvGrpSpPr>
        <p:grpSpPr>
          <a:xfrm>
            <a:off x="0" y="0"/>
            <a:ext cx="9144000" cy="297873"/>
            <a:chOff x="0" y="0"/>
            <a:chExt cx="12192000" cy="397164"/>
          </a:xfrm>
        </p:grpSpPr>
        <p:sp>
          <p:nvSpPr>
            <p:cNvPr id="247" name="Google Shape;247;p31"/>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48" name="Google Shape;248;p31"/>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49" name="Google Shape;249;p31"/>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50" name="Google Shape;250;p31"/>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51" name="Google Shape;251;p31"/>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showMasterSp="0">
  <p:cSld name="Section Divider 3">
    <p:bg>
      <p:bgPr>
        <a:solidFill>
          <a:schemeClr val="dk1"/>
        </a:solidFill>
      </p:bgPr>
    </p:bg>
    <p:spTree>
      <p:nvGrpSpPr>
        <p:cNvPr id="252" name="Shape 252"/>
        <p:cNvGrpSpPr/>
        <p:nvPr/>
      </p:nvGrpSpPr>
      <p:grpSpPr>
        <a:xfrm>
          <a:off x="0" y="0"/>
          <a:ext cx="0" cy="0"/>
          <a:chOff x="0" y="0"/>
          <a:chExt cx="0" cy="0"/>
        </a:xfrm>
      </p:grpSpPr>
      <p:sp>
        <p:nvSpPr>
          <p:cNvPr id="253" name="Google Shape;253;p32"/>
          <p:cNvSpPr txBox="1"/>
          <p:nvPr>
            <p:ph idx="1" type="body"/>
          </p:nvPr>
        </p:nvSpPr>
        <p:spPr>
          <a:xfrm>
            <a:off x="1163241" y="2596169"/>
            <a:ext cx="6803231" cy="448866"/>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600"/>
              </a:spcBef>
              <a:spcAft>
                <a:spcPts val="0"/>
              </a:spcAft>
              <a:buSzPts val="2000"/>
              <a:buNone/>
              <a:defRPr sz="2400">
                <a:solidFill>
                  <a:schemeClr val="lt1"/>
                </a:solidFill>
              </a:defRPr>
            </a:lvl1pPr>
            <a:lvl2pPr indent="-228600" lvl="1" marL="914400" algn="ctr">
              <a:lnSpc>
                <a:spcPct val="100000"/>
              </a:lnSpc>
              <a:spcBef>
                <a:spcPts val="600"/>
              </a:spcBef>
              <a:spcAft>
                <a:spcPts val="0"/>
              </a:spcAft>
              <a:buSzPts val="1300"/>
              <a:buNone/>
              <a:defRPr/>
            </a:lvl2pPr>
            <a:lvl3pPr indent="-228600" lvl="2" marL="1371600" algn="ctr">
              <a:lnSpc>
                <a:spcPct val="100000"/>
              </a:lnSpc>
              <a:spcBef>
                <a:spcPts val="600"/>
              </a:spcBef>
              <a:spcAft>
                <a:spcPts val="0"/>
              </a:spcAft>
              <a:buSzPts val="1100"/>
              <a:buNone/>
              <a:defRPr/>
            </a:lvl3pPr>
            <a:lvl4pPr indent="-228600" lvl="3" marL="1828800" algn="ctr">
              <a:lnSpc>
                <a:spcPct val="100000"/>
              </a:lnSpc>
              <a:spcBef>
                <a:spcPts val="600"/>
              </a:spcBef>
              <a:spcAft>
                <a:spcPts val="0"/>
              </a:spcAft>
              <a:buSzPts val="1000"/>
              <a:buNone/>
              <a:defRPr/>
            </a:lvl4pPr>
            <a:lvl5pPr indent="-228600" lvl="4" marL="2286000" algn="ctr">
              <a:lnSpc>
                <a:spcPct val="100000"/>
              </a:lnSpc>
              <a:spcBef>
                <a:spcPts val="600"/>
              </a:spcBef>
              <a:spcAft>
                <a:spcPts val="0"/>
              </a:spcAft>
              <a:buSzPts val="1000"/>
              <a:buNone/>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4" name="Google Shape;254;p32"/>
          <p:cNvSpPr txBox="1"/>
          <p:nvPr>
            <p:ph type="title"/>
          </p:nvPr>
        </p:nvSpPr>
        <p:spPr>
          <a:xfrm>
            <a:off x="215693" y="1787236"/>
            <a:ext cx="8677297" cy="784514"/>
          </a:xfrm>
          <a:prstGeom prst="rect">
            <a:avLst/>
          </a:prstGeom>
          <a:noFill/>
          <a:ln>
            <a:noFill/>
          </a:ln>
        </p:spPr>
        <p:txBody>
          <a:bodyPr anchorCtr="0" anchor="b" bIns="34275" lIns="68575" spcFirstLastPara="1" rIns="68575" wrap="square" tIns="34275">
            <a:normAutofit/>
          </a:bodyPr>
          <a:lstStyle>
            <a:lvl1pPr lvl="0" algn="ctr">
              <a:lnSpc>
                <a:spcPct val="85000"/>
              </a:lnSpc>
              <a:spcBef>
                <a:spcPts val="0"/>
              </a:spcBef>
              <a:spcAft>
                <a:spcPts val="0"/>
              </a:spcAft>
              <a:buClr>
                <a:schemeClr val="lt1"/>
              </a:buClr>
              <a:buSzPts val="4500"/>
              <a:buFont typeface="Barlow Condensed"/>
              <a:buNone/>
              <a:defRPr b="1" sz="4500" cap="none">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5" name="Google Shape;255;p32"/>
          <p:cNvSpPr txBox="1"/>
          <p:nvPr>
            <p:ph idx="10" type="dt"/>
          </p:nvPr>
        </p:nvSpPr>
        <p:spPr>
          <a:xfrm>
            <a:off x="8063253"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6" name="Google Shape;256;p32"/>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 name="Google Shape;257;p32"/>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800">
                <a:solidFill>
                  <a:schemeClr val="lt1"/>
                </a:solidFill>
                <a:latin typeface="Verdana"/>
                <a:ea typeface="Verdana"/>
                <a:cs typeface="Verdana"/>
                <a:sym typeface="Verdana"/>
              </a:defRPr>
            </a:lvl1pPr>
            <a:lvl2pPr indent="0" lvl="1" marL="0" algn="ctr">
              <a:spcBef>
                <a:spcPts val="0"/>
              </a:spcBef>
              <a:buNone/>
              <a:defRPr sz="800">
                <a:solidFill>
                  <a:schemeClr val="lt1"/>
                </a:solidFill>
                <a:latin typeface="Verdana"/>
                <a:ea typeface="Verdana"/>
                <a:cs typeface="Verdana"/>
                <a:sym typeface="Verdana"/>
              </a:defRPr>
            </a:lvl2pPr>
            <a:lvl3pPr indent="0" lvl="2" marL="0" algn="ctr">
              <a:spcBef>
                <a:spcPts val="0"/>
              </a:spcBef>
              <a:buNone/>
              <a:defRPr sz="800">
                <a:solidFill>
                  <a:schemeClr val="lt1"/>
                </a:solidFill>
                <a:latin typeface="Verdana"/>
                <a:ea typeface="Verdana"/>
                <a:cs typeface="Verdana"/>
                <a:sym typeface="Verdana"/>
              </a:defRPr>
            </a:lvl3pPr>
            <a:lvl4pPr indent="0" lvl="3" marL="0" algn="ctr">
              <a:spcBef>
                <a:spcPts val="0"/>
              </a:spcBef>
              <a:buNone/>
              <a:defRPr sz="800">
                <a:solidFill>
                  <a:schemeClr val="lt1"/>
                </a:solidFill>
                <a:latin typeface="Verdana"/>
                <a:ea typeface="Verdana"/>
                <a:cs typeface="Verdana"/>
                <a:sym typeface="Verdana"/>
              </a:defRPr>
            </a:lvl4pPr>
            <a:lvl5pPr indent="0" lvl="4" marL="0" algn="ctr">
              <a:spcBef>
                <a:spcPts val="0"/>
              </a:spcBef>
              <a:buNone/>
              <a:defRPr sz="800">
                <a:solidFill>
                  <a:schemeClr val="lt1"/>
                </a:solidFill>
                <a:latin typeface="Verdana"/>
                <a:ea typeface="Verdana"/>
                <a:cs typeface="Verdana"/>
                <a:sym typeface="Verdana"/>
              </a:defRPr>
            </a:lvl5pPr>
            <a:lvl6pPr indent="0" lvl="5" marL="0" algn="ctr">
              <a:spcBef>
                <a:spcPts val="0"/>
              </a:spcBef>
              <a:buNone/>
              <a:defRPr sz="800">
                <a:solidFill>
                  <a:schemeClr val="lt1"/>
                </a:solidFill>
                <a:latin typeface="Verdana"/>
                <a:ea typeface="Verdana"/>
                <a:cs typeface="Verdana"/>
                <a:sym typeface="Verdana"/>
              </a:defRPr>
            </a:lvl6pPr>
            <a:lvl7pPr indent="0" lvl="6" marL="0" algn="ctr">
              <a:spcBef>
                <a:spcPts val="0"/>
              </a:spcBef>
              <a:buNone/>
              <a:defRPr sz="800">
                <a:solidFill>
                  <a:schemeClr val="lt1"/>
                </a:solidFill>
                <a:latin typeface="Verdana"/>
                <a:ea typeface="Verdana"/>
                <a:cs typeface="Verdana"/>
                <a:sym typeface="Verdana"/>
              </a:defRPr>
            </a:lvl7pPr>
            <a:lvl8pPr indent="0" lvl="7" marL="0" algn="ctr">
              <a:spcBef>
                <a:spcPts val="0"/>
              </a:spcBef>
              <a:buNone/>
              <a:defRPr sz="800">
                <a:solidFill>
                  <a:schemeClr val="lt1"/>
                </a:solidFill>
                <a:latin typeface="Verdana"/>
                <a:ea typeface="Verdana"/>
                <a:cs typeface="Verdana"/>
                <a:sym typeface="Verdana"/>
              </a:defRPr>
            </a:lvl8pPr>
            <a:lvl9pPr indent="0" lvl="8" marL="0" algn="ctr">
              <a:spcBef>
                <a:spcPts val="0"/>
              </a:spcBef>
              <a:buNone/>
              <a:defRPr sz="800">
                <a:solidFill>
                  <a:schemeClr val="lt1"/>
                </a:solidFill>
                <a:latin typeface="Verdana"/>
                <a:ea typeface="Verdana"/>
                <a:cs typeface="Verdana"/>
                <a:sym typeface="Verdana"/>
              </a:defRPr>
            </a:lvl9pPr>
          </a:lstStyle>
          <a:p>
            <a:pPr indent="0" lvl="0" marL="0" rtl="0" algn="ctr">
              <a:spcBef>
                <a:spcPts val="0"/>
              </a:spcBef>
              <a:spcAft>
                <a:spcPts val="0"/>
              </a:spcAft>
              <a:buNone/>
            </a:pPr>
            <a:r>
              <a:rPr lang="en-CA"/>
              <a:t>PAGE  </a:t>
            </a:r>
            <a:fld id="{00000000-1234-1234-1234-123412341234}" type="slidenum">
              <a:rPr lang="en-CA"/>
              <a:t>‹#›</a:t>
            </a:fld>
            <a:endParaRPr/>
          </a:p>
        </p:txBody>
      </p:sp>
      <p:grpSp>
        <p:nvGrpSpPr>
          <p:cNvPr id="258" name="Google Shape;258;p32"/>
          <p:cNvGrpSpPr/>
          <p:nvPr/>
        </p:nvGrpSpPr>
        <p:grpSpPr>
          <a:xfrm>
            <a:off x="0" y="0"/>
            <a:ext cx="9144000" cy="297873"/>
            <a:chOff x="0" y="0"/>
            <a:chExt cx="12192000" cy="397164"/>
          </a:xfrm>
        </p:grpSpPr>
        <p:sp>
          <p:nvSpPr>
            <p:cNvPr id="259" name="Google Shape;259;p32"/>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60" name="Google Shape;260;p32"/>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61" name="Google Shape;261;p32"/>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62" name="Google Shape;262;p32"/>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63" name="Google Shape;263;p32"/>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_ALT" showMasterSp="0">
  <p:cSld name="Closing Slide_ALT">
    <p:bg>
      <p:bgPr>
        <a:solidFill>
          <a:schemeClr val="dk1"/>
        </a:solidFill>
      </p:bgPr>
    </p:bg>
    <p:spTree>
      <p:nvGrpSpPr>
        <p:cNvPr id="264" name="Shape 264"/>
        <p:cNvGrpSpPr/>
        <p:nvPr/>
      </p:nvGrpSpPr>
      <p:grpSpPr>
        <a:xfrm>
          <a:off x="0" y="0"/>
          <a:ext cx="0" cy="0"/>
          <a:chOff x="0" y="0"/>
          <a:chExt cx="0" cy="0"/>
        </a:xfrm>
      </p:grpSpPr>
      <p:sp>
        <p:nvSpPr>
          <p:cNvPr id="265" name="Google Shape;265;p33"/>
          <p:cNvSpPr txBox="1"/>
          <p:nvPr>
            <p:ph type="title"/>
          </p:nvPr>
        </p:nvSpPr>
        <p:spPr>
          <a:xfrm>
            <a:off x="550069" y="3512127"/>
            <a:ext cx="8043863" cy="1169836"/>
          </a:xfrm>
          <a:prstGeom prst="rect">
            <a:avLst/>
          </a:prstGeom>
          <a:noFill/>
          <a:ln>
            <a:noFill/>
          </a:ln>
        </p:spPr>
        <p:txBody>
          <a:bodyPr anchorCtr="1" anchor="ctr" bIns="34275" lIns="68575" spcFirstLastPara="1" rIns="68575" wrap="square" tIns="34275">
            <a:noAutofit/>
          </a:bodyPr>
          <a:lstStyle>
            <a:lvl1pPr lvl="0" algn="ctr">
              <a:lnSpc>
                <a:spcPct val="75000"/>
              </a:lnSpc>
              <a:spcBef>
                <a:spcPts val="0"/>
              </a:spcBef>
              <a:spcAft>
                <a:spcPts val="0"/>
              </a:spcAft>
              <a:buClr>
                <a:schemeClr val="lt1"/>
              </a:buClr>
              <a:buSzPts val="1400"/>
              <a:buFont typeface="Verdana"/>
              <a:buNone/>
              <a:defRPr b="0" i="0" sz="1400">
                <a:solidFill>
                  <a:schemeClr val="lt1"/>
                </a:solidFill>
                <a:latin typeface="Verdana"/>
                <a:ea typeface="Verdana"/>
                <a:cs typeface="Verdana"/>
                <a:sym typeface="Verdan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6" name="Google Shape;266;p33"/>
          <p:cNvSpPr txBox="1"/>
          <p:nvPr>
            <p:ph idx="10" type="dt"/>
          </p:nvPr>
        </p:nvSpPr>
        <p:spPr>
          <a:xfrm>
            <a:off x="8074299"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7" name="Google Shape;267;p33"/>
          <p:cNvSpPr txBox="1"/>
          <p:nvPr>
            <p:ph idx="11" type="ftr"/>
          </p:nvPr>
        </p:nvSpPr>
        <p:spPr>
          <a:xfrm>
            <a:off x="183865" y="4751482"/>
            <a:ext cx="3564731"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8" name="Google Shape;268;p33"/>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800">
                <a:solidFill>
                  <a:schemeClr val="lt1"/>
                </a:solidFill>
                <a:latin typeface="Verdana"/>
                <a:ea typeface="Verdana"/>
                <a:cs typeface="Verdana"/>
                <a:sym typeface="Verdana"/>
              </a:defRPr>
            </a:lvl1pPr>
            <a:lvl2pPr indent="0" lvl="1" marL="0" algn="ctr">
              <a:spcBef>
                <a:spcPts val="0"/>
              </a:spcBef>
              <a:buNone/>
              <a:defRPr sz="800">
                <a:solidFill>
                  <a:schemeClr val="lt1"/>
                </a:solidFill>
                <a:latin typeface="Verdana"/>
                <a:ea typeface="Verdana"/>
                <a:cs typeface="Verdana"/>
                <a:sym typeface="Verdana"/>
              </a:defRPr>
            </a:lvl2pPr>
            <a:lvl3pPr indent="0" lvl="2" marL="0" algn="ctr">
              <a:spcBef>
                <a:spcPts val="0"/>
              </a:spcBef>
              <a:buNone/>
              <a:defRPr sz="800">
                <a:solidFill>
                  <a:schemeClr val="lt1"/>
                </a:solidFill>
                <a:latin typeface="Verdana"/>
                <a:ea typeface="Verdana"/>
                <a:cs typeface="Verdana"/>
                <a:sym typeface="Verdana"/>
              </a:defRPr>
            </a:lvl3pPr>
            <a:lvl4pPr indent="0" lvl="3" marL="0" algn="ctr">
              <a:spcBef>
                <a:spcPts val="0"/>
              </a:spcBef>
              <a:buNone/>
              <a:defRPr sz="800">
                <a:solidFill>
                  <a:schemeClr val="lt1"/>
                </a:solidFill>
                <a:latin typeface="Verdana"/>
                <a:ea typeface="Verdana"/>
                <a:cs typeface="Verdana"/>
                <a:sym typeface="Verdana"/>
              </a:defRPr>
            </a:lvl4pPr>
            <a:lvl5pPr indent="0" lvl="4" marL="0" algn="ctr">
              <a:spcBef>
                <a:spcPts val="0"/>
              </a:spcBef>
              <a:buNone/>
              <a:defRPr sz="800">
                <a:solidFill>
                  <a:schemeClr val="lt1"/>
                </a:solidFill>
                <a:latin typeface="Verdana"/>
                <a:ea typeface="Verdana"/>
                <a:cs typeface="Verdana"/>
                <a:sym typeface="Verdana"/>
              </a:defRPr>
            </a:lvl5pPr>
            <a:lvl6pPr indent="0" lvl="5" marL="0" algn="ctr">
              <a:spcBef>
                <a:spcPts val="0"/>
              </a:spcBef>
              <a:buNone/>
              <a:defRPr sz="800">
                <a:solidFill>
                  <a:schemeClr val="lt1"/>
                </a:solidFill>
                <a:latin typeface="Verdana"/>
                <a:ea typeface="Verdana"/>
                <a:cs typeface="Verdana"/>
                <a:sym typeface="Verdana"/>
              </a:defRPr>
            </a:lvl6pPr>
            <a:lvl7pPr indent="0" lvl="6" marL="0" algn="ctr">
              <a:spcBef>
                <a:spcPts val="0"/>
              </a:spcBef>
              <a:buNone/>
              <a:defRPr sz="800">
                <a:solidFill>
                  <a:schemeClr val="lt1"/>
                </a:solidFill>
                <a:latin typeface="Verdana"/>
                <a:ea typeface="Verdana"/>
                <a:cs typeface="Verdana"/>
                <a:sym typeface="Verdana"/>
              </a:defRPr>
            </a:lvl7pPr>
            <a:lvl8pPr indent="0" lvl="7" marL="0" algn="ctr">
              <a:spcBef>
                <a:spcPts val="0"/>
              </a:spcBef>
              <a:buNone/>
              <a:defRPr sz="800">
                <a:solidFill>
                  <a:schemeClr val="lt1"/>
                </a:solidFill>
                <a:latin typeface="Verdana"/>
                <a:ea typeface="Verdana"/>
                <a:cs typeface="Verdana"/>
                <a:sym typeface="Verdana"/>
              </a:defRPr>
            </a:lvl8pPr>
            <a:lvl9pPr indent="0" lvl="8" marL="0" algn="ctr">
              <a:spcBef>
                <a:spcPts val="0"/>
              </a:spcBef>
              <a:buNone/>
              <a:defRPr sz="800">
                <a:solidFill>
                  <a:schemeClr val="lt1"/>
                </a:solidFill>
                <a:latin typeface="Verdana"/>
                <a:ea typeface="Verdana"/>
                <a:cs typeface="Verdana"/>
                <a:sym typeface="Verdana"/>
              </a:defRPr>
            </a:lvl9pPr>
          </a:lstStyle>
          <a:p>
            <a:pPr indent="0" lvl="0" marL="0" rtl="0" algn="ctr">
              <a:spcBef>
                <a:spcPts val="0"/>
              </a:spcBef>
              <a:spcAft>
                <a:spcPts val="0"/>
              </a:spcAft>
              <a:buNone/>
            </a:pPr>
            <a:r>
              <a:rPr lang="en-CA"/>
              <a:t>PAGE  </a:t>
            </a:r>
            <a:fld id="{00000000-1234-1234-1234-123412341234}" type="slidenum">
              <a:rPr lang="en-CA"/>
              <a:t>‹#›</a:t>
            </a:fld>
            <a:endParaRPr/>
          </a:p>
        </p:txBody>
      </p:sp>
      <p:pic>
        <p:nvPicPr>
          <p:cNvPr descr="University of Waterloo Faculty of Mathematics logo" id="269" name="Google Shape;269;p33"/>
          <p:cNvPicPr preferRelativeResize="0"/>
          <p:nvPr/>
        </p:nvPicPr>
        <p:blipFill rotWithShape="1">
          <a:blip r:embed="rId2">
            <a:alphaModFix/>
          </a:blip>
          <a:srcRect b="0" l="0" r="0" t="0"/>
          <a:stretch/>
        </p:blipFill>
        <p:spPr>
          <a:xfrm>
            <a:off x="2256798" y="739189"/>
            <a:ext cx="4630404" cy="3056399"/>
          </a:xfrm>
          <a:prstGeom prst="rect">
            <a:avLst/>
          </a:prstGeom>
          <a:noFill/>
          <a:ln>
            <a:noFill/>
          </a:ln>
        </p:spPr>
      </p:pic>
      <p:grpSp>
        <p:nvGrpSpPr>
          <p:cNvPr id="270" name="Google Shape;270;p33"/>
          <p:cNvGrpSpPr/>
          <p:nvPr/>
        </p:nvGrpSpPr>
        <p:grpSpPr>
          <a:xfrm>
            <a:off x="0" y="0"/>
            <a:ext cx="9144000" cy="297873"/>
            <a:chOff x="0" y="0"/>
            <a:chExt cx="12192000" cy="397164"/>
          </a:xfrm>
        </p:grpSpPr>
        <p:sp>
          <p:nvSpPr>
            <p:cNvPr id="271" name="Google Shape;271;p33"/>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72" name="Google Shape;272;p33"/>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73" name="Google Shape;273;p33"/>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74" name="Google Shape;274;p33"/>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75" name="Google Shape;275;p33"/>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_Y+W" showMasterSp="0">
  <p:cSld name="1_Closing Slide_Y+W">
    <p:spTree>
      <p:nvGrpSpPr>
        <p:cNvPr id="276" name="Shape 276"/>
        <p:cNvGrpSpPr/>
        <p:nvPr/>
      </p:nvGrpSpPr>
      <p:grpSpPr>
        <a:xfrm>
          <a:off x="0" y="0"/>
          <a:ext cx="0" cy="0"/>
          <a:chOff x="0" y="0"/>
          <a:chExt cx="0" cy="0"/>
        </a:xfrm>
      </p:grpSpPr>
      <p:sp>
        <p:nvSpPr>
          <p:cNvPr id="277" name="Google Shape;277;p34"/>
          <p:cNvSpPr txBox="1"/>
          <p:nvPr>
            <p:ph idx="10" type="dt"/>
          </p:nvPr>
        </p:nvSpPr>
        <p:spPr>
          <a:xfrm>
            <a:off x="8039300"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8" name="Google Shape;278;p34"/>
          <p:cNvSpPr txBox="1"/>
          <p:nvPr>
            <p:ph idx="11" type="ftr"/>
          </p:nvPr>
        </p:nvSpPr>
        <p:spPr>
          <a:xfrm>
            <a:off x="218864" y="4751482"/>
            <a:ext cx="3621881"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9" name="Google Shape;279;p34"/>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r>
              <a:rPr lang="en-CA"/>
              <a:t>PAGE  </a:t>
            </a:r>
            <a:fld id="{00000000-1234-1234-1234-123412341234}" type="slidenum">
              <a:rPr lang="en-CA"/>
              <a:t>‹#›</a:t>
            </a:fld>
            <a:endParaRPr/>
          </a:p>
        </p:txBody>
      </p:sp>
      <p:pic>
        <p:nvPicPr>
          <p:cNvPr descr="University of Waterloo Faculty of Mathematics logo" id="280" name="Google Shape;280;p34"/>
          <p:cNvPicPr preferRelativeResize="0"/>
          <p:nvPr/>
        </p:nvPicPr>
        <p:blipFill rotWithShape="1">
          <a:blip r:embed="rId2">
            <a:alphaModFix/>
          </a:blip>
          <a:srcRect b="0" l="0" r="0" t="0"/>
          <a:stretch/>
        </p:blipFill>
        <p:spPr>
          <a:xfrm>
            <a:off x="2256798" y="603820"/>
            <a:ext cx="4630404" cy="3056399"/>
          </a:xfrm>
          <a:prstGeom prst="rect">
            <a:avLst/>
          </a:prstGeom>
          <a:noFill/>
          <a:ln>
            <a:noFill/>
          </a:ln>
        </p:spPr>
      </p:pic>
      <p:pic>
        <p:nvPicPr>
          <p:cNvPr descr="YOU+WATERLOO" id="281" name="Google Shape;281;p34"/>
          <p:cNvPicPr preferRelativeResize="0"/>
          <p:nvPr/>
        </p:nvPicPr>
        <p:blipFill rotWithShape="1">
          <a:blip r:embed="rId3">
            <a:alphaModFix/>
          </a:blip>
          <a:srcRect b="0" l="0" r="0" t="0"/>
          <a:stretch/>
        </p:blipFill>
        <p:spPr>
          <a:xfrm>
            <a:off x="3890486" y="3640585"/>
            <a:ext cx="1363028" cy="385763"/>
          </a:xfrm>
          <a:prstGeom prst="rect">
            <a:avLst/>
          </a:prstGeom>
          <a:noFill/>
          <a:ln>
            <a:noFill/>
          </a:ln>
        </p:spPr>
      </p:pic>
      <p:pic>
        <p:nvPicPr>
          <p:cNvPr id="282" name="Google Shape;282;p34"/>
          <p:cNvPicPr preferRelativeResize="0"/>
          <p:nvPr/>
        </p:nvPicPr>
        <p:blipFill rotWithShape="1">
          <a:blip r:embed="rId4">
            <a:alphaModFix/>
          </a:blip>
          <a:srcRect b="0" l="0" r="0" t="0"/>
          <a:stretch/>
        </p:blipFill>
        <p:spPr>
          <a:xfrm>
            <a:off x="3178112" y="4154496"/>
            <a:ext cx="2787777" cy="182594"/>
          </a:xfrm>
          <a:prstGeom prst="rect">
            <a:avLst/>
          </a:prstGeom>
          <a:noFill/>
          <a:ln>
            <a:noFill/>
          </a:ln>
        </p:spPr>
      </p:pic>
      <p:grpSp>
        <p:nvGrpSpPr>
          <p:cNvPr id="283" name="Google Shape;283;p34"/>
          <p:cNvGrpSpPr/>
          <p:nvPr/>
        </p:nvGrpSpPr>
        <p:grpSpPr>
          <a:xfrm>
            <a:off x="0" y="0"/>
            <a:ext cx="9144000" cy="297873"/>
            <a:chOff x="0" y="0"/>
            <a:chExt cx="12192000" cy="397164"/>
          </a:xfrm>
        </p:grpSpPr>
        <p:sp>
          <p:nvSpPr>
            <p:cNvPr id="284" name="Google Shape;284;p34"/>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85" name="Google Shape;285;p34"/>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86" name="Google Shape;286;p34"/>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87" name="Google Shape;287;p34"/>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88" name="Google Shape;288;p34"/>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_Y+W_ALT" showMasterSp="0">
  <p:cSld name="1_Closing Slide_Y+W_ALT">
    <p:bg>
      <p:bgPr>
        <a:solidFill>
          <a:schemeClr val="dk1"/>
        </a:solidFill>
      </p:bgPr>
    </p:bg>
    <p:spTree>
      <p:nvGrpSpPr>
        <p:cNvPr id="289" name="Shape 289"/>
        <p:cNvGrpSpPr/>
        <p:nvPr/>
      </p:nvGrpSpPr>
      <p:grpSpPr>
        <a:xfrm>
          <a:off x="0" y="0"/>
          <a:ext cx="0" cy="0"/>
          <a:chOff x="0" y="0"/>
          <a:chExt cx="0" cy="0"/>
        </a:xfrm>
      </p:grpSpPr>
      <p:sp>
        <p:nvSpPr>
          <p:cNvPr id="290" name="Google Shape;290;p35"/>
          <p:cNvSpPr txBox="1"/>
          <p:nvPr>
            <p:ph idx="10" type="dt"/>
          </p:nvPr>
        </p:nvSpPr>
        <p:spPr>
          <a:xfrm>
            <a:off x="8074299" y="4751482"/>
            <a:ext cx="885835" cy="187753"/>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1" name="Google Shape;291;p35"/>
          <p:cNvSpPr txBox="1"/>
          <p:nvPr>
            <p:ph idx="11" type="ftr"/>
          </p:nvPr>
        </p:nvSpPr>
        <p:spPr>
          <a:xfrm>
            <a:off x="183865" y="4751482"/>
            <a:ext cx="3564731" cy="18775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2" name="Google Shape;292;p35"/>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800">
                <a:solidFill>
                  <a:schemeClr val="lt1"/>
                </a:solidFill>
                <a:latin typeface="Verdana"/>
                <a:ea typeface="Verdana"/>
                <a:cs typeface="Verdana"/>
                <a:sym typeface="Verdana"/>
              </a:defRPr>
            </a:lvl1pPr>
            <a:lvl2pPr indent="0" lvl="1" marL="0" algn="ctr">
              <a:spcBef>
                <a:spcPts val="0"/>
              </a:spcBef>
              <a:buNone/>
              <a:defRPr sz="800">
                <a:solidFill>
                  <a:schemeClr val="lt1"/>
                </a:solidFill>
                <a:latin typeface="Verdana"/>
                <a:ea typeface="Verdana"/>
                <a:cs typeface="Verdana"/>
                <a:sym typeface="Verdana"/>
              </a:defRPr>
            </a:lvl2pPr>
            <a:lvl3pPr indent="0" lvl="2" marL="0" algn="ctr">
              <a:spcBef>
                <a:spcPts val="0"/>
              </a:spcBef>
              <a:buNone/>
              <a:defRPr sz="800">
                <a:solidFill>
                  <a:schemeClr val="lt1"/>
                </a:solidFill>
                <a:latin typeface="Verdana"/>
                <a:ea typeface="Verdana"/>
                <a:cs typeface="Verdana"/>
                <a:sym typeface="Verdana"/>
              </a:defRPr>
            </a:lvl3pPr>
            <a:lvl4pPr indent="0" lvl="3" marL="0" algn="ctr">
              <a:spcBef>
                <a:spcPts val="0"/>
              </a:spcBef>
              <a:buNone/>
              <a:defRPr sz="800">
                <a:solidFill>
                  <a:schemeClr val="lt1"/>
                </a:solidFill>
                <a:latin typeface="Verdana"/>
                <a:ea typeface="Verdana"/>
                <a:cs typeface="Verdana"/>
                <a:sym typeface="Verdana"/>
              </a:defRPr>
            </a:lvl4pPr>
            <a:lvl5pPr indent="0" lvl="4" marL="0" algn="ctr">
              <a:spcBef>
                <a:spcPts val="0"/>
              </a:spcBef>
              <a:buNone/>
              <a:defRPr sz="800">
                <a:solidFill>
                  <a:schemeClr val="lt1"/>
                </a:solidFill>
                <a:latin typeface="Verdana"/>
                <a:ea typeface="Verdana"/>
                <a:cs typeface="Verdana"/>
                <a:sym typeface="Verdana"/>
              </a:defRPr>
            </a:lvl5pPr>
            <a:lvl6pPr indent="0" lvl="5" marL="0" algn="ctr">
              <a:spcBef>
                <a:spcPts val="0"/>
              </a:spcBef>
              <a:buNone/>
              <a:defRPr sz="800">
                <a:solidFill>
                  <a:schemeClr val="lt1"/>
                </a:solidFill>
                <a:latin typeface="Verdana"/>
                <a:ea typeface="Verdana"/>
                <a:cs typeface="Verdana"/>
                <a:sym typeface="Verdana"/>
              </a:defRPr>
            </a:lvl6pPr>
            <a:lvl7pPr indent="0" lvl="6" marL="0" algn="ctr">
              <a:spcBef>
                <a:spcPts val="0"/>
              </a:spcBef>
              <a:buNone/>
              <a:defRPr sz="800">
                <a:solidFill>
                  <a:schemeClr val="lt1"/>
                </a:solidFill>
                <a:latin typeface="Verdana"/>
                <a:ea typeface="Verdana"/>
                <a:cs typeface="Verdana"/>
                <a:sym typeface="Verdana"/>
              </a:defRPr>
            </a:lvl7pPr>
            <a:lvl8pPr indent="0" lvl="7" marL="0" algn="ctr">
              <a:spcBef>
                <a:spcPts val="0"/>
              </a:spcBef>
              <a:buNone/>
              <a:defRPr sz="800">
                <a:solidFill>
                  <a:schemeClr val="lt1"/>
                </a:solidFill>
                <a:latin typeface="Verdana"/>
                <a:ea typeface="Verdana"/>
                <a:cs typeface="Verdana"/>
                <a:sym typeface="Verdana"/>
              </a:defRPr>
            </a:lvl8pPr>
            <a:lvl9pPr indent="0" lvl="8" marL="0" algn="ctr">
              <a:spcBef>
                <a:spcPts val="0"/>
              </a:spcBef>
              <a:buNone/>
              <a:defRPr sz="800">
                <a:solidFill>
                  <a:schemeClr val="lt1"/>
                </a:solidFill>
                <a:latin typeface="Verdana"/>
                <a:ea typeface="Verdana"/>
                <a:cs typeface="Verdana"/>
                <a:sym typeface="Verdana"/>
              </a:defRPr>
            </a:lvl9pPr>
          </a:lstStyle>
          <a:p>
            <a:pPr indent="0" lvl="0" marL="0" rtl="0" algn="ctr">
              <a:spcBef>
                <a:spcPts val="0"/>
              </a:spcBef>
              <a:spcAft>
                <a:spcPts val="0"/>
              </a:spcAft>
              <a:buNone/>
            </a:pPr>
            <a:r>
              <a:rPr lang="en-CA"/>
              <a:t>PAGE  </a:t>
            </a:r>
            <a:fld id="{00000000-1234-1234-1234-123412341234}" type="slidenum">
              <a:rPr lang="en-CA"/>
              <a:t>‹#›</a:t>
            </a:fld>
            <a:endParaRPr/>
          </a:p>
        </p:txBody>
      </p:sp>
      <p:pic>
        <p:nvPicPr>
          <p:cNvPr descr="University of Waterloo Faculty of Mathematics logo" id="293" name="Google Shape;293;p35"/>
          <p:cNvPicPr preferRelativeResize="0"/>
          <p:nvPr/>
        </p:nvPicPr>
        <p:blipFill rotWithShape="1">
          <a:blip r:embed="rId2">
            <a:alphaModFix/>
          </a:blip>
          <a:srcRect b="0" l="0" r="0" t="0"/>
          <a:stretch/>
        </p:blipFill>
        <p:spPr>
          <a:xfrm>
            <a:off x="2256798" y="599348"/>
            <a:ext cx="4630404" cy="3056399"/>
          </a:xfrm>
          <a:prstGeom prst="rect">
            <a:avLst/>
          </a:prstGeom>
          <a:noFill/>
          <a:ln>
            <a:noFill/>
          </a:ln>
        </p:spPr>
      </p:pic>
      <p:grpSp>
        <p:nvGrpSpPr>
          <p:cNvPr id="294" name="Google Shape;294;p35"/>
          <p:cNvGrpSpPr/>
          <p:nvPr/>
        </p:nvGrpSpPr>
        <p:grpSpPr>
          <a:xfrm>
            <a:off x="0" y="0"/>
            <a:ext cx="9144000" cy="297873"/>
            <a:chOff x="0" y="0"/>
            <a:chExt cx="12192000" cy="397164"/>
          </a:xfrm>
        </p:grpSpPr>
        <p:sp>
          <p:nvSpPr>
            <p:cNvPr id="295" name="Google Shape;295;p35"/>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96" name="Google Shape;296;p35"/>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97" name="Google Shape;297;p35"/>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98" name="Google Shape;298;p35"/>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299" name="Google Shape;299;p35"/>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grpSp>
      <p:pic>
        <p:nvPicPr>
          <p:cNvPr descr="YOU+WATERLOO" id="300" name="Google Shape;300;p35"/>
          <p:cNvPicPr preferRelativeResize="0"/>
          <p:nvPr/>
        </p:nvPicPr>
        <p:blipFill rotWithShape="1">
          <a:blip r:embed="rId3">
            <a:alphaModFix/>
          </a:blip>
          <a:srcRect b="0" l="0" r="0" t="0"/>
          <a:stretch/>
        </p:blipFill>
        <p:spPr>
          <a:xfrm>
            <a:off x="3890486" y="3640585"/>
            <a:ext cx="1363028" cy="385763"/>
          </a:xfrm>
          <a:prstGeom prst="rect">
            <a:avLst/>
          </a:prstGeom>
          <a:noFill/>
          <a:ln>
            <a:noFill/>
          </a:ln>
        </p:spPr>
      </p:pic>
      <p:pic>
        <p:nvPicPr>
          <p:cNvPr id="301" name="Google Shape;301;p35"/>
          <p:cNvPicPr preferRelativeResize="0"/>
          <p:nvPr/>
        </p:nvPicPr>
        <p:blipFill rotWithShape="1">
          <a:blip r:embed="rId4">
            <a:alphaModFix/>
          </a:blip>
          <a:srcRect b="0" l="0" r="0" t="0"/>
          <a:stretch/>
        </p:blipFill>
        <p:spPr>
          <a:xfrm>
            <a:off x="3178112" y="4154496"/>
            <a:ext cx="2787777" cy="1825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22" Type="http://schemas.openxmlformats.org/officeDocument/2006/relationships/slideLayout" Target="../slideLayouts/slideLayout32.xml"/><Relationship Id="rId10" Type="http://schemas.openxmlformats.org/officeDocument/2006/relationships/slideLayout" Target="../slideLayouts/slideLayout20.xml"/><Relationship Id="rId21" Type="http://schemas.openxmlformats.org/officeDocument/2006/relationships/slideLayout" Target="../slideLayouts/slideLayout31.xml"/><Relationship Id="rId13" Type="http://schemas.openxmlformats.org/officeDocument/2006/relationships/slideLayout" Target="../slideLayouts/slideLayout23.xml"/><Relationship Id="rId24" Type="http://schemas.openxmlformats.org/officeDocument/2006/relationships/theme" Target="../theme/theme3.xml"/><Relationship Id="rId12" Type="http://schemas.openxmlformats.org/officeDocument/2006/relationships/slideLayout" Target="../slideLayouts/slideLayout22.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University of Waterloo Faculty of Mathematics logo" id="51" name="Google Shape;51;p13"/>
          <p:cNvPicPr preferRelativeResize="0"/>
          <p:nvPr/>
        </p:nvPicPr>
        <p:blipFill rotWithShape="1">
          <a:blip r:embed="rId1">
            <a:alphaModFix/>
          </a:blip>
          <a:srcRect b="0" l="0" r="0" t="0"/>
          <a:stretch/>
        </p:blipFill>
        <p:spPr>
          <a:xfrm>
            <a:off x="6683624" y="4498052"/>
            <a:ext cx="2460376" cy="672547"/>
          </a:xfrm>
          <a:prstGeom prst="rect">
            <a:avLst/>
          </a:prstGeom>
          <a:noFill/>
          <a:ln>
            <a:noFill/>
          </a:ln>
        </p:spPr>
      </p:pic>
      <p:sp>
        <p:nvSpPr>
          <p:cNvPr id="52" name="Google Shape;52;p13"/>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lvl1pPr lvl="0" marR="0" rtl="0" algn="l">
              <a:lnSpc>
                <a:spcPct val="85000"/>
              </a:lnSpc>
              <a:spcBef>
                <a:spcPts val="0"/>
              </a:spcBef>
              <a:spcAft>
                <a:spcPts val="0"/>
              </a:spcAft>
              <a:buClr>
                <a:schemeClr val="dk1"/>
              </a:buClr>
              <a:buSzPts val="2700"/>
              <a:buFont typeface="Barlow Condensed"/>
              <a:buNone/>
              <a:defRPr b="1" i="0" sz="2700" u="none" cap="none" strike="noStrike">
                <a:solidFill>
                  <a:schemeClr val="dk1"/>
                </a:solidFill>
                <a:latin typeface="Barlow Condensed"/>
                <a:ea typeface="Barlow Condensed"/>
                <a:cs typeface="Barlow Condensed"/>
                <a:sym typeface="Barlow Condens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194911" y="1059872"/>
            <a:ext cx="8677297" cy="3446338"/>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00000"/>
              </a:lnSpc>
              <a:spcBef>
                <a:spcPts val="600"/>
              </a:spcBef>
              <a:spcAft>
                <a:spcPts val="0"/>
              </a:spcAft>
              <a:buClr>
                <a:schemeClr val="dk1"/>
              </a:buClr>
              <a:buSzPts val="1500"/>
              <a:buFont typeface="Noto Sans Symbols"/>
              <a:buChar char="▪"/>
              <a:defRPr b="0" i="0" sz="1800" u="none" cap="none" strike="noStrike">
                <a:solidFill>
                  <a:schemeClr val="dk1"/>
                </a:solidFill>
                <a:latin typeface="Georgia"/>
                <a:ea typeface="Georgia"/>
                <a:cs typeface="Georgia"/>
                <a:sym typeface="Georgia"/>
              </a:defRPr>
            </a:lvl1pPr>
            <a:lvl2pPr indent="-311150" lvl="1" marL="914400" marR="0" rtl="0" algn="l">
              <a:lnSpc>
                <a:spcPct val="100000"/>
              </a:lnSpc>
              <a:spcBef>
                <a:spcPts val="600"/>
              </a:spcBef>
              <a:spcAft>
                <a:spcPts val="0"/>
              </a:spcAft>
              <a:buClr>
                <a:schemeClr val="dk1"/>
              </a:buClr>
              <a:buSzPts val="1300"/>
              <a:buFont typeface="Noto Sans Symbols"/>
              <a:buChar char="▪"/>
              <a:defRPr b="0" i="0" sz="1500" u="none" cap="none" strike="noStrike">
                <a:solidFill>
                  <a:schemeClr val="dk1"/>
                </a:solidFill>
                <a:latin typeface="Georgia"/>
                <a:ea typeface="Georgia"/>
                <a:cs typeface="Georgia"/>
                <a:sym typeface="Georgia"/>
              </a:defRPr>
            </a:lvl2pPr>
            <a:lvl3pPr indent="-298450" lvl="2" marL="1371600" marR="0" rtl="0" algn="l">
              <a:lnSpc>
                <a:spcPct val="100000"/>
              </a:lnSpc>
              <a:spcBef>
                <a:spcPts val="600"/>
              </a:spcBef>
              <a:spcAft>
                <a:spcPts val="0"/>
              </a:spcAft>
              <a:buClr>
                <a:schemeClr val="dk1"/>
              </a:buClr>
              <a:buSzPts val="1100"/>
              <a:buFont typeface="Noto Sans Symbols"/>
              <a:buChar char="▪"/>
              <a:defRPr b="0" i="0" sz="1400" u="none" cap="none" strike="noStrike">
                <a:solidFill>
                  <a:schemeClr val="dk1"/>
                </a:solidFill>
                <a:latin typeface="Georgia"/>
                <a:ea typeface="Georgia"/>
                <a:cs typeface="Georgia"/>
                <a:sym typeface="Georgia"/>
              </a:defRPr>
            </a:lvl3pPr>
            <a:lvl4pPr indent="-292100" lvl="3" marL="1828800" marR="0" rtl="0" algn="l">
              <a:lnSpc>
                <a:spcPct val="100000"/>
              </a:lnSpc>
              <a:spcBef>
                <a:spcPts val="600"/>
              </a:spcBef>
              <a:spcAft>
                <a:spcPts val="0"/>
              </a:spcAft>
              <a:buClr>
                <a:schemeClr val="dk1"/>
              </a:buClr>
              <a:buSzPts val="1000"/>
              <a:buFont typeface="Noto Sans Symbols"/>
              <a:buChar char="▪"/>
              <a:defRPr b="0" i="0" sz="1200" u="none" cap="none" strike="noStrike">
                <a:solidFill>
                  <a:schemeClr val="dk1"/>
                </a:solidFill>
                <a:latin typeface="Georgia"/>
                <a:ea typeface="Georgia"/>
                <a:cs typeface="Georgia"/>
                <a:sym typeface="Georgia"/>
              </a:defRPr>
            </a:lvl4pPr>
            <a:lvl5pPr indent="-292100" lvl="4" marL="2286000" marR="0" rtl="0" algn="l">
              <a:lnSpc>
                <a:spcPct val="100000"/>
              </a:lnSpc>
              <a:spcBef>
                <a:spcPts val="600"/>
              </a:spcBef>
              <a:spcAft>
                <a:spcPts val="0"/>
              </a:spcAft>
              <a:buClr>
                <a:schemeClr val="dk1"/>
              </a:buClr>
              <a:buSzPts val="1000"/>
              <a:buFont typeface="Noto Sans Symbols"/>
              <a:buChar char="▪"/>
              <a:defRPr b="0" i="0" sz="1200" u="none" cap="none" strike="noStrike">
                <a:solidFill>
                  <a:schemeClr val="dk1"/>
                </a:solidFill>
                <a:latin typeface="Georgia"/>
                <a:ea typeface="Georgia"/>
                <a:cs typeface="Georgia"/>
                <a:sym typeface="Georgia"/>
              </a:defRPr>
            </a:lvl5pPr>
            <a:lvl6pPr indent="-317500" lvl="5" marL="27432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eorgia"/>
                <a:ea typeface="Georgia"/>
                <a:cs typeface="Georgia"/>
                <a:sym typeface="Georgia"/>
              </a:defRPr>
            </a:lvl9pPr>
          </a:lstStyle>
          <a:p/>
        </p:txBody>
      </p:sp>
      <p:sp>
        <p:nvSpPr>
          <p:cNvPr id="54" name="Google Shape;54;p13"/>
          <p:cNvSpPr txBox="1"/>
          <p:nvPr>
            <p:ph idx="10" type="dt"/>
          </p:nvPr>
        </p:nvSpPr>
        <p:spPr>
          <a:xfrm>
            <a:off x="5653511" y="4751482"/>
            <a:ext cx="885835" cy="187753"/>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2pPr>
            <a:lvl3pPr lvl="2"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3pPr>
            <a:lvl4pPr lvl="3"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4pPr>
            <a:lvl5pPr lvl="4"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5pPr>
            <a:lvl6pPr lvl="5"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6pPr>
            <a:lvl7pPr lvl="6"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7pPr>
            <a:lvl8pPr lvl="7"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8pPr>
            <a:lvl9pPr lvl="8"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9pPr>
          </a:lstStyle>
          <a:p/>
        </p:txBody>
      </p:sp>
      <p:sp>
        <p:nvSpPr>
          <p:cNvPr id="55" name="Google Shape;55;p13"/>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2pPr>
            <a:lvl3pPr lvl="2"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3pPr>
            <a:lvl4pPr lvl="3"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4pPr>
            <a:lvl5pPr lvl="4"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5pPr>
            <a:lvl6pPr lvl="5"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6pPr>
            <a:lvl7pPr lvl="6"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7pPr>
            <a:lvl8pPr lvl="7"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8pPr>
            <a:lvl9pPr lvl="8" marR="0" rtl="0" algn="l">
              <a:spcBef>
                <a:spcPts val="0"/>
              </a:spcBef>
              <a:spcAft>
                <a:spcPts val="0"/>
              </a:spcAft>
              <a:buSzPts val="1100"/>
              <a:buNone/>
              <a:defRPr b="0" i="0" sz="1400" u="none" cap="none" strike="noStrike">
                <a:solidFill>
                  <a:schemeClr val="dk1"/>
                </a:solidFill>
                <a:latin typeface="Georgia"/>
                <a:ea typeface="Georgia"/>
                <a:cs typeface="Georgia"/>
                <a:sym typeface="Georgia"/>
              </a:defRPr>
            </a:lvl9pPr>
          </a:lstStyle>
          <a:p/>
        </p:txBody>
      </p:sp>
      <p:sp>
        <p:nvSpPr>
          <p:cNvPr id="56" name="Google Shape;56;p13"/>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800" u="none" cap="none" strike="noStrike">
                <a:solidFill>
                  <a:schemeClr val="dk1"/>
                </a:solidFill>
                <a:latin typeface="Verdana"/>
                <a:ea typeface="Verdana"/>
                <a:cs typeface="Verdana"/>
                <a:sym typeface="Verdana"/>
              </a:defRPr>
            </a:lvl1pPr>
            <a:lvl2pPr indent="0" lvl="1" marL="0" marR="0" rtl="0" algn="ctr">
              <a:spcBef>
                <a:spcPts val="0"/>
              </a:spcBef>
              <a:buNone/>
              <a:defRPr b="0" i="0" sz="800" u="none" cap="none" strike="noStrike">
                <a:solidFill>
                  <a:schemeClr val="dk1"/>
                </a:solidFill>
                <a:latin typeface="Verdana"/>
                <a:ea typeface="Verdana"/>
                <a:cs typeface="Verdana"/>
                <a:sym typeface="Verdana"/>
              </a:defRPr>
            </a:lvl2pPr>
            <a:lvl3pPr indent="0" lvl="2" marL="0" marR="0" rtl="0" algn="ctr">
              <a:spcBef>
                <a:spcPts val="0"/>
              </a:spcBef>
              <a:buNone/>
              <a:defRPr b="0" i="0" sz="800" u="none" cap="none" strike="noStrike">
                <a:solidFill>
                  <a:schemeClr val="dk1"/>
                </a:solidFill>
                <a:latin typeface="Verdana"/>
                <a:ea typeface="Verdana"/>
                <a:cs typeface="Verdana"/>
                <a:sym typeface="Verdana"/>
              </a:defRPr>
            </a:lvl3pPr>
            <a:lvl4pPr indent="0" lvl="3" marL="0" marR="0" rtl="0" algn="ctr">
              <a:spcBef>
                <a:spcPts val="0"/>
              </a:spcBef>
              <a:buNone/>
              <a:defRPr b="0" i="0" sz="800" u="none" cap="none" strike="noStrike">
                <a:solidFill>
                  <a:schemeClr val="dk1"/>
                </a:solidFill>
                <a:latin typeface="Verdana"/>
                <a:ea typeface="Verdana"/>
                <a:cs typeface="Verdana"/>
                <a:sym typeface="Verdana"/>
              </a:defRPr>
            </a:lvl4pPr>
            <a:lvl5pPr indent="0" lvl="4" marL="0" marR="0" rtl="0" algn="ctr">
              <a:spcBef>
                <a:spcPts val="0"/>
              </a:spcBef>
              <a:buNone/>
              <a:defRPr b="0" i="0" sz="800" u="none" cap="none" strike="noStrike">
                <a:solidFill>
                  <a:schemeClr val="dk1"/>
                </a:solidFill>
                <a:latin typeface="Verdana"/>
                <a:ea typeface="Verdana"/>
                <a:cs typeface="Verdana"/>
                <a:sym typeface="Verdana"/>
              </a:defRPr>
            </a:lvl5pPr>
            <a:lvl6pPr indent="0" lvl="5" marL="0" marR="0" rtl="0" algn="ctr">
              <a:spcBef>
                <a:spcPts val="0"/>
              </a:spcBef>
              <a:buNone/>
              <a:defRPr b="0" i="0" sz="800" u="none" cap="none" strike="noStrike">
                <a:solidFill>
                  <a:schemeClr val="dk1"/>
                </a:solidFill>
                <a:latin typeface="Verdana"/>
                <a:ea typeface="Verdana"/>
                <a:cs typeface="Verdana"/>
                <a:sym typeface="Verdana"/>
              </a:defRPr>
            </a:lvl6pPr>
            <a:lvl7pPr indent="0" lvl="6" marL="0" marR="0" rtl="0" algn="ctr">
              <a:spcBef>
                <a:spcPts val="0"/>
              </a:spcBef>
              <a:buNone/>
              <a:defRPr b="0" i="0" sz="800" u="none" cap="none" strike="noStrike">
                <a:solidFill>
                  <a:schemeClr val="dk1"/>
                </a:solidFill>
                <a:latin typeface="Verdana"/>
                <a:ea typeface="Verdana"/>
                <a:cs typeface="Verdana"/>
                <a:sym typeface="Verdana"/>
              </a:defRPr>
            </a:lvl7pPr>
            <a:lvl8pPr indent="0" lvl="7" marL="0" marR="0" rtl="0" algn="ctr">
              <a:spcBef>
                <a:spcPts val="0"/>
              </a:spcBef>
              <a:buNone/>
              <a:defRPr b="0" i="0" sz="800" u="none" cap="none" strike="noStrike">
                <a:solidFill>
                  <a:schemeClr val="dk1"/>
                </a:solidFill>
                <a:latin typeface="Verdana"/>
                <a:ea typeface="Verdana"/>
                <a:cs typeface="Verdana"/>
                <a:sym typeface="Verdana"/>
              </a:defRPr>
            </a:lvl8pPr>
            <a:lvl9pPr indent="0" lvl="8" marL="0" marR="0" rtl="0" algn="ctr">
              <a:spcBef>
                <a:spcPts val="0"/>
              </a:spcBef>
              <a:buNone/>
              <a:defRPr b="0" i="0" sz="800" u="none" cap="none" strike="noStrike">
                <a:solidFill>
                  <a:schemeClr val="dk1"/>
                </a:solidFill>
                <a:latin typeface="Verdana"/>
                <a:ea typeface="Verdana"/>
                <a:cs typeface="Verdana"/>
                <a:sym typeface="Verdana"/>
              </a:defRPr>
            </a:lvl9pPr>
          </a:lstStyle>
          <a:p>
            <a:pPr indent="0" lvl="0" marL="0" rtl="0" algn="ctr">
              <a:spcBef>
                <a:spcPts val="0"/>
              </a:spcBef>
              <a:spcAft>
                <a:spcPts val="0"/>
              </a:spcAft>
              <a:buNone/>
            </a:pPr>
            <a:r>
              <a:rPr lang="en-CA"/>
              <a:t>PAGE  </a:t>
            </a:r>
            <a:fld id="{00000000-1234-1234-1234-123412341234}" type="slidenum">
              <a:rPr lang="en-CA"/>
              <a:t>‹#›</a:t>
            </a:fld>
            <a:endParaRPr/>
          </a:p>
        </p:txBody>
      </p:sp>
      <p:grpSp>
        <p:nvGrpSpPr>
          <p:cNvPr id="57" name="Google Shape;57;p13"/>
          <p:cNvGrpSpPr/>
          <p:nvPr/>
        </p:nvGrpSpPr>
        <p:grpSpPr>
          <a:xfrm>
            <a:off x="0" y="0"/>
            <a:ext cx="9144000" cy="297873"/>
            <a:chOff x="0" y="0"/>
            <a:chExt cx="12192000" cy="397164"/>
          </a:xfrm>
        </p:grpSpPr>
        <p:sp>
          <p:nvSpPr>
            <p:cNvPr id="58" name="Google Shape;58;p13"/>
            <p:cNvSpPr/>
            <p:nvPr/>
          </p:nvSpPr>
          <p:spPr>
            <a:xfrm>
              <a:off x="1" y="198582"/>
              <a:ext cx="3082197" cy="1985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59" name="Google Shape;59;p13"/>
            <p:cNvSpPr/>
            <p:nvPr/>
          </p:nvSpPr>
          <p:spPr>
            <a:xfrm>
              <a:off x="3050818" y="198582"/>
              <a:ext cx="3047061" cy="198582"/>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60" name="Google Shape;60;p13"/>
            <p:cNvSpPr/>
            <p:nvPr/>
          </p:nvSpPr>
          <p:spPr>
            <a:xfrm>
              <a:off x="6097879" y="198582"/>
              <a:ext cx="3047061" cy="19858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61" name="Google Shape;61;p13"/>
            <p:cNvSpPr/>
            <p:nvPr/>
          </p:nvSpPr>
          <p:spPr>
            <a:xfrm>
              <a:off x="9144939" y="198582"/>
              <a:ext cx="3047061" cy="198582"/>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sp>
          <p:nvSpPr>
            <p:cNvPr id="62" name="Google Shape;62;p13"/>
            <p:cNvSpPr/>
            <p:nvPr/>
          </p:nvSpPr>
          <p:spPr>
            <a:xfrm>
              <a:off x="0" y="0"/>
              <a:ext cx="12191999" cy="19858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eorgia"/>
                <a:ea typeface="Georgia"/>
                <a:cs typeface="Georgia"/>
                <a:sym typeface="Georgia"/>
              </a:endParaRPr>
            </a:p>
          </p:txBody>
        </p: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0.png"/><Relationship Id="rId5" Type="http://schemas.openxmlformats.org/officeDocument/2006/relationships/image" Target="../media/image18.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ctrTitle"/>
          </p:nvPr>
        </p:nvSpPr>
        <p:spPr>
          <a:xfrm>
            <a:off x="339555" y="771705"/>
            <a:ext cx="7366170" cy="1105586"/>
          </a:xfrm>
          <a:prstGeom prst="rect">
            <a:avLst/>
          </a:prstGeom>
          <a:noFill/>
          <a:ln>
            <a:noFill/>
          </a:ln>
        </p:spPr>
        <p:txBody>
          <a:bodyPr anchorCtr="0" anchor="b" bIns="34275" lIns="0" spcFirstLastPara="1" rIns="68575" wrap="square" tIns="34275">
            <a:noAutofit/>
          </a:bodyPr>
          <a:lstStyle/>
          <a:p>
            <a:pPr indent="0" lvl="0" marL="0" rtl="0" algn="l">
              <a:lnSpc>
                <a:spcPct val="85000"/>
              </a:lnSpc>
              <a:spcBef>
                <a:spcPts val="0"/>
              </a:spcBef>
              <a:spcAft>
                <a:spcPts val="0"/>
              </a:spcAft>
              <a:buClr>
                <a:schemeClr val="dk1"/>
              </a:buClr>
              <a:buSzPts val="4100"/>
              <a:buFont typeface="Barlow Condensed"/>
              <a:buNone/>
            </a:pPr>
            <a:r>
              <a:rPr lang="en-CA"/>
              <a:t>NON-STATIONARY EXTREME VALUE ANALYSIS IN A CHANGING CLIMATE</a:t>
            </a:r>
            <a:endParaRPr/>
          </a:p>
        </p:txBody>
      </p:sp>
      <p:sp>
        <p:nvSpPr>
          <p:cNvPr id="308" name="Google Shape;308;p36"/>
          <p:cNvSpPr txBox="1"/>
          <p:nvPr>
            <p:ph idx="1" type="subTitle"/>
          </p:nvPr>
        </p:nvSpPr>
        <p:spPr>
          <a:xfrm>
            <a:off x="339555" y="3200116"/>
            <a:ext cx="4114682" cy="499912"/>
          </a:xfrm>
          <a:prstGeom prst="rect">
            <a:avLst/>
          </a:prstGeom>
          <a:noFill/>
          <a:ln>
            <a:noFill/>
          </a:ln>
        </p:spPr>
        <p:txBody>
          <a:bodyPr anchorCtr="0" anchor="t" bIns="34275" lIns="0" spcFirstLastPara="1" rIns="68575" wrap="square" tIns="34275">
            <a:normAutofit/>
          </a:bodyPr>
          <a:lstStyle/>
          <a:p>
            <a:pPr indent="0" lvl="0" marL="0" rtl="0" algn="l">
              <a:lnSpc>
                <a:spcPct val="100000"/>
              </a:lnSpc>
              <a:spcBef>
                <a:spcPts val="0"/>
              </a:spcBef>
              <a:spcAft>
                <a:spcPts val="0"/>
              </a:spcAft>
              <a:buSzPts val="1000"/>
              <a:buNone/>
            </a:pPr>
            <a:r>
              <a:rPr lang="en-CA"/>
              <a:t>Zehao Zhang, Zi Hua Xu</a:t>
            </a:r>
            <a:br>
              <a:rPr lang="en-CA"/>
            </a:br>
            <a:r>
              <a:rPr lang="en-CA"/>
              <a:t>Statistics and Actuarial Science</a:t>
            </a:r>
            <a:endParaRPr/>
          </a:p>
        </p:txBody>
      </p:sp>
      <p:sp>
        <p:nvSpPr>
          <p:cNvPr id="309" name="Google Shape;309;p36"/>
          <p:cNvSpPr txBox="1"/>
          <p:nvPr>
            <p:ph idx="10" type="dt"/>
          </p:nvPr>
        </p:nvSpPr>
        <p:spPr>
          <a:xfrm>
            <a:off x="339555" y="1981747"/>
            <a:ext cx="887187" cy="283472"/>
          </a:xfrm>
          <a:prstGeom prst="rect">
            <a:avLst/>
          </a:prstGeom>
          <a:solidFill>
            <a:schemeClr val="accent3"/>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4/9/25</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45"/>
          <p:cNvPicPr preferRelativeResize="0"/>
          <p:nvPr>
            <p:ph idx="1" type="body"/>
          </p:nvPr>
        </p:nvPicPr>
        <p:blipFill rotWithShape="1">
          <a:blip r:embed="rId3">
            <a:alphaModFix/>
          </a:blip>
          <a:srcRect b="0" l="0" r="0" t="0"/>
          <a:stretch/>
        </p:blipFill>
        <p:spPr>
          <a:xfrm>
            <a:off x="2214401" y="549750"/>
            <a:ext cx="4683667" cy="4044000"/>
          </a:xfrm>
          <a:prstGeom prst="rect">
            <a:avLst/>
          </a:prstGeom>
          <a:noFill/>
          <a:ln>
            <a:noFill/>
          </a:ln>
        </p:spPr>
      </p:pic>
      <p:sp>
        <p:nvSpPr>
          <p:cNvPr id="382" name="Google Shape;382;p45"/>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83" name="Google Shape;383;p45"/>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384" name="Google Shape;384;p45"/>
          <p:cNvPicPr preferRelativeResize="0"/>
          <p:nvPr/>
        </p:nvPicPr>
        <p:blipFill rotWithShape="1">
          <a:blip r:embed="rId4">
            <a:alphaModFix/>
          </a:blip>
          <a:srcRect b="0" l="7758" r="6507" t="0"/>
          <a:stretch/>
        </p:blipFill>
        <p:spPr>
          <a:xfrm>
            <a:off x="5411400" y="3441150"/>
            <a:ext cx="1297774" cy="579575"/>
          </a:xfrm>
          <a:prstGeom prst="rect">
            <a:avLst/>
          </a:prstGeom>
          <a:noFill/>
          <a:ln>
            <a:noFill/>
          </a:ln>
        </p:spPr>
      </p:pic>
      <p:pic>
        <p:nvPicPr>
          <p:cNvPr id="385" name="Google Shape;385;p45"/>
          <p:cNvPicPr preferRelativeResize="0"/>
          <p:nvPr/>
        </p:nvPicPr>
        <p:blipFill rotWithShape="1">
          <a:blip r:embed="rId5">
            <a:alphaModFix/>
          </a:blip>
          <a:srcRect b="0" l="6280" r="7453" t="0"/>
          <a:stretch/>
        </p:blipFill>
        <p:spPr>
          <a:xfrm>
            <a:off x="2350071" y="3441150"/>
            <a:ext cx="1311103" cy="579575"/>
          </a:xfrm>
          <a:prstGeom prst="rect">
            <a:avLst/>
          </a:prstGeom>
          <a:noFill/>
          <a:ln>
            <a:noFill/>
          </a:ln>
        </p:spPr>
      </p:pic>
      <p:sp>
        <p:nvSpPr>
          <p:cNvPr id="386" name="Google Shape;386;p45"/>
          <p:cNvSpPr/>
          <p:nvPr/>
        </p:nvSpPr>
        <p:spPr>
          <a:xfrm>
            <a:off x="3346000" y="2959550"/>
            <a:ext cx="89700" cy="4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eorgia"/>
              <a:ea typeface="Georgia"/>
              <a:cs typeface="Georgia"/>
              <a:sym typeface="Georgia"/>
            </a:endParaRPr>
          </a:p>
        </p:txBody>
      </p:sp>
      <p:sp>
        <p:nvSpPr>
          <p:cNvPr id="387" name="Google Shape;387;p45"/>
          <p:cNvSpPr txBox="1"/>
          <p:nvPr/>
        </p:nvSpPr>
        <p:spPr>
          <a:xfrm>
            <a:off x="3321500" y="2936425"/>
            <a:ext cx="2301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400">
                <a:solidFill>
                  <a:schemeClr val="dk1"/>
                </a:solidFill>
                <a:latin typeface="Georgia"/>
                <a:ea typeface="Georgia"/>
                <a:cs typeface="Georgia"/>
                <a:sym typeface="Georgia"/>
              </a:rPr>
              <a:t>t</a:t>
            </a:r>
            <a:endParaRPr sz="400">
              <a:solidFill>
                <a:schemeClr val="dk1"/>
              </a:solidFill>
              <a:latin typeface="Georgia"/>
              <a:ea typeface="Georgia"/>
              <a:cs typeface="Georgia"/>
              <a:sym typeface="Georgia"/>
            </a:endParaRPr>
          </a:p>
        </p:txBody>
      </p:sp>
      <p:pic>
        <p:nvPicPr>
          <p:cNvPr id="388" name="Google Shape;388;p45"/>
          <p:cNvPicPr preferRelativeResize="0"/>
          <p:nvPr/>
        </p:nvPicPr>
        <p:blipFill rotWithShape="1">
          <a:blip r:embed="rId6">
            <a:alphaModFix/>
          </a:blip>
          <a:srcRect b="8323" l="7529" r="8710" t="6133"/>
          <a:stretch/>
        </p:blipFill>
        <p:spPr>
          <a:xfrm>
            <a:off x="3826913" y="3441150"/>
            <a:ext cx="1418750" cy="556850"/>
          </a:xfrm>
          <a:prstGeom prst="rect">
            <a:avLst/>
          </a:prstGeom>
          <a:noFill/>
          <a:ln>
            <a:noFill/>
          </a:ln>
        </p:spPr>
      </p:pic>
      <p:sp>
        <p:nvSpPr>
          <p:cNvPr id="389" name="Google Shape;389;p45"/>
          <p:cNvSpPr/>
          <p:nvPr/>
        </p:nvSpPr>
        <p:spPr>
          <a:xfrm>
            <a:off x="3826925" y="2769025"/>
            <a:ext cx="1383300" cy="13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CA" sz="900">
                <a:latin typeface="Times New Roman"/>
                <a:ea typeface="Times New Roman"/>
                <a:cs typeface="Times New Roman"/>
                <a:sym typeface="Times New Roman"/>
              </a:rPr>
              <a:t>Expected waiting time</a:t>
            </a:r>
            <a:endParaRPr b="1" sz="900">
              <a:latin typeface="Times New Roman"/>
              <a:ea typeface="Times New Roman"/>
              <a:cs typeface="Times New Roman"/>
              <a:sym typeface="Times New Roman"/>
            </a:endParaRPr>
          </a:p>
        </p:txBody>
      </p:sp>
      <p:sp>
        <p:nvSpPr>
          <p:cNvPr id="390" name="Google Shape;390;p45"/>
          <p:cNvSpPr/>
          <p:nvPr/>
        </p:nvSpPr>
        <p:spPr>
          <a:xfrm>
            <a:off x="5815275" y="3375525"/>
            <a:ext cx="24000" cy="4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Theory: Model Comparison Metrics</a:t>
            </a:r>
            <a:endParaRPr/>
          </a:p>
        </p:txBody>
      </p:sp>
      <p:sp>
        <p:nvSpPr>
          <p:cNvPr id="396" name="Google Shape;396;p46"/>
          <p:cNvSpPr txBox="1"/>
          <p:nvPr>
            <p:ph idx="1" type="body"/>
          </p:nvPr>
        </p:nvSpPr>
        <p:spPr>
          <a:xfrm>
            <a:off x="194912" y="1059873"/>
            <a:ext cx="4190100" cy="3442800"/>
          </a:xfrm>
          <a:prstGeom prst="rect">
            <a:avLst/>
          </a:prstGeom>
          <a:noFill/>
          <a:ln>
            <a:noFill/>
          </a:ln>
        </p:spPr>
        <p:txBody>
          <a:bodyPr anchorCtr="0" anchor="t" bIns="34275" lIns="68575" spcFirstLastPara="1" rIns="68575" wrap="square" tIns="34275">
            <a:normAutofit/>
          </a:bodyPr>
          <a:lstStyle/>
          <a:p>
            <a:pPr indent="-209550" lvl="0" marL="215900" rtl="0" algn="l">
              <a:lnSpc>
                <a:spcPct val="100000"/>
              </a:lnSpc>
              <a:spcBef>
                <a:spcPts val="0"/>
              </a:spcBef>
              <a:spcAft>
                <a:spcPts val="0"/>
              </a:spcAft>
              <a:buSzPts val="1500"/>
              <a:buChar char="▪"/>
            </a:pPr>
            <a:r>
              <a:rPr lang="en-CA"/>
              <a:t>Mann-Kendall trend test</a:t>
            </a:r>
            <a:endParaRPr/>
          </a:p>
          <a:p>
            <a:pPr indent="-184150" lvl="1" marL="520700" rtl="0" algn="l">
              <a:lnSpc>
                <a:spcPct val="100000"/>
              </a:lnSpc>
              <a:spcBef>
                <a:spcPts val="1200"/>
              </a:spcBef>
              <a:spcAft>
                <a:spcPts val="0"/>
              </a:spcAft>
              <a:buSzPts val="1300"/>
              <a:buChar char="▪"/>
            </a:pPr>
            <a:r>
              <a:rPr lang="en-CA"/>
              <a:t>A non-parametric test used to detect the presence of trends in extreme values without assuming any specific distribution.</a:t>
            </a:r>
            <a:endParaRPr/>
          </a:p>
          <a:p>
            <a:pPr indent="-209550" lvl="0" marL="215900" rtl="0" algn="l">
              <a:lnSpc>
                <a:spcPct val="100000"/>
              </a:lnSpc>
              <a:spcBef>
                <a:spcPts val="1200"/>
              </a:spcBef>
              <a:spcAft>
                <a:spcPts val="0"/>
              </a:spcAft>
              <a:buSzPts val="1500"/>
              <a:buChar char="▪"/>
            </a:pPr>
            <a:r>
              <a:rPr lang="en-CA"/>
              <a:t>White Test</a:t>
            </a:r>
            <a:endParaRPr/>
          </a:p>
          <a:p>
            <a:pPr indent="-184150" lvl="1" marL="520700" rtl="0" algn="l">
              <a:lnSpc>
                <a:spcPct val="100000"/>
              </a:lnSpc>
              <a:spcBef>
                <a:spcPts val="1200"/>
              </a:spcBef>
              <a:spcAft>
                <a:spcPts val="0"/>
              </a:spcAft>
              <a:buSzPts val="1300"/>
              <a:buChar char="▪"/>
            </a:pPr>
            <a:r>
              <a:rPr lang="en-CA"/>
              <a:t>A test used to </a:t>
            </a:r>
            <a:r>
              <a:rPr lang="en-CA"/>
              <a:t>check whether the variance is constant (homoskedastic) or not (heteroskedastic).</a:t>
            </a:r>
            <a:endParaRPr/>
          </a:p>
          <a:p>
            <a:pPr indent="0" lvl="0" marL="0" rtl="0" algn="l">
              <a:lnSpc>
                <a:spcPct val="100000"/>
              </a:lnSpc>
              <a:spcBef>
                <a:spcPts val="1200"/>
              </a:spcBef>
              <a:spcAft>
                <a:spcPts val="0"/>
              </a:spcAft>
              <a:buNone/>
            </a:pPr>
            <a:r>
              <a:t/>
            </a:r>
            <a:endParaRPr/>
          </a:p>
        </p:txBody>
      </p:sp>
      <p:sp>
        <p:nvSpPr>
          <p:cNvPr id="397" name="Google Shape;397;p46"/>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98" name="Google Shape;398;p46"/>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r>
              <a:rPr lang="en-CA"/>
              <a:t>PAGE  </a:t>
            </a:r>
            <a:fld id="{00000000-1234-1234-1234-123412341234}" type="slidenum">
              <a:rPr lang="en-CA"/>
              <a:t>‹#›</a:t>
            </a:fld>
            <a:endParaRPr/>
          </a:p>
        </p:txBody>
      </p:sp>
      <p:sp>
        <p:nvSpPr>
          <p:cNvPr id="399" name="Google Shape;399;p46"/>
          <p:cNvSpPr txBox="1"/>
          <p:nvPr>
            <p:ph idx="2" type="body"/>
          </p:nvPr>
        </p:nvSpPr>
        <p:spPr>
          <a:xfrm>
            <a:off x="4628100" y="1059875"/>
            <a:ext cx="4515900" cy="3797100"/>
          </a:xfrm>
          <a:prstGeom prst="rect">
            <a:avLst/>
          </a:prstGeom>
        </p:spPr>
        <p:txBody>
          <a:bodyPr anchorCtr="0" anchor="t" bIns="34275" lIns="68575" spcFirstLastPara="1" rIns="68575" wrap="square" tIns="34275">
            <a:normAutofit/>
          </a:bodyPr>
          <a:lstStyle/>
          <a:p>
            <a:pPr indent="-323850" lvl="0" marL="457200" rtl="0" algn="l">
              <a:spcBef>
                <a:spcPts val="600"/>
              </a:spcBef>
              <a:spcAft>
                <a:spcPts val="0"/>
              </a:spcAft>
              <a:buSzPts val="1500"/>
              <a:buChar char="▪"/>
            </a:pPr>
            <a:r>
              <a:rPr lang="en-CA"/>
              <a:t>AIC/BIC </a:t>
            </a:r>
            <a:endParaRPr/>
          </a:p>
          <a:p>
            <a:pPr indent="-323850" lvl="0" marL="457200" rtl="0" algn="l">
              <a:spcBef>
                <a:spcPts val="0"/>
              </a:spcBef>
              <a:spcAft>
                <a:spcPts val="0"/>
              </a:spcAft>
              <a:buSzPts val="1500"/>
              <a:buChar char="▪"/>
            </a:pPr>
            <a:r>
              <a:rPr lang="en-CA"/>
              <a:t>RMSE (Root Mean Squared Error)</a:t>
            </a:r>
            <a:endParaRPr/>
          </a:p>
          <a:p>
            <a:pPr indent="-323850" lvl="0" marL="457200" rtl="0" algn="l">
              <a:spcBef>
                <a:spcPts val="0"/>
              </a:spcBef>
              <a:spcAft>
                <a:spcPts val="0"/>
              </a:spcAft>
              <a:buSzPts val="1500"/>
              <a:buChar char="▪"/>
            </a:pPr>
            <a:r>
              <a:rPr lang="en-CA"/>
              <a:t>NSE (Nash–Sutcliffe Efficiency)</a:t>
            </a:r>
            <a:endParaRPr/>
          </a:p>
          <a:p>
            <a:pPr indent="-311150" lvl="1" marL="914400" rtl="0" algn="l">
              <a:spcBef>
                <a:spcPts val="0"/>
              </a:spcBef>
              <a:spcAft>
                <a:spcPts val="0"/>
              </a:spcAft>
              <a:buSzPts val="1300"/>
              <a:buChar char="▪"/>
            </a:pPr>
            <a:r>
              <a:rPr lang="en-CA"/>
              <a:t>Used in hydrology to assess predictive skill of a model relative to the mean.</a:t>
            </a:r>
            <a:endParaRPr/>
          </a:p>
          <a:p>
            <a:pPr indent="-311150" lvl="1" marL="914400" rtl="0" algn="l">
              <a:spcBef>
                <a:spcPts val="0"/>
              </a:spcBef>
              <a:spcAft>
                <a:spcPts val="0"/>
              </a:spcAft>
              <a:buSzPts val="1300"/>
              <a:buChar char="▪"/>
            </a:pPr>
            <a:r>
              <a:t/>
            </a:r>
            <a:endParaRPr/>
          </a:p>
          <a:p>
            <a:pPr indent="0" lvl="0" marL="0" rtl="0" algn="l">
              <a:spcBef>
                <a:spcPts val="600"/>
              </a:spcBef>
              <a:spcAft>
                <a:spcPts val="0"/>
              </a:spcAft>
              <a:buNone/>
            </a:pPr>
            <a:r>
              <a:t/>
            </a:r>
            <a:endParaRPr/>
          </a:p>
          <a:p>
            <a:pPr indent="-323850" lvl="0" marL="457200" rtl="0" algn="l">
              <a:spcBef>
                <a:spcPts val="600"/>
              </a:spcBef>
              <a:spcAft>
                <a:spcPts val="0"/>
              </a:spcAft>
              <a:buSzPts val="1500"/>
              <a:buChar char="▪"/>
            </a:pPr>
            <a:r>
              <a:rPr lang="en-CA"/>
              <a:t>Kolmogorov-Smirnov test</a:t>
            </a:r>
            <a:endParaRPr/>
          </a:p>
          <a:p>
            <a:pPr indent="-311150" lvl="1" marL="914400" rtl="0" algn="l">
              <a:spcBef>
                <a:spcPts val="0"/>
              </a:spcBef>
              <a:spcAft>
                <a:spcPts val="0"/>
              </a:spcAft>
              <a:buSzPts val="1300"/>
              <a:buChar char="▪"/>
            </a:pPr>
            <a:r>
              <a:rPr lang="en-CA"/>
              <a:t>ReJection Rate (RJ Rate)</a:t>
            </a:r>
            <a:endParaRPr/>
          </a:p>
          <a:p>
            <a:pPr indent="-311150" lvl="1" marL="914400" rtl="0" algn="l">
              <a:spcBef>
                <a:spcPts val="0"/>
              </a:spcBef>
              <a:spcAft>
                <a:spcPts val="0"/>
              </a:spcAft>
              <a:buSzPts val="1300"/>
              <a:buChar char="▪"/>
            </a:pPr>
            <a:r>
              <a:rPr lang="en-CA"/>
              <a:t>Percentage of K‑S resamples that reject the null hypothesis</a:t>
            </a:r>
            <a:endParaRPr/>
          </a:p>
          <a:p>
            <a:pPr indent="-311150" lvl="1" marL="914400" rtl="0" algn="l">
              <a:spcBef>
                <a:spcPts val="0"/>
              </a:spcBef>
              <a:spcAft>
                <a:spcPts val="0"/>
              </a:spcAft>
              <a:buSzPts val="1300"/>
              <a:buChar char="▪"/>
            </a:pPr>
            <a:r>
              <a:rPr lang="en-CA"/>
              <a:t>RJ Rate ↓ =&gt; fit better</a:t>
            </a:r>
            <a:endParaRPr/>
          </a:p>
        </p:txBody>
      </p:sp>
      <p:pic>
        <p:nvPicPr>
          <p:cNvPr id="400" name="Google Shape;400;p46"/>
          <p:cNvPicPr preferRelativeResize="0"/>
          <p:nvPr/>
        </p:nvPicPr>
        <p:blipFill>
          <a:blip r:embed="rId3">
            <a:alphaModFix/>
          </a:blip>
          <a:stretch>
            <a:fillRect/>
          </a:stretch>
        </p:blipFill>
        <p:spPr>
          <a:xfrm>
            <a:off x="5604950" y="2498412"/>
            <a:ext cx="1913850" cy="565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idx="1" type="body"/>
          </p:nvPr>
        </p:nvSpPr>
        <p:spPr>
          <a:xfrm>
            <a:off x="1163241" y="2596169"/>
            <a:ext cx="6803231" cy="448866"/>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2000"/>
              <a:buNone/>
            </a:pPr>
            <a:r>
              <a:t/>
            </a:r>
            <a:endParaRPr/>
          </a:p>
        </p:txBody>
      </p:sp>
      <p:sp>
        <p:nvSpPr>
          <p:cNvPr id="406" name="Google Shape;406;p47"/>
          <p:cNvSpPr txBox="1"/>
          <p:nvPr>
            <p:ph type="title"/>
          </p:nvPr>
        </p:nvSpPr>
        <p:spPr>
          <a:xfrm>
            <a:off x="215693" y="1787236"/>
            <a:ext cx="8677297" cy="784514"/>
          </a:xfrm>
          <a:prstGeom prst="rect">
            <a:avLst/>
          </a:prstGeom>
          <a:noFill/>
          <a:ln>
            <a:noFill/>
          </a:ln>
        </p:spPr>
        <p:txBody>
          <a:bodyPr anchorCtr="0" anchor="b" bIns="34275" lIns="68575" spcFirstLastPara="1" rIns="68575" wrap="square" tIns="34275">
            <a:normAutofit/>
          </a:bodyPr>
          <a:lstStyle/>
          <a:p>
            <a:pPr indent="0" lvl="0" marL="0" rtl="0" algn="ctr">
              <a:lnSpc>
                <a:spcPct val="85000"/>
              </a:lnSpc>
              <a:spcBef>
                <a:spcPts val="0"/>
              </a:spcBef>
              <a:spcAft>
                <a:spcPts val="0"/>
              </a:spcAft>
              <a:buClr>
                <a:schemeClr val="dk1"/>
              </a:buClr>
              <a:buSzPts val="4500"/>
              <a:buFont typeface="Barlow Condensed"/>
              <a:buNone/>
            </a:pPr>
            <a:r>
              <a:rPr lang="en-CA"/>
              <a:t>CASE STUDY</a:t>
            </a:r>
            <a:endParaRPr/>
          </a:p>
        </p:txBody>
      </p:sp>
      <p:sp>
        <p:nvSpPr>
          <p:cNvPr id="407" name="Google Shape;407;p47"/>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PRESENTATION TITLE</a:t>
            </a:r>
            <a:endParaRPr/>
          </a:p>
        </p:txBody>
      </p:sp>
      <p:sp>
        <p:nvSpPr>
          <p:cNvPr id="408" name="Google Shape;408;p47"/>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Data</a:t>
            </a:r>
            <a:endParaRPr/>
          </a:p>
        </p:txBody>
      </p:sp>
      <p:sp>
        <p:nvSpPr>
          <p:cNvPr id="414" name="Google Shape;414;p48"/>
          <p:cNvSpPr txBox="1"/>
          <p:nvPr>
            <p:ph idx="1" type="body"/>
          </p:nvPr>
        </p:nvSpPr>
        <p:spPr>
          <a:xfrm>
            <a:off x="194912" y="1059872"/>
            <a:ext cx="7646069" cy="3392113"/>
          </a:xfrm>
          <a:prstGeom prst="rect">
            <a:avLst/>
          </a:prstGeom>
          <a:noFill/>
          <a:ln>
            <a:noFill/>
          </a:ln>
        </p:spPr>
        <p:txBody>
          <a:bodyPr anchorCtr="0" anchor="t" bIns="34275" lIns="68575" spcFirstLastPara="1" rIns="68575" wrap="square" tIns="34275">
            <a:normAutofit lnSpcReduction="10000"/>
          </a:bodyPr>
          <a:lstStyle/>
          <a:p>
            <a:pPr indent="-209550" lvl="0" marL="215900" rtl="0" algn="l">
              <a:lnSpc>
                <a:spcPct val="100000"/>
              </a:lnSpc>
              <a:spcBef>
                <a:spcPts val="1200"/>
              </a:spcBef>
              <a:spcAft>
                <a:spcPts val="0"/>
              </a:spcAft>
              <a:buSzPts val="1500"/>
              <a:buChar char="▪"/>
            </a:pPr>
            <a:r>
              <a:rPr b="1" lang="en-CA"/>
              <a:t>Dataset: </a:t>
            </a:r>
            <a:r>
              <a:rPr lang="en-CA"/>
              <a:t>Gridded monthly temperature data from the Climatic Research Unit</a:t>
            </a:r>
            <a:r>
              <a:rPr lang="en-CA"/>
              <a:t> (CRU)</a:t>
            </a:r>
            <a:endParaRPr/>
          </a:p>
          <a:p>
            <a:pPr indent="-209550" lvl="0" marL="215900" rtl="0" algn="l">
              <a:lnSpc>
                <a:spcPct val="100000"/>
              </a:lnSpc>
              <a:spcBef>
                <a:spcPts val="1200"/>
              </a:spcBef>
              <a:spcAft>
                <a:spcPts val="0"/>
              </a:spcAft>
              <a:buSzPts val="1500"/>
              <a:buChar char="▪"/>
            </a:pPr>
            <a:r>
              <a:rPr b="1" lang="en-CA"/>
              <a:t>Time Span: </a:t>
            </a:r>
            <a:r>
              <a:rPr lang="en-CA"/>
              <a:t>1901–2024</a:t>
            </a:r>
            <a:endParaRPr/>
          </a:p>
          <a:p>
            <a:pPr indent="-209550" lvl="0" marL="215900" rtl="0" algn="l">
              <a:lnSpc>
                <a:spcPct val="100000"/>
              </a:lnSpc>
              <a:spcBef>
                <a:spcPts val="1200"/>
              </a:spcBef>
              <a:spcAft>
                <a:spcPts val="0"/>
              </a:spcAft>
              <a:buSzPts val="1500"/>
              <a:buChar char="▪"/>
            </a:pPr>
            <a:r>
              <a:rPr b="1" lang="en-CA"/>
              <a:t>Variable Used: </a:t>
            </a:r>
            <a:r>
              <a:rPr lang="en-CA"/>
              <a:t>Monthly maximum temperature (tmx)</a:t>
            </a:r>
            <a:endParaRPr/>
          </a:p>
          <a:p>
            <a:pPr indent="-209550" lvl="0" marL="215900" rtl="0" algn="l">
              <a:lnSpc>
                <a:spcPct val="100000"/>
              </a:lnSpc>
              <a:spcBef>
                <a:spcPts val="1200"/>
              </a:spcBef>
              <a:spcAft>
                <a:spcPts val="0"/>
              </a:spcAft>
              <a:buSzPts val="1500"/>
              <a:buChar char="▪"/>
            </a:pPr>
            <a:r>
              <a:rPr b="1" lang="en-CA"/>
              <a:t>Spatial Resolution: </a:t>
            </a:r>
            <a:r>
              <a:rPr lang="en-CA"/>
              <a:t>0.5° × 0.5° latitude–longitude grid</a:t>
            </a:r>
            <a:endParaRPr/>
          </a:p>
          <a:p>
            <a:pPr indent="-209550" lvl="0" marL="215900" rtl="0" algn="l">
              <a:lnSpc>
                <a:spcPct val="100000"/>
              </a:lnSpc>
              <a:spcBef>
                <a:spcPts val="1200"/>
              </a:spcBef>
              <a:spcAft>
                <a:spcPts val="0"/>
              </a:spcAft>
              <a:buSzPts val="1500"/>
              <a:buChar char="▪"/>
            </a:pPr>
            <a:r>
              <a:rPr b="1" lang="en-CA"/>
              <a:t>Data Processing:</a:t>
            </a:r>
            <a:endParaRPr b="1"/>
          </a:p>
          <a:p>
            <a:pPr indent="-196850" lvl="1" marL="520700" rtl="0" algn="l">
              <a:lnSpc>
                <a:spcPct val="100000"/>
              </a:lnSpc>
              <a:spcBef>
                <a:spcPts val="1200"/>
              </a:spcBef>
              <a:spcAft>
                <a:spcPts val="0"/>
              </a:spcAft>
              <a:buSzPts val="1500"/>
              <a:buChar char="▪"/>
            </a:pPr>
            <a:r>
              <a:rPr lang="en-CA"/>
              <a:t>Extracted annual maxima from monthly tmx values</a:t>
            </a:r>
            <a:endParaRPr/>
          </a:p>
          <a:p>
            <a:pPr indent="-196850" lvl="1" marL="520700" rtl="0" algn="l">
              <a:lnSpc>
                <a:spcPct val="100000"/>
              </a:lnSpc>
              <a:spcBef>
                <a:spcPts val="1200"/>
              </a:spcBef>
              <a:spcAft>
                <a:spcPts val="0"/>
              </a:spcAft>
              <a:buSzPts val="1500"/>
              <a:buChar char="▪"/>
            </a:pPr>
            <a:r>
              <a:rPr lang="en-CA"/>
              <a:t>Selected the grid cell covering the Phoenix, Arizona area for analysis</a:t>
            </a:r>
            <a:endParaRPr/>
          </a:p>
          <a:p>
            <a:pPr indent="0" lvl="0" marL="0" rtl="0" algn="l">
              <a:lnSpc>
                <a:spcPct val="100000"/>
              </a:lnSpc>
              <a:spcBef>
                <a:spcPts val="1200"/>
              </a:spcBef>
              <a:spcAft>
                <a:spcPts val="0"/>
              </a:spcAft>
              <a:buSzPts val="1500"/>
              <a:buNone/>
            </a:pPr>
            <a:r>
              <a:t/>
            </a:r>
            <a:endParaRPr/>
          </a:p>
        </p:txBody>
      </p:sp>
      <p:sp>
        <p:nvSpPr>
          <p:cNvPr id="415" name="Google Shape;415;p48"/>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16" name="Google Shape;416;p48"/>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p49"/>
          <p:cNvSpPr txBox="1"/>
          <p:nvPr>
            <p:ph type="title"/>
          </p:nvPr>
        </p:nvSpPr>
        <p:spPr>
          <a:xfrm>
            <a:off x="194912" y="325581"/>
            <a:ext cx="8677200" cy="672000"/>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Analysis: Phoenix</a:t>
            </a:r>
            <a:endParaRPr/>
          </a:p>
        </p:txBody>
      </p:sp>
      <p:sp>
        <p:nvSpPr>
          <p:cNvPr id="422" name="Google Shape;422;p49"/>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23" name="Google Shape;423;p49"/>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
        <p:nvSpPr>
          <p:cNvPr id="424" name="Google Shape;424;p49"/>
          <p:cNvSpPr txBox="1"/>
          <p:nvPr/>
        </p:nvSpPr>
        <p:spPr>
          <a:xfrm>
            <a:off x="428350" y="4146470"/>
            <a:ext cx="34530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CA" sz="1400">
                <a:solidFill>
                  <a:schemeClr val="dk1"/>
                </a:solidFill>
                <a:latin typeface="Georgia"/>
                <a:ea typeface="Georgia"/>
                <a:cs typeface="Georgia"/>
                <a:sym typeface="Georgia"/>
              </a:rPr>
              <a:t>(Latitude </a:t>
            </a:r>
            <a:r>
              <a:rPr lang="en-CA">
                <a:solidFill>
                  <a:schemeClr val="dk1"/>
                </a:solidFill>
                <a:latin typeface="Georgia"/>
                <a:ea typeface="Georgia"/>
                <a:cs typeface="Georgia"/>
                <a:sym typeface="Georgia"/>
              </a:rPr>
              <a:t>33.45</a:t>
            </a:r>
            <a:r>
              <a:rPr b="0" i="0" lang="en-CA" sz="1400">
                <a:solidFill>
                  <a:srgbClr val="1F1F1F"/>
                </a:solidFill>
                <a:latin typeface="Arial"/>
                <a:ea typeface="Arial"/>
                <a:cs typeface="Arial"/>
                <a:sym typeface="Arial"/>
              </a:rPr>
              <a:t>°</a:t>
            </a:r>
            <a:r>
              <a:rPr lang="en-CA" sz="1400">
                <a:solidFill>
                  <a:schemeClr val="dk1"/>
                </a:solidFill>
                <a:latin typeface="Georgia"/>
                <a:ea typeface="Georgia"/>
                <a:cs typeface="Georgia"/>
                <a:sym typeface="Georgia"/>
              </a:rPr>
              <a:t>N, Longitude </a:t>
            </a:r>
            <a:r>
              <a:rPr lang="en-CA">
                <a:solidFill>
                  <a:schemeClr val="dk1"/>
                </a:solidFill>
                <a:latin typeface="Georgia"/>
                <a:ea typeface="Georgia"/>
                <a:cs typeface="Georgia"/>
                <a:sym typeface="Georgia"/>
              </a:rPr>
              <a:t>112.07</a:t>
            </a:r>
            <a:r>
              <a:rPr b="0" i="0" lang="en-CA" sz="1400">
                <a:solidFill>
                  <a:srgbClr val="1F1F1F"/>
                </a:solidFill>
                <a:latin typeface="Arial"/>
                <a:ea typeface="Arial"/>
                <a:cs typeface="Arial"/>
                <a:sym typeface="Arial"/>
              </a:rPr>
              <a:t>°</a:t>
            </a:r>
            <a:r>
              <a:rPr lang="en-CA" sz="1400">
                <a:solidFill>
                  <a:schemeClr val="dk1"/>
                </a:solidFill>
                <a:latin typeface="Georgia"/>
                <a:ea typeface="Georgia"/>
                <a:cs typeface="Georgia"/>
                <a:sym typeface="Georgia"/>
              </a:rPr>
              <a:t>W)</a:t>
            </a:r>
            <a:endParaRPr sz="1100"/>
          </a:p>
        </p:txBody>
      </p:sp>
      <p:sp>
        <p:nvSpPr>
          <p:cNvPr id="425" name="Google Shape;425;p49"/>
          <p:cNvSpPr/>
          <p:nvPr/>
        </p:nvSpPr>
        <p:spPr>
          <a:xfrm rot="-4771671">
            <a:off x="733173" y="2960255"/>
            <a:ext cx="2104453" cy="160810"/>
          </a:xfrm>
          <a:prstGeom prst="rightArrow">
            <a:avLst>
              <a:gd fmla="val 50000" name="adj1"/>
              <a:gd fmla="val 50000" name="adj2"/>
            </a:avLst>
          </a:prstGeom>
          <a:solidFill>
            <a:schemeClr val="accent1"/>
          </a:solidFill>
          <a:ln cap="flat" cmpd="sng" w="12700">
            <a:solidFill>
              <a:srgbClr val="5E0A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eorgia"/>
              <a:ea typeface="Georgia"/>
              <a:cs typeface="Georgia"/>
              <a:sym typeface="Georgia"/>
            </a:endParaRPr>
          </a:p>
        </p:txBody>
      </p:sp>
      <p:sp>
        <p:nvSpPr>
          <p:cNvPr id="426" name="Google Shape;426;p49"/>
          <p:cNvSpPr txBox="1"/>
          <p:nvPr/>
        </p:nvSpPr>
        <p:spPr>
          <a:xfrm>
            <a:off x="4124775" y="4184975"/>
            <a:ext cx="217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solidFill>
                  <a:schemeClr val="dk1"/>
                </a:solidFill>
                <a:latin typeface="Georgia"/>
                <a:ea typeface="Georgia"/>
                <a:cs typeface="Georgia"/>
                <a:sym typeface="Georgia"/>
              </a:rPr>
              <a:t>MK</a:t>
            </a:r>
            <a:endParaRPr sz="1200">
              <a:solidFill>
                <a:schemeClr val="dk1"/>
              </a:solidFill>
              <a:latin typeface="Georgia"/>
              <a:ea typeface="Georgia"/>
              <a:cs typeface="Georgia"/>
              <a:sym typeface="Georgia"/>
            </a:endParaRPr>
          </a:p>
          <a:p>
            <a:pPr indent="0" lvl="0" marL="0" rtl="0" algn="l">
              <a:spcBef>
                <a:spcPts val="0"/>
              </a:spcBef>
              <a:spcAft>
                <a:spcPts val="0"/>
              </a:spcAft>
              <a:buNone/>
            </a:pPr>
            <a:r>
              <a:rPr lang="en-CA" sz="1200">
                <a:solidFill>
                  <a:schemeClr val="dk1"/>
                </a:solidFill>
                <a:latin typeface="Georgia"/>
                <a:ea typeface="Georgia"/>
                <a:cs typeface="Georgia"/>
                <a:sym typeface="Georgia"/>
              </a:rPr>
              <a:t>p=3.278444182797102e-10</a:t>
            </a:r>
            <a:endParaRPr sz="1200">
              <a:solidFill>
                <a:schemeClr val="dk1"/>
              </a:solidFill>
              <a:latin typeface="Georgia"/>
              <a:ea typeface="Georgia"/>
              <a:cs typeface="Georgia"/>
              <a:sym typeface="Georgia"/>
            </a:endParaRPr>
          </a:p>
        </p:txBody>
      </p:sp>
      <p:sp>
        <p:nvSpPr>
          <p:cNvPr id="427" name="Google Shape;427;p49"/>
          <p:cNvSpPr txBox="1"/>
          <p:nvPr/>
        </p:nvSpPr>
        <p:spPr>
          <a:xfrm>
            <a:off x="6420600" y="4184975"/>
            <a:ext cx="272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200">
                <a:solidFill>
                  <a:schemeClr val="dk1"/>
                </a:solidFill>
                <a:latin typeface="Georgia"/>
                <a:ea typeface="Georgia"/>
                <a:cs typeface="Georgia"/>
                <a:sym typeface="Georgia"/>
              </a:rPr>
              <a:t>WT</a:t>
            </a:r>
            <a:endParaRPr sz="12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CA" sz="1200">
                <a:solidFill>
                  <a:schemeClr val="dk1"/>
                </a:solidFill>
                <a:latin typeface="Georgia"/>
                <a:ea typeface="Georgia"/>
                <a:cs typeface="Georgia"/>
                <a:sym typeface="Georgia"/>
              </a:rPr>
              <a:t>p=0.454703601913235</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194912" y="325581"/>
            <a:ext cx="8677200" cy="672000"/>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Analysis: Stationary vs Non-stationary</a:t>
            </a:r>
            <a:endParaRPr/>
          </a:p>
        </p:txBody>
      </p:sp>
      <p:sp>
        <p:nvSpPr>
          <p:cNvPr id="433" name="Google Shape;433;p50"/>
          <p:cNvSpPr txBox="1"/>
          <p:nvPr>
            <p:ph idx="11" type="ftr"/>
          </p:nvPr>
        </p:nvSpPr>
        <p:spPr>
          <a:xfrm>
            <a:off x="194912" y="4751482"/>
            <a:ext cx="3919800" cy="187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34" name="Google Shape;434;p50"/>
          <p:cNvSpPr txBox="1"/>
          <p:nvPr>
            <p:ph idx="12" type="sldNum"/>
          </p:nvPr>
        </p:nvSpPr>
        <p:spPr>
          <a:xfrm>
            <a:off x="4191000" y="4751482"/>
            <a:ext cx="762000" cy="187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graphicFrame>
        <p:nvGraphicFramePr>
          <p:cNvPr id="435" name="Google Shape;435;p50"/>
          <p:cNvGraphicFramePr/>
          <p:nvPr/>
        </p:nvGraphicFramePr>
        <p:xfrm>
          <a:off x="952500" y="1619250"/>
          <a:ext cx="3000000" cy="3000000"/>
        </p:xfrm>
        <a:graphic>
          <a:graphicData uri="http://schemas.openxmlformats.org/drawingml/2006/table">
            <a:tbl>
              <a:tblPr>
                <a:noFill/>
                <a:tableStyleId>{001AF5C6-59C6-476C-9931-1655E00DC529}</a:tableStyleId>
              </a:tblPr>
              <a:tblGrid>
                <a:gridCol w="1206500"/>
                <a:gridCol w="834700"/>
                <a:gridCol w="15783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CA"/>
                        <a:t>KS test RJ rate</a:t>
                      </a:r>
                      <a:endParaRPr/>
                    </a:p>
                  </a:txBody>
                  <a:tcPr marT="91425" marB="91425" marR="91425" marL="91425"/>
                </a:tc>
                <a:tc>
                  <a:txBody>
                    <a:bodyPr/>
                    <a:lstStyle/>
                    <a:p>
                      <a:pPr indent="0" lvl="0" marL="0" rtl="0" algn="l">
                        <a:spcBef>
                          <a:spcPts val="0"/>
                        </a:spcBef>
                        <a:spcAft>
                          <a:spcPts val="0"/>
                        </a:spcAft>
                        <a:buNone/>
                      </a:pPr>
                      <a:r>
                        <a:rPr lang="en-CA"/>
                        <a:t>AIC</a:t>
                      </a:r>
                      <a:endParaRPr/>
                    </a:p>
                  </a:txBody>
                  <a:tcPr marT="91425" marB="91425" marR="91425" marL="91425"/>
                </a:tc>
                <a:tc>
                  <a:txBody>
                    <a:bodyPr/>
                    <a:lstStyle/>
                    <a:p>
                      <a:pPr indent="0" lvl="0" marL="0" rtl="0" algn="l">
                        <a:spcBef>
                          <a:spcPts val="0"/>
                        </a:spcBef>
                        <a:spcAft>
                          <a:spcPts val="0"/>
                        </a:spcAft>
                        <a:buNone/>
                      </a:pPr>
                      <a:r>
                        <a:rPr lang="en-CA"/>
                        <a:t>BIC</a:t>
                      </a:r>
                      <a:endParaRPr/>
                    </a:p>
                  </a:txBody>
                  <a:tcPr marT="91425" marB="91425" marR="91425" marL="91425"/>
                </a:tc>
                <a:tc>
                  <a:txBody>
                    <a:bodyPr/>
                    <a:lstStyle/>
                    <a:p>
                      <a:pPr indent="0" lvl="0" marL="0" rtl="0" algn="l">
                        <a:spcBef>
                          <a:spcPts val="0"/>
                        </a:spcBef>
                        <a:spcAft>
                          <a:spcPts val="0"/>
                        </a:spcAft>
                        <a:buNone/>
                      </a:pPr>
                      <a:r>
                        <a:rPr lang="en-CA"/>
                        <a:t>RMSE</a:t>
                      </a:r>
                      <a:endParaRPr/>
                    </a:p>
                  </a:txBody>
                  <a:tcPr marT="91425" marB="91425" marR="91425" marL="91425"/>
                </a:tc>
                <a:tc>
                  <a:txBody>
                    <a:bodyPr/>
                    <a:lstStyle/>
                    <a:p>
                      <a:pPr indent="0" lvl="0" marL="0" rtl="0" algn="l">
                        <a:spcBef>
                          <a:spcPts val="0"/>
                        </a:spcBef>
                        <a:spcAft>
                          <a:spcPts val="0"/>
                        </a:spcAft>
                        <a:buNone/>
                      </a:pPr>
                      <a:r>
                        <a:rPr lang="en-CA"/>
                        <a:t>NSE</a:t>
                      </a:r>
                      <a:endParaRPr/>
                    </a:p>
                  </a:txBody>
                  <a:tcPr marT="91425" marB="91425" marR="91425" marL="91425"/>
                </a:tc>
              </a:tr>
              <a:tr h="381000">
                <a:tc>
                  <a:txBody>
                    <a:bodyPr/>
                    <a:lstStyle/>
                    <a:p>
                      <a:pPr indent="0" lvl="0" marL="0" rtl="0" algn="l">
                        <a:spcBef>
                          <a:spcPts val="0"/>
                        </a:spcBef>
                        <a:spcAft>
                          <a:spcPts val="0"/>
                        </a:spcAft>
                        <a:buNone/>
                      </a:pPr>
                      <a:r>
                        <a:rPr lang="en-CA"/>
                        <a:t>Stationary</a:t>
                      </a:r>
                      <a:endParaRPr/>
                    </a:p>
                  </a:txBody>
                  <a:tcPr marT="91425" marB="91425" marR="91425" marL="91425"/>
                </a:tc>
                <a:tc>
                  <a:txBody>
                    <a:bodyPr/>
                    <a:lstStyle/>
                    <a:p>
                      <a:pPr indent="0" lvl="0" marL="0" rtl="0" algn="l">
                        <a:spcBef>
                          <a:spcPts val="0"/>
                        </a:spcBef>
                        <a:spcAft>
                          <a:spcPts val="0"/>
                        </a:spcAft>
                        <a:buNone/>
                      </a:pPr>
                      <a:r>
                        <a:rPr lang="en-CA"/>
                        <a:t>0.44</a:t>
                      </a:r>
                      <a:endParaRPr/>
                    </a:p>
                  </a:txBody>
                  <a:tcPr marT="91425" marB="91425" marR="91425" marL="91425"/>
                </a:tc>
                <a:tc>
                  <a:txBody>
                    <a:bodyPr/>
                    <a:lstStyle/>
                    <a:p>
                      <a:pPr indent="0" lvl="0" marL="0" rtl="0" algn="l">
                        <a:spcBef>
                          <a:spcPts val="0"/>
                        </a:spcBef>
                        <a:spcAft>
                          <a:spcPts val="0"/>
                        </a:spcAft>
                        <a:buNone/>
                      </a:pPr>
                      <a:r>
                        <a:rPr lang="en-CA"/>
                        <a:t>353.8965</a:t>
                      </a:r>
                      <a:endParaRPr/>
                    </a:p>
                  </a:txBody>
                  <a:tcPr marT="91425" marB="91425" marR="91425" marL="91425"/>
                </a:tc>
                <a:tc>
                  <a:txBody>
                    <a:bodyPr/>
                    <a:lstStyle/>
                    <a:p>
                      <a:pPr indent="0" lvl="0" marL="0" rtl="0" algn="l">
                        <a:spcBef>
                          <a:spcPts val="0"/>
                        </a:spcBef>
                        <a:spcAft>
                          <a:spcPts val="0"/>
                        </a:spcAft>
                        <a:buNone/>
                      </a:pPr>
                      <a:r>
                        <a:rPr lang="en-CA"/>
                        <a:t>362.3573</a:t>
                      </a:r>
                      <a:endParaRPr/>
                    </a:p>
                  </a:txBody>
                  <a:tcPr marT="91425" marB="91425" marR="91425" marL="91425"/>
                </a:tc>
                <a:tc>
                  <a:txBody>
                    <a:bodyPr/>
                    <a:lstStyle/>
                    <a:p>
                      <a:pPr indent="0" lvl="0" marL="0" rtl="0" algn="l">
                        <a:spcBef>
                          <a:spcPts val="0"/>
                        </a:spcBef>
                        <a:spcAft>
                          <a:spcPts val="0"/>
                        </a:spcAft>
                        <a:buNone/>
                      </a:pPr>
                      <a:r>
                        <a:rPr lang="en-CA"/>
                        <a:t>2.5825</a:t>
                      </a:r>
                      <a:endParaRPr/>
                    </a:p>
                  </a:txBody>
                  <a:tcPr marT="91425" marB="91425" marR="91425" marL="91425"/>
                </a:tc>
                <a:tc>
                  <a:txBody>
                    <a:bodyPr/>
                    <a:lstStyle/>
                    <a:p>
                      <a:pPr indent="0" lvl="0" marL="0" rtl="0" algn="l">
                        <a:spcBef>
                          <a:spcPts val="0"/>
                        </a:spcBef>
                        <a:spcAft>
                          <a:spcPts val="0"/>
                        </a:spcAft>
                        <a:buNone/>
                      </a:pPr>
                      <a:r>
                        <a:rPr lang="en-CA"/>
                        <a:t>0.9660</a:t>
                      </a:r>
                      <a:endParaRPr/>
                    </a:p>
                  </a:txBody>
                  <a:tcPr marT="91425" marB="91425" marR="91425" marL="91425"/>
                </a:tc>
              </a:tr>
              <a:tr h="381000">
                <a:tc>
                  <a:txBody>
                    <a:bodyPr/>
                    <a:lstStyle/>
                    <a:p>
                      <a:pPr indent="0" lvl="0" marL="0" rtl="0" algn="l">
                        <a:spcBef>
                          <a:spcPts val="0"/>
                        </a:spcBef>
                        <a:spcAft>
                          <a:spcPts val="0"/>
                        </a:spcAft>
                        <a:buNone/>
                      </a:pPr>
                      <a:r>
                        <a:rPr lang="en-CA"/>
                        <a:t>Linear mu</a:t>
                      </a:r>
                      <a:endParaRPr/>
                    </a:p>
                  </a:txBody>
                  <a:tcPr marT="91425" marB="91425" marR="91425" marL="91425"/>
                </a:tc>
                <a:tc>
                  <a:txBody>
                    <a:bodyPr/>
                    <a:lstStyle/>
                    <a:p>
                      <a:pPr indent="0" lvl="0" marL="0" rtl="0" algn="l">
                        <a:spcBef>
                          <a:spcPts val="0"/>
                        </a:spcBef>
                        <a:spcAft>
                          <a:spcPts val="0"/>
                        </a:spcAft>
                        <a:buNone/>
                      </a:pPr>
                      <a:r>
                        <a:rPr lang="en-CA"/>
                        <a:t>0.32</a:t>
                      </a:r>
                      <a:endParaRPr/>
                    </a:p>
                  </a:txBody>
                  <a:tcPr marT="91425" marB="91425" marR="91425" marL="91425"/>
                </a:tc>
                <a:tc>
                  <a:txBody>
                    <a:bodyPr/>
                    <a:lstStyle/>
                    <a:p>
                      <a:pPr indent="0" lvl="0" marL="0" rtl="0" algn="l">
                        <a:spcBef>
                          <a:spcPts val="0"/>
                        </a:spcBef>
                        <a:spcAft>
                          <a:spcPts val="0"/>
                        </a:spcAft>
                        <a:buNone/>
                      </a:pPr>
                      <a:r>
                        <a:rPr lang="en-CA"/>
                        <a:t>311.6467</a:t>
                      </a:r>
                      <a:endParaRPr/>
                    </a:p>
                  </a:txBody>
                  <a:tcPr marT="91425" marB="91425" marR="91425" marL="91425"/>
                </a:tc>
                <a:tc>
                  <a:txBody>
                    <a:bodyPr/>
                    <a:lstStyle/>
                    <a:p>
                      <a:pPr indent="0" lvl="0" marL="0" rtl="0" algn="l">
                        <a:spcBef>
                          <a:spcPts val="0"/>
                        </a:spcBef>
                        <a:spcAft>
                          <a:spcPts val="0"/>
                        </a:spcAft>
                        <a:buNone/>
                      </a:pPr>
                      <a:r>
                        <a:rPr lang="en-CA"/>
                        <a:t>322.9279</a:t>
                      </a:r>
                      <a:endParaRPr/>
                    </a:p>
                  </a:txBody>
                  <a:tcPr marT="91425" marB="91425" marR="91425" marL="91425"/>
                </a:tc>
                <a:tc>
                  <a:txBody>
                    <a:bodyPr/>
                    <a:lstStyle/>
                    <a:p>
                      <a:pPr indent="0" lvl="0" marL="0" rtl="0" algn="l">
                        <a:spcBef>
                          <a:spcPts val="0"/>
                        </a:spcBef>
                        <a:spcAft>
                          <a:spcPts val="0"/>
                        </a:spcAft>
                        <a:buNone/>
                      </a:pPr>
                      <a:r>
                        <a:rPr lang="en-CA"/>
                        <a:t>2.3536</a:t>
                      </a:r>
                      <a:endParaRPr/>
                    </a:p>
                  </a:txBody>
                  <a:tcPr marT="91425" marB="91425" marR="91425" marL="91425"/>
                </a:tc>
                <a:tc>
                  <a:txBody>
                    <a:bodyPr/>
                    <a:lstStyle/>
                    <a:p>
                      <a:pPr indent="0" lvl="0" marL="0" rtl="0" algn="l">
                        <a:spcBef>
                          <a:spcPts val="0"/>
                        </a:spcBef>
                        <a:spcAft>
                          <a:spcPts val="0"/>
                        </a:spcAft>
                        <a:buNone/>
                      </a:pPr>
                      <a:r>
                        <a:rPr lang="en-CA"/>
                        <a:t>0.9730</a:t>
                      </a:r>
                      <a:endParaRPr/>
                    </a:p>
                  </a:txBody>
                  <a:tcPr marT="91425" marB="91425" marR="91425" marL="91425"/>
                </a:tc>
              </a:tr>
              <a:tr h="381000">
                <a:tc>
                  <a:txBody>
                    <a:bodyPr/>
                    <a:lstStyle/>
                    <a:p>
                      <a:pPr indent="0" lvl="0" marL="0" rtl="0" algn="l">
                        <a:spcBef>
                          <a:spcPts val="0"/>
                        </a:spcBef>
                        <a:spcAft>
                          <a:spcPts val="0"/>
                        </a:spcAft>
                        <a:buNone/>
                      </a:pPr>
                      <a:r>
                        <a:rPr lang="en-CA"/>
                        <a:t>Quad mu</a:t>
                      </a:r>
                      <a:endParaRPr/>
                    </a:p>
                  </a:txBody>
                  <a:tcPr marT="91425" marB="91425" marR="91425" marL="91425"/>
                </a:tc>
                <a:tc>
                  <a:txBody>
                    <a:bodyPr/>
                    <a:lstStyle/>
                    <a:p>
                      <a:pPr indent="0" lvl="0" marL="0" rtl="0" algn="l">
                        <a:spcBef>
                          <a:spcPts val="0"/>
                        </a:spcBef>
                        <a:spcAft>
                          <a:spcPts val="0"/>
                        </a:spcAft>
                        <a:buNone/>
                      </a:pPr>
                      <a:r>
                        <a:rPr b="1" lang="en-CA"/>
                        <a:t>0.18</a:t>
                      </a:r>
                      <a:endParaRPr b="1"/>
                    </a:p>
                  </a:txBody>
                  <a:tcPr marT="91425" marB="91425" marR="91425" marL="91425"/>
                </a:tc>
                <a:tc>
                  <a:txBody>
                    <a:bodyPr/>
                    <a:lstStyle/>
                    <a:p>
                      <a:pPr indent="0" lvl="0" marL="0" rtl="0" algn="l">
                        <a:spcBef>
                          <a:spcPts val="0"/>
                        </a:spcBef>
                        <a:spcAft>
                          <a:spcPts val="0"/>
                        </a:spcAft>
                        <a:buNone/>
                      </a:pPr>
                      <a:r>
                        <a:rPr b="1" lang="en-CA"/>
                        <a:t>310.4963</a:t>
                      </a:r>
                      <a:endParaRPr b="1"/>
                    </a:p>
                  </a:txBody>
                  <a:tcPr marT="91425" marB="91425" marR="91425" marL="91425"/>
                </a:tc>
                <a:tc>
                  <a:txBody>
                    <a:bodyPr/>
                    <a:lstStyle/>
                    <a:p>
                      <a:pPr indent="0" lvl="0" marL="0" rtl="0" algn="l">
                        <a:spcBef>
                          <a:spcPts val="0"/>
                        </a:spcBef>
                        <a:spcAft>
                          <a:spcPts val="0"/>
                        </a:spcAft>
                        <a:buNone/>
                      </a:pPr>
                      <a:r>
                        <a:rPr lang="en-CA"/>
                        <a:t>324.5977</a:t>
                      </a:r>
                      <a:endParaRPr/>
                    </a:p>
                  </a:txBody>
                  <a:tcPr marT="91425" marB="91425" marR="91425" marL="91425"/>
                </a:tc>
                <a:tc>
                  <a:txBody>
                    <a:bodyPr/>
                    <a:lstStyle/>
                    <a:p>
                      <a:pPr indent="0" lvl="0" marL="0" rtl="0" algn="l">
                        <a:spcBef>
                          <a:spcPts val="0"/>
                        </a:spcBef>
                        <a:spcAft>
                          <a:spcPts val="0"/>
                        </a:spcAft>
                        <a:buNone/>
                      </a:pPr>
                      <a:r>
                        <a:rPr lang="en-CA"/>
                        <a:t>2.0349</a:t>
                      </a:r>
                      <a:endParaRPr/>
                    </a:p>
                  </a:txBody>
                  <a:tcPr marT="91425" marB="91425" marR="91425" marL="91425"/>
                </a:tc>
                <a:tc>
                  <a:txBody>
                    <a:bodyPr/>
                    <a:lstStyle/>
                    <a:p>
                      <a:pPr indent="0" lvl="0" marL="0" rtl="0" algn="l">
                        <a:spcBef>
                          <a:spcPts val="0"/>
                        </a:spcBef>
                        <a:spcAft>
                          <a:spcPts val="0"/>
                        </a:spcAft>
                        <a:buNone/>
                      </a:pPr>
                      <a:r>
                        <a:rPr b="1" lang="en-CA"/>
                        <a:t>0.9795</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CA">
                          <a:solidFill>
                            <a:schemeClr val="dk1"/>
                          </a:solidFill>
                        </a:rPr>
                        <a:t>Exp mu</a:t>
                      </a:r>
                      <a:endParaRPr/>
                    </a:p>
                  </a:txBody>
                  <a:tcPr marT="91425" marB="91425" marR="91425" marL="91425"/>
                </a:tc>
                <a:tc>
                  <a:txBody>
                    <a:bodyPr/>
                    <a:lstStyle/>
                    <a:p>
                      <a:pPr indent="0" lvl="0" marL="0" rtl="0" algn="l">
                        <a:spcBef>
                          <a:spcPts val="0"/>
                        </a:spcBef>
                        <a:spcAft>
                          <a:spcPts val="0"/>
                        </a:spcAft>
                        <a:buNone/>
                      </a:pPr>
                      <a:r>
                        <a:rPr lang="en-CA"/>
                        <a:t>0.3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CA">
                          <a:solidFill>
                            <a:schemeClr val="dk1"/>
                          </a:solidFill>
                        </a:rPr>
                        <a:t>311.4144</a:t>
                      </a:r>
                      <a:endParaRPr/>
                    </a:p>
                  </a:txBody>
                  <a:tcPr marT="91425" marB="91425" marR="91425" marL="91425"/>
                </a:tc>
                <a:tc>
                  <a:txBody>
                    <a:bodyPr/>
                    <a:lstStyle/>
                    <a:p>
                      <a:pPr indent="0" lvl="0" marL="0" rtl="0" algn="l">
                        <a:spcBef>
                          <a:spcPts val="0"/>
                        </a:spcBef>
                        <a:spcAft>
                          <a:spcPts val="0"/>
                        </a:spcAft>
                        <a:buNone/>
                      </a:pPr>
                      <a:r>
                        <a:rPr b="1" lang="en-CA"/>
                        <a:t>322.6956</a:t>
                      </a:r>
                      <a:endParaRPr b="1"/>
                    </a:p>
                  </a:txBody>
                  <a:tcPr marT="91425" marB="91425" marR="91425" marL="91425"/>
                </a:tc>
                <a:tc>
                  <a:txBody>
                    <a:bodyPr/>
                    <a:lstStyle/>
                    <a:p>
                      <a:pPr indent="0" lvl="0" marL="0" rtl="0" algn="l">
                        <a:spcBef>
                          <a:spcPts val="0"/>
                        </a:spcBef>
                        <a:spcAft>
                          <a:spcPts val="0"/>
                        </a:spcAft>
                        <a:buNone/>
                      </a:pPr>
                      <a:r>
                        <a:rPr b="1" lang="en-CA"/>
                        <a:t>2.0307</a:t>
                      </a:r>
                      <a:endParaRPr b="1"/>
                    </a:p>
                  </a:txBody>
                  <a:tcPr marT="91425" marB="91425" marR="91425" marL="91425"/>
                </a:tc>
                <a:tc>
                  <a:txBody>
                    <a:bodyPr/>
                    <a:lstStyle/>
                    <a:p>
                      <a:pPr indent="0" lvl="0" marL="0" rtl="0" algn="l">
                        <a:spcBef>
                          <a:spcPts val="0"/>
                        </a:spcBef>
                        <a:spcAft>
                          <a:spcPts val="0"/>
                        </a:spcAft>
                        <a:buNone/>
                      </a:pPr>
                      <a:r>
                        <a:rPr lang="en-CA"/>
                        <a:t>0.9789</a:t>
                      </a:r>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1"/>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Analysis: Stationary vs Non-stationary</a:t>
            </a:r>
            <a:endParaRPr/>
          </a:p>
        </p:txBody>
      </p:sp>
      <p:sp>
        <p:nvSpPr>
          <p:cNvPr id="441" name="Google Shape;441;p51"/>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42" name="Google Shape;442;p51"/>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443" name="Google Shape;443;p51"/>
          <p:cNvPicPr preferRelativeResize="0"/>
          <p:nvPr/>
        </p:nvPicPr>
        <p:blipFill rotWithShape="1">
          <a:blip r:embed="rId3">
            <a:alphaModFix/>
          </a:blip>
          <a:srcRect b="21203" l="52995" r="8533" t="20785"/>
          <a:stretch/>
        </p:blipFill>
        <p:spPr>
          <a:xfrm>
            <a:off x="4807700" y="1020313"/>
            <a:ext cx="3465526" cy="3558651"/>
          </a:xfrm>
          <a:prstGeom prst="rect">
            <a:avLst/>
          </a:prstGeom>
          <a:noFill/>
          <a:ln>
            <a:noFill/>
          </a:ln>
        </p:spPr>
      </p:pic>
      <p:pic>
        <p:nvPicPr>
          <p:cNvPr id="444" name="Google Shape;444;p51"/>
          <p:cNvPicPr preferRelativeResize="0"/>
          <p:nvPr/>
        </p:nvPicPr>
        <p:blipFill rotWithShape="1">
          <a:blip r:embed="rId4">
            <a:alphaModFix/>
          </a:blip>
          <a:srcRect b="20658" l="52102" r="7306" t="20095"/>
          <a:stretch/>
        </p:blipFill>
        <p:spPr>
          <a:xfrm>
            <a:off x="598763" y="997525"/>
            <a:ext cx="3799538" cy="3604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ph type="title"/>
          </p:nvPr>
        </p:nvSpPr>
        <p:spPr>
          <a:xfrm>
            <a:off x="194912" y="325581"/>
            <a:ext cx="8677200" cy="672000"/>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Analysis: Non-stationary</a:t>
            </a:r>
            <a:endParaRPr/>
          </a:p>
        </p:txBody>
      </p:sp>
      <p:sp>
        <p:nvSpPr>
          <p:cNvPr id="450" name="Google Shape;450;p52"/>
          <p:cNvSpPr txBox="1"/>
          <p:nvPr>
            <p:ph idx="11" type="ftr"/>
          </p:nvPr>
        </p:nvSpPr>
        <p:spPr>
          <a:xfrm>
            <a:off x="194912" y="4751482"/>
            <a:ext cx="3919800" cy="187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51" name="Google Shape;451;p52"/>
          <p:cNvSpPr txBox="1"/>
          <p:nvPr>
            <p:ph idx="12" type="sldNum"/>
          </p:nvPr>
        </p:nvSpPr>
        <p:spPr>
          <a:xfrm>
            <a:off x="4191000" y="4751482"/>
            <a:ext cx="762000" cy="187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452" name="Google Shape;452;p52"/>
          <p:cNvPicPr preferRelativeResize="0"/>
          <p:nvPr/>
        </p:nvPicPr>
        <p:blipFill rotWithShape="1">
          <a:blip r:embed="rId3">
            <a:alphaModFix/>
          </a:blip>
          <a:srcRect b="0" l="4989" r="6694" t="0"/>
          <a:stretch/>
        </p:blipFill>
        <p:spPr>
          <a:xfrm>
            <a:off x="0" y="997575"/>
            <a:ext cx="4523426" cy="3267216"/>
          </a:xfrm>
          <a:prstGeom prst="rect">
            <a:avLst/>
          </a:prstGeom>
          <a:noFill/>
          <a:ln>
            <a:noFill/>
          </a:ln>
        </p:spPr>
      </p:pic>
      <p:pic>
        <p:nvPicPr>
          <p:cNvPr id="453" name="Google Shape;453;p52"/>
          <p:cNvPicPr preferRelativeResize="0"/>
          <p:nvPr/>
        </p:nvPicPr>
        <p:blipFill rotWithShape="1">
          <a:blip r:embed="rId4">
            <a:alphaModFix/>
          </a:blip>
          <a:srcRect b="0" l="5797" r="6751" t="0"/>
          <a:stretch/>
        </p:blipFill>
        <p:spPr>
          <a:xfrm>
            <a:off x="4572000" y="983063"/>
            <a:ext cx="4523426" cy="3296243"/>
          </a:xfrm>
          <a:prstGeom prst="rect">
            <a:avLst/>
          </a:prstGeom>
          <a:noFill/>
          <a:ln>
            <a:noFill/>
          </a:ln>
        </p:spPr>
      </p:pic>
      <p:sp>
        <p:nvSpPr>
          <p:cNvPr id="454" name="Google Shape;454;p52"/>
          <p:cNvSpPr/>
          <p:nvPr/>
        </p:nvSpPr>
        <p:spPr>
          <a:xfrm>
            <a:off x="413400" y="2500725"/>
            <a:ext cx="1635900" cy="140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eorgia"/>
              <a:ea typeface="Georgia"/>
              <a:cs typeface="Georgia"/>
              <a:sym typeface="Georgia"/>
            </a:endParaRPr>
          </a:p>
        </p:txBody>
      </p:sp>
      <p:sp>
        <p:nvSpPr>
          <p:cNvPr id="455" name="Google Shape;455;p52"/>
          <p:cNvSpPr/>
          <p:nvPr/>
        </p:nvSpPr>
        <p:spPr>
          <a:xfrm>
            <a:off x="4941575" y="2424650"/>
            <a:ext cx="1646400" cy="1483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3"/>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Analysis: Non-stationary</a:t>
            </a:r>
            <a:endParaRPr/>
          </a:p>
        </p:txBody>
      </p:sp>
      <p:sp>
        <p:nvSpPr>
          <p:cNvPr id="461" name="Google Shape;461;p53"/>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62" name="Google Shape;462;p53"/>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463" name="Google Shape;463;p53"/>
          <p:cNvPicPr preferRelativeResize="0"/>
          <p:nvPr/>
        </p:nvPicPr>
        <p:blipFill rotWithShape="1">
          <a:blip r:embed="rId3">
            <a:alphaModFix/>
          </a:blip>
          <a:srcRect b="47349" l="0" r="0" t="0"/>
          <a:stretch/>
        </p:blipFill>
        <p:spPr>
          <a:xfrm>
            <a:off x="6123975" y="1867051"/>
            <a:ext cx="3020025" cy="1409399"/>
          </a:xfrm>
          <a:prstGeom prst="rect">
            <a:avLst/>
          </a:prstGeom>
          <a:noFill/>
          <a:ln>
            <a:noFill/>
          </a:ln>
        </p:spPr>
      </p:pic>
      <p:pic>
        <p:nvPicPr>
          <p:cNvPr id="464" name="Google Shape;464;p53"/>
          <p:cNvPicPr preferRelativeResize="0"/>
          <p:nvPr/>
        </p:nvPicPr>
        <p:blipFill rotWithShape="1">
          <a:blip r:embed="rId4">
            <a:alphaModFix/>
          </a:blip>
          <a:srcRect b="17735" l="5852" r="7439" t="14310"/>
          <a:stretch/>
        </p:blipFill>
        <p:spPr>
          <a:xfrm>
            <a:off x="93375" y="997520"/>
            <a:ext cx="6030600" cy="35616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Analysis</a:t>
            </a:r>
            <a:endParaRPr/>
          </a:p>
        </p:txBody>
      </p:sp>
      <p:sp>
        <p:nvSpPr>
          <p:cNvPr id="470" name="Google Shape;470;p54"/>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71" name="Google Shape;471;p54"/>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472" name="Google Shape;472;p54"/>
          <p:cNvPicPr preferRelativeResize="0"/>
          <p:nvPr/>
        </p:nvPicPr>
        <p:blipFill rotWithShape="1">
          <a:blip r:embed="rId3">
            <a:alphaModFix/>
          </a:blip>
          <a:srcRect b="48825" l="0" r="0" t="0"/>
          <a:stretch/>
        </p:blipFill>
        <p:spPr>
          <a:xfrm>
            <a:off x="4892400" y="1958879"/>
            <a:ext cx="3572625" cy="1554475"/>
          </a:xfrm>
          <a:prstGeom prst="rect">
            <a:avLst/>
          </a:prstGeom>
          <a:noFill/>
          <a:ln>
            <a:noFill/>
          </a:ln>
        </p:spPr>
      </p:pic>
      <p:pic>
        <p:nvPicPr>
          <p:cNvPr id="473" name="Google Shape;473;p54"/>
          <p:cNvPicPr preferRelativeResize="0"/>
          <p:nvPr/>
        </p:nvPicPr>
        <p:blipFill rotWithShape="1">
          <a:blip r:embed="rId4">
            <a:alphaModFix/>
          </a:blip>
          <a:srcRect b="3277" l="6739" r="6635" t="3352"/>
          <a:stretch/>
        </p:blipFill>
        <p:spPr>
          <a:xfrm>
            <a:off x="84050" y="905812"/>
            <a:ext cx="4625938" cy="37539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4500"/>
              <a:buFont typeface="Barlow Condensed"/>
              <a:buNone/>
            </a:pPr>
            <a:r>
              <a:rPr lang="en-CA" sz="4500"/>
              <a:t>Intro</a:t>
            </a:r>
            <a:endParaRPr/>
          </a:p>
        </p:txBody>
      </p:sp>
      <p:sp>
        <p:nvSpPr>
          <p:cNvPr id="315" name="Google Shape;315;p37"/>
          <p:cNvSpPr txBox="1"/>
          <p:nvPr>
            <p:ph idx="1" type="body"/>
          </p:nvPr>
        </p:nvSpPr>
        <p:spPr>
          <a:xfrm>
            <a:off x="194900" y="1059875"/>
            <a:ext cx="7040100" cy="27810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000"/>
              <a:buNone/>
            </a:pPr>
            <a:r>
              <a:rPr lang="en-CA" sz="2400"/>
              <a:t>This presentation mainly introduces the working principles of the Process-informed Non-stationary Extreme Value Analysis (</a:t>
            </a:r>
            <a:r>
              <a:rPr lang="en-CA" sz="2400"/>
              <a:t>Pro</a:t>
            </a:r>
            <a:r>
              <a:rPr lang="en-CA" sz="2400"/>
              <a:t>NEVA) MATLAB Toolbox, which is designed for non-stationary extreme value analysis. It also includes a case study to demonstrate how the tool can be applied in practice.</a:t>
            </a:r>
            <a:endParaRPr sz="2400"/>
          </a:p>
        </p:txBody>
      </p:sp>
      <p:sp>
        <p:nvSpPr>
          <p:cNvPr id="316" name="Google Shape;316;p37"/>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17" name="Google Shape;317;p37"/>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Discussion</a:t>
            </a:r>
            <a:endParaRPr/>
          </a:p>
        </p:txBody>
      </p:sp>
      <p:sp>
        <p:nvSpPr>
          <p:cNvPr id="479" name="Google Shape;479;p55"/>
          <p:cNvSpPr txBox="1"/>
          <p:nvPr>
            <p:ph idx="1" type="body"/>
          </p:nvPr>
        </p:nvSpPr>
        <p:spPr>
          <a:xfrm>
            <a:off x="194912" y="1059872"/>
            <a:ext cx="6200173" cy="2260543"/>
          </a:xfrm>
          <a:prstGeom prst="rect">
            <a:avLst/>
          </a:prstGeom>
          <a:noFill/>
          <a:ln>
            <a:noFill/>
          </a:ln>
        </p:spPr>
        <p:txBody>
          <a:bodyPr anchorCtr="0" anchor="t" bIns="34275" lIns="68575" spcFirstLastPara="1" rIns="68575" wrap="square" tIns="34275">
            <a:normAutofit/>
          </a:bodyPr>
          <a:lstStyle/>
          <a:p>
            <a:pPr indent="0" lvl="1" marL="292100" rtl="0" algn="l">
              <a:lnSpc>
                <a:spcPct val="100000"/>
              </a:lnSpc>
              <a:spcBef>
                <a:spcPts val="0"/>
              </a:spcBef>
              <a:spcAft>
                <a:spcPts val="0"/>
              </a:spcAft>
              <a:buSzPts val="1800"/>
              <a:buNone/>
            </a:pPr>
            <a:r>
              <a:rPr lang="en-CA" sz="2100"/>
              <a:t>“… care should be taken in extrapolating historical trends into the future, especially for long-term projections of extremes. On the other hand, long term projections may be affected by very different natural and anthropogenic drivers than the past.” (Cheng et al., 2014)</a:t>
            </a:r>
            <a:endParaRPr sz="2100"/>
          </a:p>
        </p:txBody>
      </p:sp>
      <p:sp>
        <p:nvSpPr>
          <p:cNvPr id="480" name="Google Shape;480;p55"/>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81" name="Google Shape;481;p55"/>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Appendix: Mann-Kendall trend test </a:t>
            </a:r>
            <a:endParaRPr/>
          </a:p>
        </p:txBody>
      </p:sp>
      <p:sp>
        <p:nvSpPr>
          <p:cNvPr id="487" name="Google Shape;487;p56"/>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488" name="Google Shape;488;p56"/>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489" name="Google Shape;489;p56"/>
          <p:cNvPicPr preferRelativeResize="0"/>
          <p:nvPr>
            <p:ph idx="1" type="body"/>
          </p:nvPr>
        </p:nvPicPr>
        <p:blipFill rotWithShape="1">
          <a:blip r:embed="rId3">
            <a:alphaModFix/>
          </a:blip>
          <a:srcRect b="0" l="0" r="0" t="0"/>
          <a:stretch/>
        </p:blipFill>
        <p:spPr>
          <a:xfrm>
            <a:off x="264472" y="997526"/>
            <a:ext cx="5562600" cy="838200"/>
          </a:xfrm>
          <a:prstGeom prst="rect">
            <a:avLst/>
          </a:prstGeom>
          <a:noFill/>
          <a:ln>
            <a:noFill/>
          </a:ln>
        </p:spPr>
      </p:pic>
      <p:pic>
        <p:nvPicPr>
          <p:cNvPr id="490" name="Google Shape;490;p56"/>
          <p:cNvPicPr preferRelativeResize="0"/>
          <p:nvPr/>
        </p:nvPicPr>
        <p:blipFill rotWithShape="1">
          <a:blip r:embed="rId4">
            <a:alphaModFix/>
          </a:blip>
          <a:srcRect b="0" l="0" r="0" t="0"/>
          <a:stretch/>
        </p:blipFill>
        <p:spPr>
          <a:xfrm>
            <a:off x="271791" y="1922443"/>
            <a:ext cx="1952625" cy="1143000"/>
          </a:xfrm>
          <a:prstGeom prst="rect">
            <a:avLst/>
          </a:prstGeom>
          <a:noFill/>
          <a:ln>
            <a:noFill/>
          </a:ln>
        </p:spPr>
      </p:pic>
      <p:pic>
        <p:nvPicPr>
          <p:cNvPr id="491" name="Google Shape;491;p56"/>
          <p:cNvPicPr preferRelativeResize="0"/>
          <p:nvPr/>
        </p:nvPicPr>
        <p:blipFill rotWithShape="1">
          <a:blip r:embed="rId5">
            <a:alphaModFix/>
          </a:blip>
          <a:srcRect b="0" l="0" r="0" t="0"/>
          <a:stretch/>
        </p:blipFill>
        <p:spPr>
          <a:xfrm>
            <a:off x="194912" y="3152159"/>
            <a:ext cx="3733800" cy="1457325"/>
          </a:xfrm>
          <a:prstGeom prst="rect">
            <a:avLst/>
          </a:prstGeom>
          <a:noFill/>
          <a:ln>
            <a:noFill/>
          </a:ln>
        </p:spPr>
      </p:pic>
      <p:sp>
        <p:nvSpPr>
          <p:cNvPr id="492" name="Google Shape;492;p56"/>
          <p:cNvSpPr txBox="1"/>
          <p:nvPr/>
        </p:nvSpPr>
        <p:spPr>
          <a:xfrm>
            <a:off x="2707419" y="1922443"/>
            <a:ext cx="4347376" cy="9694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CA" sz="1800">
                <a:solidFill>
                  <a:schemeClr val="dk1"/>
                </a:solidFill>
                <a:latin typeface="Georgia"/>
                <a:ea typeface="Georgia"/>
                <a:cs typeface="Georgia"/>
                <a:sym typeface="Georgia"/>
              </a:rPr>
              <a:t>Continuity correction</a:t>
            </a:r>
            <a:endParaRPr sz="1100"/>
          </a:p>
          <a:p>
            <a:pPr indent="0" lvl="0" marL="0" marR="0" rtl="0" algn="l">
              <a:spcBef>
                <a:spcPts val="0"/>
              </a:spcBef>
              <a:spcAft>
                <a:spcPts val="0"/>
              </a:spcAft>
              <a:buNone/>
            </a:pPr>
            <a:r>
              <a:rPr lang="en-CA" sz="1400">
                <a:solidFill>
                  <a:schemeClr val="dk1"/>
                </a:solidFill>
                <a:latin typeface="Georgia"/>
                <a:ea typeface="Georgia"/>
                <a:cs typeface="Georgia"/>
                <a:sym typeface="Georgia"/>
              </a:rPr>
              <a:t>A small adjustment (usually ±0.5 or ±1) made when a discrete distribution is approximated by a continuous distribution</a:t>
            </a:r>
            <a:endParaRPr sz="1100"/>
          </a:p>
        </p:txBody>
      </p:sp>
      <p:sp>
        <p:nvSpPr>
          <p:cNvPr id="493" name="Google Shape;493;p56"/>
          <p:cNvSpPr/>
          <p:nvPr/>
        </p:nvSpPr>
        <p:spPr>
          <a:xfrm>
            <a:off x="1101566" y="2027396"/>
            <a:ext cx="184309" cy="141446"/>
          </a:xfrm>
          <a:prstGeom prst="ellipse">
            <a:avLst/>
          </a:prstGeom>
          <a:noFill/>
          <a:ln cap="flat" cmpd="sng" w="12700">
            <a:solidFill>
              <a:srgbClr val="E0249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latin typeface="Georgia"/>
              <a:ea typeface="Georgia"/>
              <a:cs typeface="Georgia"/>
              <a:sym typeface="Georgia"/>
            </a:endParaRPr>
          </a:p>
        </p:txBody>
      </p:sp>
      <p:sp>
        <p:nvSpPr>
          <p:cNvPr id="494" name="Google Shape;494;p56"/>
          <p:cNvSpPr/>
          <p:nvPr/>
        </p:nvSpPr>
        <p:spPr>
          <a:xfrm>
            <a:off x="1101565" y="2634615"/>
            <a:ext cx="184309" cy="141446"/>
          </a:xfrm>
          <a:prstGeom prst="ellipse">
            <a:avLst/>
          </a:prstGeom>
          <a:noFill/>
          <a:ln cap="flat" cmpd="sng" w="12700">
            <a:solidFill>
              <a:srgbClr val="E0249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latin typeface="Georgia"/>
              <a:ea typeface="Georgia"/>
              <a:cs typeface="Georgia"/>
              <a:sym typeface="Georgia"/>
            </a:endParaRPr>
          </a:p>
        </p:txBody>
      </p:sp>
      <p:cxnSp>
        <p:nvCxnSpPr>
          <p:cNvPr id="495" name="Google Shape;495;p56"/>
          <p:cNvCxnSpPr/>
          <p:nvPr/>
        </p:nvCxnSpPr>
        <p:spPr>
          <a:xfrm flipH="1" rot="10800000">
            <a:off x="1285875" y="2027321"/>
            <a:ext cx="1421550" cy="68625"/>
          </a:xfrm>
          <a:prstGeom prst="curvedConnector3">
            <a:avLst>
              <a:gd fmla="val 18642" name="adj1"/>
            </a:avLst>
          </a:prstGeom>
          <a:noFill/>
          <a:ln cap="flat" cmpd="sng" w="9525">
            <a:solidFill>
              <a:schemeClr val="accent1"/>
            </a:solidFill>
            <a:prstDash val="solid"/>
            <a:miter lim="800000"/>
            <a:headEnd len="sm" w="sm" type="none"/>
            <a:tailEnd len="med" w="med" type="triangle"/>
          </a:ln>
        </p:spPr>
      </p:cxnSp>
      <p:cxnSp>
        <p:nvCxnSpPr>
          <p:cNvPr id="496" name="Google Shape;496;p56"/>
          <p:cNvCxnSpPr/>
          <p:nvPr/>
        </p:nvCxnSpPr>
        <p:spPr>
          <a:xfrm flipH="1" rot="10800000">
            <a:off x="1285874" y="2622763"/>
            <a:ext cx="1421550" cy="82575"/>
          </a:xfrm>
          <a:prstGeom prst="curvedConnector3">
            <a:avLst>
              <a:gd fmla="val 19245" name="adj1"/>
            </a:avLst>
          </a:prstGeom>
          <a:noFill/>
          <a:ln cap="flat" cmpd="sng" w="9525">
            <a:solidFill>
              <a:schemeClr val="accent1"/>
            </a:solidFill>
            <a:prstDash val="solid"/>
            <a:miter lim="800000"/>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492919" y="3435927"/>
            <a:ext cx="8158163" cy="1198418"/>
          </a:xfrm>
          <a:prstGeom prst="rect">
            <a:avLst/>
          </a:prstGeom>
          <a:noFill/>
          <a:ln>
            <a:noFill/>
          </a:ln>
        </p:spPr>
        <p:txBody>
          <a:bodyPr anchorCtr="1" anchor="ctr" bIns="34275" lIns="68575" spcFirstLastPara="1" rIns="68575" wrap="square" tIns="34275">
            <a:noAutofit/>
          </a:bodyPr>
          <a:lstStyle/>
          <a:p>
            <a:pPr indent="0" lvl="0" marL="0" rtl="0" algn="ctr">
              <a:lnSpc>
                <a:spcPct val="85000"/>
              </a:lnSpc>
              <a:spcBef>
                <a:spcPts val="0"/>
              </a:spcBef>
              <a:spcAft>
                <a:spcPts val="0"/>
              </a:spcAft>
              <a:buClr>
                <a:schemeClr val="dk1"/>
              </a:buClr>
              <a:buSzPts val="1400"/>
              <a:buFont typeface="Verdana"/>
              <a:buNone/>
            </a:pPr>
            <a:r>
              <a:t/>
            </a:r>
            <a:endParaRPr/>
          </a:p>
        </p:txBody>
      </p:sp>
      <p:sp>
        <p:nvSpPr>
          <p:cNvPr id="502" name="Google Shape;502;p57"/>
          <p:cNvSpPr txBox="1"/>
          <p:nvPr>
            <p:ph idx="11" type="ftr"/>
          </p:nvPr>
        </p:nvSpPr>
        <p:spPr>
          <a:xfrm>
            <a:off x="218864" y="4751482"/>
            <a:ext cx="3621881"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PRESENTATION TITLE</a:t>
            </a:r>
            <a:endParaRPr/>
          </a:p>
        </p:txBody>
      </p:sp>
      <p:sp>
        <p:nvSpPr>
          <p:cNvPr id="503" name="Google Shape;503;p57"/>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4500"/>
              <a:buFont typeface="Barlow Condensed"/>
              <a:buNone/>
            </a:pPr>
            <a:r>
              <a:rPr lang="en-CA" sz="4500"/>
              <a:t>Outline</a:t>
            </a:r>
            <a:endParaRPr/>
          </a:p>
        </p:txBody>
      </p:sp>
      <p:sp>
        <p:nvSpPr>
          <p:cNvPr id="323" name="Google Shape;323;p38"/>
          <p:cNvSpPr txBox="1"/>
          <p:nvPr>
            <p:ph idx="1" type="body"/>
          </p:nvPr>
        </p:nvSpPr>
        <p:spPr>
          <a:xfrm>
            <a:off x="194911" y="1059872"/>
            <a:ext cx="8677297" cy="3446338"/>
          </a:xfrm>
          <a:prstGeom prst="rect">
            <a:avLst/>
          </a:prstGeom>
          <a:noFill/>
          <a:ln>
            <a:noFill/>
          </a:ln>
        </p:spPr>
        <p:txBody>
          <a:bodyPr anchorCtr="0" anchor="t" bIns="34275" lIns="68575" spcFirstLastPara="1" rIns="68575" wrap="square" tIns="34275">
            <a:normAutofit/>
          </a:bodyPr>
          <a:lstStyle/>
          <a:p>
            <a:pPr indent="-215900" lvl="0" marL="215900" rtl="0" algn="l">
              <a:lnSpc>
                <a:spcPct val="100000"/>
              </a:lnSpc>
              <a:spcBef>
                <a:spcPts val="0"/>
              </a:spcBef>
              <a:spcAft>
                <a:spcPts val="0"/>
              </a:spcAft>
              <a:buSzPts val="2000"/>
              <a:buChar char="▪"/>
            </a:pPr>
            <a:r>
              <a:rPr lang="en-CA" sz="2400"/>
              <a:t>Theory</a:t>
            </a:r>
            <a:endParaRPr/>
          </a:p>
          <a:p>
            <a:pPr indent="-215900" lvl="0" marL="215900" rtl="0" algn="l">
              <a:lnSpc>
                <a:spcPct val="100000"/>
              </a:lnSpc>
              <a:spcBef>
                <a:spcPts val="1200"/>
              </a:spcBef>
              <a:spcAft>
                <a:spcPts val="0"/>
              </a:spcAft>
              <a:buSzPts val="2000"/>
              <a:buChar char="▪"/>
            </a:pPr>
            <a:r>
              <a:rPr lang="en-CA" sz="2400"/>
              <a:t>Case study</a:t>
            </a:r>
            <a:endParaRPr/>
          </a:p>
          <a:p>
            <a:pPr indent="-215900" lvl="0" marL="215900" rtl="0" algn="l">
              <a:lnSpc>
                <a:spcPct val="100000"/>
              </a:lnSpc>
              <a:spcBef>
                <a:spcPts val="1200"/>
              </a:spcBef>
              <a:spcAft>
                <a:spcPts val="0"/>
              </a:spcAft>
              <a:buSzPts val="2000"/>
              <a:buChar char="▪"/>
            </a:pPr>
            <a:r>
              <a:rPr lang="en-CA" sz="2400"/>
              <a:t>Discussion</a:t>
            </a:r>
            <a:endParaRPr/>
          </a:p>
        </p:txBody>
      </p:sp>
      <p:sp>
        <p:nvSpPr>
          <p:cNvPr id="324" name="Google Shape;324;p38"/>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25" name="Google Shape;325;p38"/>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Theory: Generalized Extreme Value (GEV) distribution</a:t>
            </a:r>
            <a:endParaRPr/>
          </a:p>
        </p:txBody>
      </p:sp>
      <p:sp>
        <p:nvSpPr>
          <p:cNvPr id="331" name="Google Shape;331;p39"/>
          <p:cNvSpPr txBox="1"/>
          <p:nvPr>
            <p:ph idx="1" type="body"/>
          </p:nvPr>
        </p:nvSpPr>
        <p:spPr>
          <a:xfrm>
            <a:off x="194911" y="1626176"/>
            <a:ext cx="8677297" cy="2880034"/>
          </a:xfrm>
          <a:prstGeom prst="rect">
            <a:avLst/>
          </a:prstGeom>
          <a:noFill/>
          <a:ln>
            <a:noFill/>
          </a:ln>
        </p:spPr>
        <p:txBody>
          <a:bodyPr anchorCtr="0" anchor="t" bIns="34275" lIns="68575" spcFirstLastPara="1" rIns="68575" wrap="square" tIns="34275">
            <a:normAutofit/>
          </a:bodyPr>
          <a:lstStyle/>
          <a:p>
            <a:pPr indent="-215900" lvl="0" marL="215900" rtl="0" algn="l">
              <a:lnSpc>
                <a:spcPct val="100000"/>
              </a:lnSpc>
              <a:spcBef>
                <a:spcPts val="0"/>
              </a:spcBef>
              <a:spcAft>
                <a:spcPts val="0"/>
              </a:spcAft>
              <a:buSzPts val="1800"/>
              <a:buFont typeface="Arial"/>
              <a:buChar char="•"/>
            </a:pPr>
            <a:r>
              <a:rPr lang="en-CA" sz="2100"/>
              <a:t>μ (location parameter)</a:t>
            </a:r>
            <a:endParaRPr/>
          </a:p>
          <a:p>
            <a:pPr indent="-171450" lvl="1" marL="520700" rtl="0" algn="l">
              <a:lnSpc>
                <a:spcPct val="100000"/>
              </a:lnSpc>
              <a:spcBef>
                <a:spcPts val="1200"/>
              </a:spcBef>
              <a:spcAft>
                <a:spcPts val="0"/>
              </a:spcAft>
              <a:buSzPts val="1500"/>
              <a:buFont typeface="Arial"/>
              <a:buChar char="•"/>
            </a:pPr>
            <a:r>
              <a:rPr lang="en-CA" sz="1800"/>
              <a:t>specifies the center of the distribution</a:t>
            </a:r>
            <a:endParaRPr/>
          </a:p>
          <a:p>
            <a:pPr indent="-215900" lvl="0" marL="215900" rtl="0" algn="l">
              <a:lnSpc>
                <a:spcPct val="100000"/>
              </a:lnSpc>
              <a:spcBef>
                <a:spcPts val="1200"/>
              </a:spcBef>
              <a:spcAft>
                <a:spcPts val="0"/>
              </a:spcAft>
              <a:buSzPts val="1800"/>
              <a:buFont typeface="Arial"/>
              <a:buChar char="•"/>
            </a:pPr>
            <a:r>
              <a:rPr lang="en-CA" sz="2100"/>
              <a:t>σ (the scale parameter)</a:t>
            </a:r>
            <a:endParaRPr/>
          </a:p>
          <a:p>
            <a:pPr indent="-171450" lvl="1" marL="520700" rtl="0" algn="l">
              <a:lnSpc>
                <a:spcPct val="100000"/>
              </a:lnSpc>
              <a:spcBef>
                <a:spcPts val="1200"/>
              </a:spcBef>
              <a:spcAft>
                <a:spcPts val="0"/>
              </a:spcAft>
              <a:buSzPts val="1500"/>
              <a:buFont typeface="Arial"/>
              <a:buChar char="•"/>
            </a:pPr>
            <a:r>
              <a:rPr lang="en-CA" sz="1800"/>
              <a:t>determines the size of deviations around the location parameter</a:t>
            </a:r>
            <a:endParaRPr/>
          </a:p>
          <a:p>
            <a:pPr indent="-215900" lvl="0" marL="215900" rtl="0" algn="l">
              <a:lnSpc>
                <a:spcPct val="100000"/>
              </a:lnSpc>
              <a:spcBef>
                <a:spcPts val="1200"/>
              </a:spcBef>
              <a:spcAft>
                <a:spcPts val="0"/>
              </a:spcAft>
              <a:buSzPts val="1800"/>
              <a:buFont typeface="Arial"/>
              <a:buChar char="•"/>
            </a:pPr>
            <a:r>
              <a:rPr lang="en-CA" sz="2100"/>
              <a:t>ξ (the shape parameter)</a:t>
            </a:r>
            <a:endParaRPr/>
          </a:p>
          <a:p>
            <a:pPr indent="-171450" lvl="1" marL="520700" rtl="0" algn="l">
              <a:lnSpc>
                <a:spcPct val="100000"/>
              </a:lnSpc>
              <a:spcBef>
                <a:spcPts val="1200"/>
              </a:spcBef>
              <a:spcAft>
                <a:spcPts val="0"/>
              </a:spcAft>
              <a:buSzPts val="1500"/>
              <a:buFont typeface="Arial"/>
              <a:buChar char="•"/>
            </a:pPr>
            <a:r>
              <a:rPr lang="en-CA" sz="1800"/>
              <a:t>governs the tail behavior of the GEV distribution</a:t>
            </a:r>
            <a:endParaRPr/>
          </a:p>
          <a:p>
            <a:pPr indent="0" lvl="0" marL="0" rtl="0" algn="l">
              <a:lnSpc>
                <a:spcPct val="100000"/>
              </a:lnSpc>
              <a:spcBef>
                <a:spcPts val="1200"/>
              </a:spcBef>
              <a:spcAft>
                <a:spcPts val="0"/>
              </a:spcAft>
              <a:buSzPts val="1500"/>
              <a:buNone/>
            </a:pPr>
            <a:r>
              <a:t/>
            </a:r>
            <a:endParaRPr/>
          </a:p>
        </p:txBody>
      </p:sp>
      <p:sp>
        <p:nvSpPr>
          <p:cNvPr id="332" name="Google Shape;332;p39"/>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33" name="Google Shape;333;p39"/>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334" name="Google Shape;334;p39"/>
          <p:cNvPicPr preferRelativeResize="0"/>
          <p:nvPr/>
        </p:nvPicPr>
        <p:blipFill rotWithShape="1">
          <a:blip r:embed="rId3">
            <a:alphaModFix/>
          </a:blip>
          <a:srcRect b="0" l="0" r="0" t="0"/>
          <a:stretch/>
        </p:blipFill>
        <p:spPr>
          <a:xfrm>
            <a:off x="271791" y="928473"/>
            <a:ext cx="4882364" cy="628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0"/>
          <p:cNvPicPr preferRelativeResize="0"/>
          <p:nvPr>
            <p:ph idx="1" type="body"/>
          </p:nvPr>
        </p:nvPicPr>
        <p:blipFill rotWithShape="1">
          <a:blip r:embed="rId3">
            <a:alphaModFix/>
          </a:blip>
          <a:srcRect b="0" l="0" r="0" t="0"/>
          <a:stretch/>
        </p:blipFill>
        <p:spPr>
          <a:xfrm>
            <a:off x="2306976" y="502436"/>
            <a:ext cx="4530048" cy="4138627"/>
          </a:xfrm>
          <a:prstGeom prst="rect">
            <a:avLst/>
          </a:prstGeom>
          <a:noFill/>
          <a:ln>
            <a:noFill/>
          </a:ln>
        </p:spPr>
      </p:pic>
      <p:sp>
        <p:nvSpPr>
          <p:cNvPr id="340" name="Google Shape;340;p40"/>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41" name="Google Shape;341;p40"/>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Theory: Markov Chain Monte Carlo(MCMC) simulation</a:t>
            </a:r>
            <a:endParaRPr/>
          </a:p>
        </p:txBody>
      </p:sp>
      <p:sp>
        <p:nvSpPr>
          <p:cNvPr id="347" name="Google Shape;347;p41"/>
          <p:cNvSpPr txBox="1"/>
          <p:nvPr>
            <p:ph idx="1" type="body"/>
          </p:nvPr>
        </p:nvSpPr>
        <p:spPr>
          <a:xfrm>
            <a:off x="487550" y="1120042"/>
            <a:ext cx="7072198" cy="3154246"/>
          </a:xfrm>
          <a:prstGeom prst="rect">
            <a:avLst/>
          </a:prstGeom>
          <a:noFill/>
          <a:ln>
            <a:noFill/>
          </a:ln>
        </p:spPr>
        <p:txBody>
          <a:bodyPr anchorCtr="0" anchor="t" bIns="34275" lIns="68575" spcFirstLastPara="1" rIns="68575" wrap="square" tIns="34275">
            <a:normAutofit fontScale="70000" lnSpcReduction="20000"/>
          </a:bodyPr>
          <a:lstStyle/>
          <a:p>
            <a:pPr indent="-194310" lvl="0" marL="215900" rtl="0" algn="l">
              <a:lnSpc>
                <a:spcPct val="100000"/>
              </a:lnSpc>
              <a:spcBef>
                <a:spcPts val="0"/>
              </a:spcBef>
              <a:spcAft>
                <a:spcPts val="0"/>
              </a:spcAft>
              <a:buSzPct val="85714"/>
              <a:buChar char="▪"/>
            </a:pPr>
            <a:r>
              <a:rPr lang="en-CA" sz="2100"/>
              <a:t>In Bayesian analysis, the posterior distribution is often difficult to compute analytically</a:t>
            </a:r>
            <a:endParaRPr/>
          </a:p>
          <a:p>
            <a:pPr indent="-155575" lvl="1" marL="520700" rtl="0" algn="l">
              <a:lnSpc>
                <a:spcPct val="100000"/>
              </a:lnSpc>
              <a:spcBef>
                <a:spcPts val="1200"/>
              </a:spcBef>
              <a:spcAft>
                <a:spcPts val="0"/>
              </a:spcAft>
              <a:buSzPct val="83333"/>
              <a:buChar char="▪"/>
            </a:pPr>
            <a:r>
              <a:rPr lang="en-CA" sz="1800"/>
              <a:t>MCMC is used to approximate the posterior by generating samples from it</a:t>
            </a:r>
            <a:endParaRPr/>
          </a:p>
          <a:p>
            <a:pPr indent="-194310" lvl="0" marL="215900" rtl="0" algn="l">
              <a:lnSpc>
                <a:spcPct val="100000"/>
              </a:lnSpc>
              <a:spcBef>
                <a:spcPts val="1200"/>
              </a:spcBef>
              <a:spcAft>
                <a:spcPts val="0"/>
              </a:spcAft>
              <a:buSzPct val="85714"/>
              <a:buChar char="▪"/>
            </a:pPr>
            <a:r>
              <a:rPr lang="en-CA" sz="2100"/>
              <a:t>This paper uses a hybrid approach called Hybrid-evolution MCMC.</a:t>
            </a:r>
            <a:endParaRPr/>
          </a:p>
          <a:p>
            <a:pPr indent="-155575" lvl="1" marL="520700" rtl="0" algn="l">
              <a:lnSpc>
                <a:spcPct val="100000"/>
              </a:lnSpc>
              <a:spcBef>
                <a:spcPts val="1200"/>
              </a:spcBef>
              <a:spcAft>
                <a:spcPts val="0"/>
              </a:spcAft>
              <a:buSzPct val="83333"/>
              <a:buChar char="▪"/>
            </a:pPr>
            <a:r>
              <a:rPr lang="en-CA" sz="1800"/>
              <a:t>Runs multiple chains in parallel, which share information dynamically</a:t>
            </a:r>
            <a:endParaRPr sz="1800"/>
          </a:p>
          <a:p>
            <a:pPr indent="-168275" lvl="1" marL="520700" rtl="0" algn="l">
              <a:lnSpc>
                <a:spcPct val="100000"/>
              </a:lnSpc>
              <a:spcBef>
                <a:spcPts val="1200"/>
              </a:spcBef>
              <a:spcAft>
                <a:spcPts val="0"/>
              </a:spcAft>
              <a:buSzPct val="83333"/>
              <a:buChar char="▪"/>
            </a:pPr>
            <a:r>
              <a:rPr lang="en-CA" sz="1800"/>
              <a:t>Incorporates Intelligent initialization, Adaptive Metropolis (AM) proposals, Differential Evolution (DE) for global search and Snooker update strategies for efficient moves</a:t>
            </a:r>
            <a:endParaRPr sz="1800"/>
          </a:p>
          <a:p>
            <a:pPr indent="-181609" lvl="1" marL="520700" rtl="0" algn="l">
              <a:lnSpc>
                <a:spcPct val="100000"/>
              </a:lnSpc>
              <a:spcBef>
                <a:spcPts val="1200"/>
              </a:spcBef>
              <a:spcAft>
                <a:spcPts val="0"/>
              </a:spcAft>
              <a:buSzPct val="100000"/>
              <a:buChar char="▪"/>
            </a:pPr>
            <a:r>
              <a:rPr lang="en-CA" sz="1800"/>
              <a:t>Key advantages:</a:t>
            </a:r>
            <a:endParaRPr sz="1800"/>
          </a:p>
          <a:p>
            <a:pPr indent="-181609" lvl="2" marL="863600" rtl="0" algn="l">
              <a:lnSpc>
                <a:spcPct val="100000"/>
              </a:lnSpc>
              <a:spcBef>
                <a:spcPts val="1200"/>
              </a:spcBef>
              <a:spcAft>
                <a:spcPts val="0"/>
              </a:spcAft>
              <a:buSzPct val="100000"/>
              <a:buChar char="▪"/>
            </a:pPr>
            <a:r>
              <a:rPr lang="en-CA" sz="1800"/>
              <a:t>Combines global and local search (DE + MCMC)</a:t>
            </a:r>
            <a:endParaRPr sz="1800"/>
          </a:p>
          <a:p>
            <a:pPr indent="-181609" lvl="2" marL="863600" rtl="0" algn="l">
              <a:lnSpc>
                <a:spcPct val="100000"/>
              </a:lnSpc>
              <a:spcBef>
                <a:spcPts val="1200"/>
              </a:spcBef>
              <a:spcAft>
                <a:spcPts val="0"/>
              </a:spcAft>
              <a:buSzPct val="100000"/>
              <a:buChar char="▪"/>
            </a:pPr>
            <a:r>
              <a:rPr lang="en-CA" sz="1800"/>
              <a:t>Efficiently explores high-dimensional/posterior spaces</a:t>
            </a:r>
            <a:endParaRPr sz="1800"/>
          </a:p>
          <a:p>
            <a:pPr indent="-181609" lvl="2" marL="863600" rtl="0" algn="l">
              <a:lnSpc>
                <a:spcPct val="100000"/>
              </a:lnSpc>
              <a:spcBef>
                <a:spcPts val="1200"/>
              </a:spcBef>
              <a:spcAft>
                <a:spcPts val="0"/>
              </a:spcAft>
              <a:buSzPct val="100000"/>
              <a:buChar char="▪"/>
            </a:pPr>
            <a:r>
              <a:rPr lang="en-CA" sz="1800"/>
              <a:t>Proven to provide faster convergence and robust sampling</a:t>
            </a:r>
            <a:endParaRPr sz="1800"/>
          </a:p>
        </p:txBody>
      </p:sp>
      <p:sp>
        <p:nvSpPr>
          <p:cNvPr id="348" name="Google Shape;348;p41"/>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49" name="Google Shape;349;p41"/>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194912" y="325581"/>
            <a:ext cx="86772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CA"/>
              <a:t>Return Level &amp; Return Period</a:t>
            </a:r>
            <a:endParaRPr/>
          </a:p>
        </p:txBody>
      </p:sp>
      <p:sp>
        <p:nvSpPr>
          <p:cNvPr id="355" name="Google Shape;355;p42"/>
          <p:cNvSpPr txBox="1"/>
          <p:nvPr>
            <p:ph idx="1" type="body"/>
          </p:nvPr>
        </p:nvSpPr>
        <p:spPr>
          <a:xfrm>
            <a:off x="194900" y="1059875"/>
            <a:ext cx="8677200" cy="3874200"/>
          </a:xfrm>
          <a:prstGeom prst="rect">
            <a:avLst/>
          </a:prstGeom>
        </p:spPr>
        <p:txBody>
          <a:bodyPr anchorCtr="0" anchor="t" bIns="34275" lIns="68575" spcFirstLastPara="1" rIns="68575" wrap="square" tIns="34275">
            <a:noAutofit/>
          </a:bodyPr>
          <a:lstStyle/>
          <a:p>
            <a:pPr indent="-215900" lvl="0" marL="215900" marR="0" rtl="0" algn="l">
              <a:lnSpc>
                <a:spcPct val="100000"/>
              </a:lnSpc>
              <a:spcBef>
                <a:spcPts val="0"/>
              </a:spcBef>
              <a:spcAft>
                <a:spcPts val="0"/>
              </a:spcAft>
              <a:buSzPts val="1600"/>
              <a:buChar char="▪"/>
            </a:pPr>
            <a:r>
              <a:rPr lang="en-CA" sz="1900"/>
              <a:t>Return period:</a:t>
            </a:r>
            <a:endParaRPr sz="1900"/>
          </a:p>
          <a:p>
            <a:pPr indent="-203200" lvl="1" marL="520700" rtl="0" algn="l">
              <a:spcBef>
                <a:spcPts val="0"/>
              </a:spcBef>
              <a:spcAft>
                <a:spcPts val="0"/>
              </a:spcAft>
              <a:buSzPts val="1600"/>
              <a:buChar char="▪"/>
            </a:pPr>
            <a:r>
              <a:rPr lang="en-CA" sz="1600"/>
              <a:t>the average time between events of a certain size or bigger</a:t>
            </a:r>
            <a:endParaRPr sz="2100"/>
          </a:p>
          <a:p>
            <a:pPr indent="-203200" lvl="1" marL="520700" marR="0" rtl="0" algn="l">
              <a:lnSpc>
                <a:spcPct val="100000"/>
              </a:lnSpc>
              <a:spcBef>
                <a:spcPts val="0"/>
              </a:spcBef>
              <a:spcAft>
                <a:spcPts val="0"/>
              </a:spcAft>
              <a:buSzPts val="1600"/>
              <a:buChar char="▪"/>
            </a:pPr>
            <a:r>
              <a:rPr lang="en-CA" sz="1600"/>
              <a:t>e.g. A 40°C heatwave with a 20-year return period</a:t>
            </a:r>
            <a:endParaRPr sz="1600"/>
          </a:p>
          <a:p>
            <a:pPr indent="0" lvl="0" marL="0" marR="0" rtl="0" algn="l">
              <a:lnSpc>
                <a:spcPct val="100000"/>
              </a:lnSpc>
              <a:spcBef>
                <a:spcPts val="0"/>
              </a:spcBef>
              <a:spcAft>
                <a:spcPts val="0"/>
              </a:spcAft>
              <a:buNone/>
            </a:pPr>
            <a:r>
              <a:t/>
            </a:r>
            <a:endParaRPr sz="1900"/>
          </a:p>
          <a:p>
            <a:pPr indent="-215900" lvl="0" marL="215900" rtl="0" algn="l">
              <a:spcBef>
                <a:spcPts val="0"/>
              </a:spcBef>
              <a:spcAft>
                <a:spcPts val="0"/>
              </a:spcAft>
              <a:buSzPts val="1600"/>
              <a:buChar char="▪"/>
            </a:pPr>
            <a:r>
              <a:rPr lang="en-CA" sz="1900"/>
              <a:t>Return level:</a:t>
            </a:r>
            <a:endParaRPr sz="1900"/>
          </a:p>
          <a:p>
            <a:pPr indent="-177800" lvl="1" marL="520700" rtl="0" algn="l">
              <a:spcBef>
                <a:spcPts val="0"/>
              </a:spcBef>
              <a:spcAft>
                <a:spcPts val="0"/>
              </a:spcAft>
              <a:buSzPts val="1200"/>
              <a:buChar char="▪"/>
            </a:pPr>
            <a:r>
              <a:rPr lang="en-CA" sz="1600"/>
              <a:t>the level of an event that, on average, is exceeded once every T years</a:t>
            </a:r>
            <a:endParaRPr sz="1600"/>
          </a:p>
          <a:p>
            <a:pPr indent="-177800" lvl="1" marL="520700" rtl="0" algn="l">
              <a:spcBef>
                <a:spcPts val="0"/>
              </a:spcBef>
              <a:spcAft>
                <a:spcPts val="0"/>
              </a:spcAft>
              <a:buSzPts val="1200"/>
              <a:buChar char="▪"/>
            </a:pPr>
            <a:r>
              <a:rPr lang="en-CA" sz="1600"/>
              <a:t>e.g. A 40°C heatwave with a 20-year return period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CA" sz="1900"/>
              <a:t>Formula:</a:t>
            </a:r>
            <a:endParaRPr sz="1900"/>
          </a:p>
          <a:p>
            <a:pPr indent="0" lvl="0" marL="0" rtl="0" algn="l">
              <a:spcBef>
                <a:spcPts val="0"/>
              </a:spcBef>
              <a:spcAft>
                <a:spcPts val="0"/>
              </a:spcAft>
              <a:buNone/>
            </a:pPr>
            <a:r>
              <a:t/>
            </a:r>
            <a:endParaRPr sz="900"/>
          </a:p>
          <a:p>
            <a:pPr indent="-330200" lvl="0" marL="457200" rtl="0" algn="l">
              <a:spcBef>
                <a:spcPts val="0"/>
              </a:spcBef>
              <a:spcAft>
                <a:spcPts val="0"/>
              </a:spcAft>
              <a:buSzPts val="1600"/>
              <a:buChar char="▪"/>
            </a:pPr>
            <a:r>
              <a:rPr lang="en-CA" sz="1600"/>
              <a:t>RP:</a:t>
            </a:r>
            <a:endParaRPr sz="1600"/>
          </a:p>
          <a:p>
            <a:pPr indent="0" lvl="0" marL="0" rtl="0" algn="l">
              <a:spcBef>
                <a:spcPts val="0"/>
              </a:spcBef>
              <a:spcAft>
                <a:spcPts val="0"/>
              </a:spcAft>
              <a:buNone/>
            </a:pPr>
            <a:r>
              <a:t/>
            </a:r>
            <a:endParaRPr sz="2500"/>
          </a:p>
          <a:p>
            <a:pPr indent="-330200" lvl="0" marL="457200" rtl="0" algn="l">
              <a:spcBef>
                <a:spcPts val="0"/>
              </a:spcBef>
              <a:spcAft>
                <a:spcPts val="0"/>
              </a:spcAft>
              <a:buSzPts val="1600"/>
              <a:buChar char="▪"/>
            </a:pPr>
            <a:r>
              <a:rPr lang="en-CA" sz="1600"/>
              <a:t>RL:</a:t>
            </a:r>
            <a:endParaRPr sz="1600"/>
          </a:p>
        </p:txBody>
      </p:sp>
      <p:pic>
        <p:nvPicPr>
          <p:cNvPr id="356" name="Google Shape;356;p42"/>
          <p:cNvPicPr preferRelativeResize="0"/>
          <p:nvPr/>
        </p:nvPicPr>
        <p:blipFill rotWithShape="1">
          <a:blip r:embed="rId3">
            <a:alphaModFix/>
          </a:blip>
          <a:srcRect b="17688" l="7720" r="11183" t="16797"/>
          <a:stretch/>
        </p:blipFill>
        <p:spPr>
          <a:xfrm>
            <a:off x="1090875" y="3523125"/>
            <a:ext cx="1536000" cy="489125"/>
          </a:xfrm>
          <a:prstGeom prst="rect">
            <a:avLst/>
          </a:prstGeom>
          <a:noFill/>
          <a:ln>
            <a:noFill/>
          </a:ln>
        </p:spPr>
      </p:pic>
      <p:pic>
        <p:nvPicPr>
          <p:cNvPr id="357" name="Google Shape;357;p42"/>
          <p:cNvPicPr preferRelativeResize="0"/>
          <p:nvPr/>
        </p:nvPicPr>
        <p:blipFill rotWithShape="1">
          <a:blip r:embed="rId4">
            <a:alphaModFix/>
          </a:blip>
          <a:srcRect b="-7040" l="11250" r="-11250" t="7040"/>
          <a:stretch/>
        </p:blipFill>
        <p:spPr>
          <a:xfrm>
            <a:off x="1090875" y="4069625"/>
            <a:ext cx="1833475" cy="731900"/>
          </a:xfrm>
          <a:prstGeom prst="rect">
            <a:avLst/>
          </a:prstGeom>
          <a:noFill/>
          <a:ln>
            <a:noFill/>
          </a:ln>
        </p:spPr>
      </p:pic>
      <p:sp>
        <p:nvSpPr>
          <p:cNvPr id="358" name="Google Shape;358;p42"/>
          <p:cNvSpPr txBox="1"/>
          <p:nvPr/>
        </p:nvSpPr>
        <p:spPr>
          <a:xfrm>
            <a:off x="3005850" y="3523125"/>
            <a:ext cx="3123000" cy="9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solidFill>
                  <a:schemeClr val="dk1"/>
                </a:solidFill>
                <a:latin typeface="Georgia"/>
                <a:ea typeface="Georgia"/>
                <a:cs typeface="Georgia"/>
                <a:sym typeface="Georgia"/>
              </a:rPr>
              <a:t>where F(z) is the cumulative distribution function (CDF) of the extreme value distribution</a:t>
            </a:r>
            <a:endParaRPr>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3"/>
          <p:cNvPicPr preferRelativeResize="0"/>
          <p:nvPr>
            <p:ph idx="1" type="body"/>
          </p:nvPr>
        </p:nvPicPr>
        <p:blipFill rotWithShape="1">
          <a:blip r:embed="rId3">
            <a:alphaModFix/>
          </a:blip>
          <a:srcRect b="0" l="0" r="0" t="0"/>
          <a:stretch/>
        </p:blipFill>
        <p:spPr>
          <a:xfrm>
            <a:off x="2306976" y="612854"/>
            <a:ext cx="4530048" cy="4138627"/>
          </a:xfrm>
          <a:prstGeom prst="rect">
            <a:avLst/>
          </a:prstGeom>
          <a:noFill/>
          <a:ln>
            <a:noFill/>
          </a:ln>
        </p:spPr>
      </p:pic>
      <p:sp>
        <p:nvSpPr>
          <p:cNvPr id="364" name="Google Shape;364;p43"/>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65" name="Google Shape;365;p43"/>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366" name="Google Shape;366;p43"/>
          <p:cNvPicPr preferRelativeResize="0"/>
          <p:nvPr/>
        </p:nvPicPr>
        <p:blipFill rotWithShape="1">
          <a:blip r:embed="rId4">
            <a:alphaModFix/>
          </a:blip>
          <a:srcRect b="6463" l="0" r="40166" t="0"/>
          <a:stretch/>
        </p:blipFill>
        <p:spPr>
          <a:xfrm>
            <a:off x="89227" y="2138708"/>
            <a:ext cx="2151368" cy="433042"/>
          </a:xfrm>
          <a:prstGeom prst="rect">
            <a:avLst/>
          </a:prstGeom>
          <a:noFill/>
          <a:ln>
            <a:noFill/>
          </a:ln>
        </p:spPr>
      </p:pic>
      <p:cxnSp>
        <p:nvCxnSpPr>
          <p:cNvPr id="367" name="Google Shape;367;p43"/>
          <p:cNvCxnSpPr>
            <a:stCxn id="366" idx="2"/>
          </p:cNvCxnSpPr>
          <p:nvPr/>
        </p:nvCxnSpPr>
        <p:spPr>
          <a:xfrm flipH="1" rot="-5400000">
            <a:off x="1282211" y="2454450"/>
            <a:ext cx="945900" cy="1180500"/>
          </a:xfrm>
          <a:prstGeom prst="bentConnector2">
            <a:avLst/>
          </a:prstGeom>
          <a:noFill/>
          <a:ln cap="flat" cmpd="sng" w="9525">
            <a:solidFill>
              <a:schemeClr val="accent1"/>
            </a:solidFill>
            <a:prstDash val="solid"/>
            <a:miter lim="800000"/>
            <a:headEnd len="sm" w="sm" type="none"/>
            <a:tailEnd len="med" w="med" type="triangle"/>
          </a:ln>
        </p:spPr>
      </p:cxnSp>
      <p:sp>
        <p:nvSpPr>
          <p:cNvPr id="368" name="Google Shape;368;p43"/>
          <p:cNvSpPr txBox="1"/>
          <p:nvPr/>
        </p:nvSpPr>
        <p:spPr>
          <a:xfrm>
            <a:off x="516402" y="3065750"/>
            <a:ext cx="1633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CA" sz="1400" u="none" cap="none" strike="noStrike">
                <a:solidFill>
                  <a:schemeClr val="dk1"/>
                </a:solidFill>
                <a:latin typeface="Georgia"/>
                <a:ea typeface="Georgia"/>
                <a:cs typeface="Georgia"/>
                <a:sym typeface="Georgia"/>
              </a:rPr>
              <a:t>inverse function</a:t>
            </a:r>
            <a:endParaRPr sz="1400">
              <a:solidFill>
                <a:schemeClr val="dk1"/>
              </a:solidFill>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194912" y="325581"/>
            <a:ext cx="8677297" cy="671945"/>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dk1"/>
              </a:buClr>
              <a:buSzPts val="2700"/>
              <a:buFont typeface="Barlow Condensed"/>
              <a:buNone/>
            </a:pPr>
            <a:r>
              <a:rPr lang="en-CA"/>
              <a:t>Theory: Non-stationary part</a:t>
            </a:r>
            <a:endParaRPr/>
          </a:p>
        </p:txBody>
      </p:sp>
      <p:sp>
        <p:nvSpPr>
          <p:cNvPr id="374" name="Google Shape;374;p44"/>
          <p:cNvSpPr txBox="1"/>
          <p:nvPr>
            <p:ph idx="11" type="ftr"/>
          </p:nvPr>
        </p:nvSpPr>
        <p:spPr>
          <a:xfrm>
            <a:off x="194912" y="4751482"/>
            <a:ext cx="3919888" cy="18775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CA"/>
              <a:t>Non-stationary Extreme Value Analysis In a Changing Climate</a:t>
            </a:r>
            <a:endParaRPr/>
          </a:p>
        </p:txBody>
      </p:sp>
      <p:sp>
        <p:nvSpPr>
          <p:cNvPr id="375" name="Google Shape;375;p44"/>
          <p:cNvSpPr txBox="1"/>
          <p:nvPr>
            <p:ph idx="12" type="sldNum"/>
          </p:nvPr>
        </p:nvSpPr>
        <p:spPr>
          <a:xfrm>
            <a:off x="4191000" y="4751482"/>
            <a:ext cx="762000" cy="18775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CA"/>
              <a:t>PAGE  </a:t>
            </a:r>
            <a:fld id="{00000000-1234-1234-1234-123412341234}" type="slidenum">
              <a:rPr lang="en-CA"/>
              <a:t>‹#›</a:t>
            </a:fld>
            <a:endParaRPr/>
          </a:p>
        </p:txBody>
      </p:sp>
      <p:pic>
        <p:nvPicPr>
          <p:cNvPr id="376" name="Google Shape;376;p44"/>
          <p:cNvPicPr preferRelativeResize="0"/>
          <p:nvPr/>
        </p:nvPicPr>
        <p:blipFill>
          <a:blip r:embed="rId3">
            <a:alphaModFix/>
          </a:blip>
          <a:stretch>
            <a:fillRect/>
          </a:stretch>
        </p:blipFill>
        <p:spPr>
          <a:xfrm>
            <a:off x="229650" y="1450251"/>
            <a:ext cx="8839199" cy="19152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ofWaterloo_WhiteBkgrd">
  <a:themeElements>
    <a:clrScheme name="UWaterloo Math">
      <a:dk1>
        <a:srgbClr val="000000"/>
      </a:dk1>
      <a:lt1>
        <a:srgbClr val="FFFFFF"/>
      </a:lt1>
      <a:dk2>
        <a:srgbClr val="757575"/>
      </a:dk2>
      <a:lt2>
        <a:srgbClr val="D6D6D6"/>
      </a:lt2>
      <a:accent1>
        <a:srgbClr val="DF1AA0"/>
      </a:accent1>
      <a:accent2>
        <a:srgbClr val="0C0C0C"/>
      </a:accent2>
      <a:accent3>
        <a:srgbClr val="EF60AD"/>
      </a:accent3>
      <a:accent4>
        <a:srgbClr val="EFBBF0"/>
      </a:accent4>
      <a:accent5>
        <a:srgbClr val="A2006E"/>
      </a:accent5>
      <a:accent6>
        <a:srgbClr val="DF1AA0"/>
      </a:accent6>
      <a:hlink>
        <a:srgbClr val="A2006E"/>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