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71E7-B260-4BDD-9A71-A27AC5F3A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434D4-DF7E-4FB9-9FCE-AFDB3052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FA4-B7A2-4D80-9330-5A3606A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EB58-7878-498D-8AF2-AB9A208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F093D-BD99-45E5-B87E-16898A33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DA25-F7F4-4CF6-830B-A789244D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1EB0B-AD29-41D2-88E6-B39B55DF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4AD0-F2CC-4118-81C6-0C328B7A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E1C79-0568-49A1-B630-99F53566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DA0A-874A-4D62-A401-0E07627C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EC35A-C046-4865-BE24-DC9300DF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C9D82-D8A0-4690-9F80-6B614BE5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F403A-7708-47C9-AF8D-68A52E7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2DB88-2A40-4529-B10D-C101FBA7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4E4BC-9CDF-4F87-A9D6-B3E96DF9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E392-AAC4-44D7-ABC8-97BFA108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4E5E8-CBBE-4B70-80C0-6B3996C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E5063-81B8-42B7-81FA-469D8F53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0BEFE-B393-4047-90BC-4D7E0061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43DE-CC39-4896-8089-F02EDCE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06F0-BAFB-4BD3-8F41-BC18EDCB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67169-FADE-4A11-8F9F-C2F31BD8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AC701-4AC3-47E7-9053-66CA0C6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9D362-5818-4F51-BD09-5DA8528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9D231-CAB6-44B1-B4DC-5E2FF642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3721-D2CE-49D3-B682-291818BC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DCEE-1DCD-4124-954D-09821AC70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46E2A-8D45-4A11-83F1-03960233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EAED7-2FE3-4843-B455-9DA7D972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C39ED-BC7B-4072-A8D6-4B0E4B5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3B802-6164-432A-8907-113EB17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F114-98D3-4E7E-B2B2-D7FE18E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71662-4508-45F9-83D6-168C0CE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732B5-5E06-45E4-B007-0EFFBCA1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DF1B35-74F6-4086-B86A-6B9FC5BD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CF90E-B8A6-4A03-9E2C-00531D477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1F0556-0DCB-42ED-878A-94CA0C4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FA64A-D0A6-497E-942D-92E5A27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9E3C1-2836-4063-81C1-085B7F0A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F79E-9B32-4A9B-A0A5-836484C2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7E414-5EF0-4901-B0A4-0FD2F769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699D0-F5EE-44CD-92A3-57B2364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F69B9-355E-4E3E-A41C-D0DCA4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E69F1-2DD3-4E0A-AD57-F8191C06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132D9-EEC1-4598-A4AB-9636F34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E320F-1999-4E30-923D-1201888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2A7B-E175-4537-8FC2-75A32E0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8062D-B879-4BD0-A421-B532712B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0B011-A95A-4B05-810F-2A92F1BF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33DE1-4930-4E68-A964-F235B595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46E5-8155-446B-A5E3-027B889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DC6A6-0A8C-42EA-BA41-1EAF9843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9B52-D3A0-410F-98DC-38D086E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43876-3190-4344-829B-85099E26C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75632-8CCA-428B-8FF7-94AEFE56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4B1EF-3B06-4081-A4C5-9526A1D3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73B5C-CAE7-45A4-A032-F4A4A9FD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F7578-17BF-404E-8501-107F009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33091-3836-4A4B-972A-0332A4F8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F57FE-F327-40A5-8398-0D31B3C2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8669C-6D33-4808-88B2-0BD738032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4A2-E8EE-44BE-8E04-6BE141B1FF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275B-8E20-45B7-AD3B-419A42C1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B6833-D1FA-4107-AE69-C9B9F02D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6B6FBA-7181-4221-863D-580A30340199}"/>
              </a:ext>
            </a:extLst>
          </p:cNvPr>
          <p:cNvSpPr txBox="1"/>
          <p:nvPr/>
        </p:nvSpPr>
        <p:spPr>
          <a:xfrm>
            <a:off x="2440112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AEB7E-0395-4835-AC4B-5710A9E2FF38}"/>
              </a:ext>
            </a:extLst>
          </p:cNvPr>
          <p:cNvSpPr txBox="1"/>
          <p:nvPr/>
        </p:nvSpPr>
        <p:spPr>
          <a:xfrm>
            <a:off x="2440112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FB879-8342-4550-BF09-42CD6678BC56}"/>
              </a:ext>
            </a:extLst>
          </p:cNvPr>
          <p:cNvSpPr txBox="1"/>
          <p:nvPr/>
        </p:nvSpPr>
        <p:spPr>
          <a:xfrm>
            <a:off x="2440112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B9C4D-B519-47F1-85CB-EDB22A0FDED5}"/>
              </a:ext>
            </a:extLst>
          </p:cNvPr>
          <p:cNvSpPr txBox="1"/>
          <p:nvPr/>
        </p:nvSpPr>
        <p:spPr>
          <a:xfrm>
            <a:off x="5373384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3A3BF-4CAB-4E1B-B1FD-08F83C67225D}"/>
              </a:ext>
            </a:extLst>
          </p:cNvPr>
          <p:cNvSpPr txBox="1"/>
          <p:nvPr/>
        </p:nvSpPr>
        <p:spPr>
          <a:xfrm>
            <a:off x="5373384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D45A3-D575-43CF-B16F-D56FC48DCDAF}"/>
              </a:ext>
            </a:extLst>
          </p:cNvPr>
          <p:cNvSpPr txBox="1"/>
          <p:nvPr/>
        </p:nvSpPr>
        <p:spPr>
          <a:xfrm>
            <a:off x="5373384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98B3DB-8007-4719-8BD1-0DC954227AA9}"/>
              </a:ext>
            </a:extLst>
          </p:cNvPr>
          <p:cNvSpPr txBox="1"/>
          <p:nvPr/>
        </p:nvSpPr>
        <p:spPr>
          <a:xfrm>
            <a:off x="3524036" y="693506"/>
            <a:ext cx="4900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Curlz MT" panose="04040404050702020202" pitchFamily="82" charset="0"/>
              </a:rPr>
              <a:t>Adaptation</a:t>
            </a:r>
            <a:endParaRPr lang="zh-CN" altLang="en-US" sz="6600" dirty="0">
              <a:latin typeface="Curlz MT" panose="040404040507020202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332C55-0933-4410-8984-481D0DD9DD27}"/>
              </a:ext>
            </a:extLst>
          </p:cNvPr>
          <p:cNvSpPr txBox="1"/>
          <p:nvPr/>
        </p:nvSpPr>
        <p:spPr>
          <a:xfrm>
            <a:off x="8378575" y="1083924"/>
            <a:ext cx="2352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李宬睿 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2016141021030</a:t>
            </a: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侯牧村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焦炳祎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王胜男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何天其</a:t>
            </a:r>
          </a:p>
        </p:txBody>
      </p:sp>
    </p:spTree>
    <p:extLst>
      <p:ext uri="{BB962C8B-B14F-4D97-AF65-F5344CB8AC3E}">
        <p14:creationId xmlns:p14="http://schemas.microsoft.com/office/powerpoint/2010/main" val="39917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方正粗活意简体</vt:lpstr>
      <vt:lpstr>幼圆</vt:lpstr>
      <vt:lpstr>Arial</vt:lpstr>
      <vt:lpstr>Curlz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宬睿 李</dc:creator>
  <cp:lastModifiedBy>宬睿 李</cp:lastModifiedBy>
  <cp:revision>10</cp:revision>
  <dcterms:created xsi:type="dcterms:W3CDTF">2019-12-12T05:52:36Z</dcterms:created>
  <dcterms:modified xsi:type="dcterms:W3CDTF">2019-12-12T15:31:05Z</dcterms:modified>
</cp:coreProperties>
</file>