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20F0"/>
    <a:srgbClr val="0000FF"/>
    <a:srgbClr val="00FFFF"/>
    <a:srgbClr val="00FF00"/>
    <a:srgbClr val="FFFF00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51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07:18.752"/>
    </inkml:context>
    <inkml:brush xml:id="br0">
      <inkml:brushProperty name="width" value="0.14092" units="cm"/>
      <inkml:brushProperty name="height" value="0.14092" units="cm"/>
      <inkml:brushProperty name="color" value="#FF00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8:00.618"/>
    </inkml:context>
    <inkml:brush xml:id="br0">
      <inkml:brushProperty name="width" value="0.14092" units="cm"/>
      <inkml:brushProperty name="height" value="0.14092" units="cm"/>
      <inkml:brushProperty name="color" value="#FFA5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13.547"/>
    </inkml:context>
    <inkml:brush xml:id="br0">
      <inkml:brushProperty name="width" value="0.14092" units="cm"/>
      <inkml:brushProperty name="height" value="0.14092" units="cm"/>
      <inkml:brushProperty name="color" value="#FFFF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33.472"/>
    </inkml:context>
    <inkml:brush xml:id="br0">
      <inkml:brushProperty name="width" value="0.14092" units="cm"/>
      <inkml:brushProperty name="height" value="0.14092" units="cm"/>
      <inkml:brushProperty name="color" value="#00FF0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19:44.870"/>
    </inkml:context>
    <inkml:brush xml:id="br0">
      <inkml:brushProperty name="width" value="0.14092" units="cm"/>
      <inkml:brushProperty name="height" value="0.14092" units="cm"/>
      <inkml:brushProperty name="color" value="#00FFFF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20:17.713"/>
    </inkml:context>
    <inkml:brush xml:id="br0">
      <inkml:brushProperty name="width" value="0.14092" units="cm"/>
      <inkml:brushProperty name="height" value="0.14092" units="cm"/>
      <inkml:brushProperty name="color" value="#0000FF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.14748E9" units="cm"/>
          <inkml:channel name="Y" type="integer" max="2.14748E9" units="cm"/>
          <inkml:channel name="F" type="integer" max="8192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19-12-14T15:21:02.742"/>
    </inkml:context>
    <inkml:brush xml:id="br0">
      <inkml:brushProperty name="width" value="0.14092" units="cm"/>
      <inkml:brushProperty name="height" value="0.14092" units="cm"/>
      <inkml:brushProperty name="color" value="#A020F0"/>
    </inkml:brush>
  </inkml:definitions>
  <inkml:trace contextRef="#ctx0" brushRef="#br0">-139-610 288,'0'-2'128,"0"2"-96,-2 0 40,-2 0 32,4 0-56,-2 0-8,0 0-24,-3-1 8,4 1-16,-4-1 48,4 1-32,-5-1 24,4-3-24,-2 2 0,1 1-8,0-1 8,2 0-16,-3-1 48,3-2-32,-2 2 24,3 0-24,-4-1-32,4 0 0,-1 1 8,1 0 0,-2-3 16,2 4-8,-1-3-8,2 1 8,-1-2 24,0 2-16,0-4 64,2 3-48,-1-2 24,3 3-32,-2-3-16,0 2 0,2-2-32,0 3 16,0-3 8,1 5 0,1-4 16,-3 4-8,2-3-8,2 4 8,-1-3 24,1 2-16,0-1 8,0 1-8,0 0 8,2 2-16,-3-2 16,1 2-16,0-3 32,0 3-24,-2 0 8,1 0-8,-2 0 8,3 3-16,-3-3 16,3 1-16,-2 0 32,1 0-24,-3 0-8,2 1 0,1-1-8,-1 3 0,-3-3 16,3 2-8,-3-1-8,2 2 8,-3-2 56,0 2-32,0-2 64,1 1-64,0 1-8,0 1-16,-2-3 8,2 3-8,-2-1 16,0 0-16,0 1-24,1-2 8,1 2-8,-1-2 0,-1 2 32,2 0-8,-1-2-8,1 1 8,-1-2 8,1 3-8,0-2 16,-1 1-16,1-2-8,-1 1 8,1-1-32,-1 1 16,1-1 8,-1 0 0,2-1 0,-2 0 0,1 2 0,-1-1 0,1-1 0,-1 0 0,1 0 0,-1 1 0,1-1 0,1 0 0,-1-1 0,1 1 0,-2-1-24,4 1 16,-3-1 8,2 0 0,-2 0 16,2 0-8,-1 0-8,1 0 8,-2 0 8,2 0-8,-2 0-8,4 0 8,-4-1-8,3 1 0,0-1 48,-3 2-24,2-2 24,-2 1-24,0-1 0,2 1-8,0-1 8,-1-1-16,1 0-8,1 2 8,-2-3 8,-1 3-8,1-4 16,1 4-16,-1-2 48,0 2-32,-1-3 24,2 3-24,-3-3 0,1 3-8,-1-4-16,0 4 8,1-2-8,0 2 0,-1-2 16,0 2-8,3-3-8,-3 3 8,0-3-8,0 3 0,2-4 0,-1 4 0,-1-2 0,2 1 0,-1-3 0,-1 4 0,0-3 0,0 3 0,1-3 0,0 3 0,-1-3 0,0 3 0,2-4 16,-1 4-8,-1-2-8,0 2 8,2-3-8,-2 3 0,-1-3 0,0 1-24,1 2 16,0-4 8,2 4 0,-3-2 0,2 2 0,-2-2 0,2 2 0,1-4 16,-2 4-8,-1-1-24,0 1 8,0-1 8,1 2 0,-1-1 16,0 0-8,0 0 16,0 0-16,0 0 0,0 0 8,0 0-8,0 0 0,0 0 8,0 0-8,0 0 16,0 0-16,0 0 0,0 0-32,0 0 16,0 0-8,0 0 0,0 0-8,0 0 16,0 0 24,0 0-8,1 0 0,2 0-8,-2 0 16,-1-1-24,0 1 0,0 0 24,0 0-8,0 0 0,0 0-32,0 0 16,0 0 24,0 0-8,0 0 16,0 0-32,0 0-16,0 0 16,0 0 16,0 0 0,0 0 16,0 0-16,0 0-24,0 0 8,0 0-8,0 0 0,0 0 32,0 0-24,0 0-16,2 0 32,-2 0 8,0 0 0,0 0 8,0 0-16,2 0 0,-2-3 24,0 3 40,0 0-40,0 0 0,0 0 0,0 0 0,0 0-16,0 0 8,0 0 0,0 0 8,0 0-16,0 0 8,0 0-16,0 0 0,0 0-32,0 0 16,0 0-16,0 0 16,2 0 24,-1 0-8,0 0-8,-1 0 8,2 0-32,-1-2 16,1 2 8,-2 0 16,0-1-24,1 1 0,2 0 8,-3 0 16,0 0-8,1 0-24,-1 0 8,2-1 8,-1-2 0,0 3 0,-1 0 0,1 0 0,-1-2 0,3 1 16,-2-2-8,-1 2-8,0 0 8,2 0-8,-2-1 16,2-2 8,-2 2-32,0-2 8,0 2-40,0 1 8,0-2 16,0-1 24,0 1-40,0 1 8,0 0 8,0-1 24,0 0-16,-2-1 0,2 2-8,-2-1 0,2 0 32,-1 0 8,1 0-8,-3 1-16,2-2-16,1 2 8,0 0 8,0-1 0,0 1 16,0-2-24,0 4-16,0-2 16,0 0 16,0 1-16,0-1 0,0 1 8,0 0 0,0 0-24,0 0 16,0 1-8,0 0 0,0-3 16,0 2 0,1 0-24,2-1 16,-2-1 8,1 2 16,1 0-24,0 0 0,0-2 8,0 3 16,1-3-8,-1 3-8,0 0-16,0-2-8,1 2 16,0 0 16,-3 0-16,0 0 0,3 0 8,-2 0 0,0 0 0,2 0 16,-2-2-24,1 2 0,-1 0 8,0 0 16,3 0-8,-3 0-8,2 0 8,-1 0-8,1 0-24,-2 0 16,2 0 8,-2-1 16,3 1-8,-2 0-8,0 0 8,1 0 8,2 0-8,-3-1-8,0 0 8,3 0-8,-1 1 16,-1-3 8,2 3-8,-2 0-16,2 0-16,-2-1-8,0 0 16,-2 1 0,3-2 8,-3 2 0,2 0 0,-2 0 0,1 0 0,0 0 16,0 0-8,0 0 16,-2 0-32,0 0 0,0 0 8,4 0 16,-4-3-8,0 3-8,2 0 8,-2 0-8,0 0 0,3 0 0,-2 0 0,0 0 0,2 0 0,-1 0 16,-1 0-24,1 0 0,1 0-8,-2 0-16,0 0 40,2 0 8,0 0 0,-1 0-16,0 0 8,0 0-8,1 0-24,-1 0 0,0 0 32,0 0 8,-2 0 0,1-1-16,0 1-16,0 0 8,-1 0 8,2 0 16,-1 0-8,0 0-8,-1 0 8,1 0-8,2 0-24,-2 0 16,1 0 8,0 0 16,1 0-24,-1 0-16,-1 0 32,2 0 8,-1 0-24,1 0-8,-2 0 8,2 0 16,-2 0 0,3 0 16,-3 0-16,2 0-8,0 0 8,0 0-8,1 0-24,-3-2 16,2 2 8,-1 0 16,1 0-8,-2 0-8,3 0 8,-3 0-8,2 0 0,-3 0 0,0 0 0,1 0 16,-1 0-8,2 2-8,-2-1 8,-1 2-8,0-3 0,2 3 16,-2 1-24,1-2-16,-1 2 16,0 1 16,0-1 0,0 1-8,0 2 8,0-3 8,0 3-8,0-2-8,0 1-16,0 0 8,0-1 8,0 1 0,0-2-24,0 1 0,0-2-8,0 2 24,0-1 0,0 1 8,0-1 16,0-1 8,0 0-8,0 1-16,0-1 8,0-1-8,0 0 0,0 2 0,0-2-24,0 2 16,0-1 8,0 0 0,0-1 0,0 2 0,0-2-24,0 0 0,0 2 16,0-2 16,0 1 0,0 2-8,-1-1 8,1-1 8,0 3-24,-2-2 0,2-1 8,-1 2 0,1 0 0,0-3 0,-3 0 0,3 2 0,-1-1 16,-1-1 8,1-1 8,0 0-16,-3 0-16,2 0 8,-3 2 8,3-1-8,-2-1-8,1 0 8,-2 0-8,1 1 0,0-1 16,-2 0-24,1 0 0,-2 0 8,1 3 0,1-4 0,-2 0 0,4 2 0,-3-2 16,1 0-24,-2 1 0,4-1 8,-2 0 16,0 2-8,0-2-8,0 1 8,1-1-8,-1 0-24,0 1 16,2-1 24,-2 1 8,0-1-32,3 1-8,-2 0 8,-1-1 0,2 0 8,-1 4 0,1-4 0,-1 1 0,2-1 0,-2 1 0,2-1 0,-3 0 0,3 0 0,-2 1 16,1-2-24,0 1 0,0 0 8,1 0 0,-2 0-24,2 1 16,-3-1 24,0 0 8,0 2-32,1-2 8,-1 0 0,0 1 0,0 0 0,1 1 0,-4-2 16,5 3 8,-2-2-32,0 0-8,2-1 8,0 0 0,0 0-16,-2 0 16,4 0 24,0 0 8,-3-1-8,3 1-16,0 0-16,-3 0-8,2-1 32,1 1 8,-3 0-24,2-3-8,-3 3 8,4 0 0,-2 0 8,1 0 16,0-2-24,1 2 0,0 0 8,-2 0 16,1-1-8,1 1-8,0 0 8,-2 0 8,2-1-24,0 1-16,0 0 16,-3-2 0,4 2 8,-2 0 0,2 0 16,-2-1-24,2 1 0,-1 0 8,-1-1 16,1 0-24,1 1 0,-2-4 8,2 3 0,-1 0 0,-1 0 0,0 0 0,0 0 16,1 1-8,-1-2-8,1-1 8,-1-1-8,2 3 0,-1 0-24,1 0 16,0 0-8,0-1-16,0 1 24,0 0 0,0 0 8,0-1 16,0-1-8,0 3 16,0 0-16,0-1 16,0 0-32,0 0 0,0 0 24,0-1-8,0 1-8,0-1-16,0-2 8,0 3 8,0 0 16,0-1-8,0-1-8,0 0 8,0-1-8,0 2 16,0 1-8,0-3-8,0 2 8,0-2 40,0 2-24,0 0-24,0-1-8,-2 1-32,2-1 64,0 0 32,0 1-24,-1-2-16,1 2-8,0 0-8,0-2 0,0 2-24,0-1 16,0 0-32,0-1 8,0 4 16,0-2 8,0 1 24,0-2 8,0 2 8,0 0 16,0 0-24,0 0 0,0 0-24,0-1-8,-2 0 8,2 2 16,0 0-8,0 0 0,0 0 8,-2 0-1192,2 2 648</inkml:trace>
  <inkml:trace contextRef="#ctx0" brushRef="#br0" timeOffset="1">267-819 320,'0'1'128,"0"-1"-96,0 0 8,0 0-8,0 0-16,0 0-32,0 0 8,0 0 40,0 2-16,0 2 32,0-1-32,0 2-24,1-1 0,1 3 8,-1-1 0,2 2 16,-2 0-8,1-2-8,-1 3 8,1-2-8,-1 3 0,1-5 0,2 5 0,-3-3-24,3 0 16,-3 0 8,0-2 0,0-1 0,2 0 0,-2-1 0,1 0 0,-1-2 0,2 1 0,-2-2 16,0 0-8,0-3 32,0 0-24,1-4 8,1 4-8,-3-5 56,0 1-40,0-4 8,0 5-24,0-4-48,0 0 16,0 0 8,0 3 8,-3-3 0,1 5 0,0-3 32,1 5-16,-3-1 8,3 0-8,-5 1-32,5 2 8,-1 0 8,-1 1 0,-2 0 0,4 2 0,-4 1 0,4 1 0,-2 1 0,0 1 0,0 1 0,2 0 0,-2 1-24,3 3 16,-2-1 8,2 2 0,0-3-24,2 2 16,-2-1 8,1-1 0,1-1 0,-1 1 0,1-4 0,2 1 0,-3-2 0,1 2 0,-1-3 0,1 0 0,-1-3 48,1 3-24,-1-6 112,2 2-72,-2-4 24,3-1-56,-2-5 40,3 0-48,-2-2 8,1-1-16,-2-1 8,1 2-16,0-1-8,-3 4 8,0-1-8,2 3 0,-4-2 32,2 7-16,0-3-8,0 1 0,-5 3-8,4 2 0,-1 0 0,1 2 0,-5 1 16,5 1-8,-4 3-24,4 3 8,-3 1 8,4 1 0,-1 0 0,1 3 0,0-1 0,1-2 0,0 0 0,2-2 0,-2 1-24,0-3 16,0 0-8,2-3 0,-2 0 0,1-1 0,-1-3 32,2 2-8,-2-6 16,0 2-16,0-6 16,0 3-16,1-8-24,1 1 8,-3-2 8,0 0 0,0-1 16,0 3-8,-3-2-8,3 2 8,-3 0 8,2 3-8,-1-1 16,-1 4-16,-1-3-8,1 5 8,0-2 8,0 3-8,-2 0-24,4 2 8,-2 2-8,1 2 0,1 2 16,1 3 0,-2 1 0,4 1 0,-2 1 0,1 2 0,1 2 16,-1-3-8,1-4-24,-1 1 8,2-2 8,-2-4 0,0 1-24,2-1 16,-2-6 8,0 0 0,0-3 16,2-2-8,-2-3-8,1 1 8,-2-3-8,0 1 0,-2-2 0,2 5 0,-1-3 16,1 3-8,-4 0-8,3 0 8,-3 0 8,4 4-8,-2-1-8,2 1 8,-4 1-8,4 2 0,-3 0-24,3 1 16,-2-1-8,4 2 0,-2-1-24,0 0 24,0 1 8,1 1 8,-1 2 0,2 1 0,-1-2-24,3 2 16,0-2 24,-1 0-8,3-2-8,-1 1 8,0-2-8,3 0 0,-1-1 0,1 0 0,-1-2 16,4 0-8,-3-2-8,-1 4 8,0-2-8,-1 0 0,-2 1 16,1 2-8,-4-2 16,1 2-16,-2-2 32,0 4-24,-3-2-24,1 0 0,-3 0-32,1 0 24,-7 0-8,6 0 8,-5 0-24,4 2 24,-5-2 8,4 0 8,-2 0-24,1 2 16,2-2-8,0 3 0,0-3 32,1 1-8,0-1-24,2 0 8,0 0-48,3 0 32,0 0-8,1 0 16,-1-1 32,3 1-8,0-3-8,5 3 8,-2-4-32,1 2 16,-1-1 24,4 2-8,2-4 16,0 2-16,-2-1-24,0 2 8,-2-3 24,-1 4-8,0-3 48,-2 4-32,-4-2 24,2 2-24,-3-1 24,0 1-32,-3-3-8,2 6 0,-4-3-32,0 0 16,-3 0-8,2 2 0,0-1 0,-1 3 0,-1-3 32,1 0-8,0 0-8,2 3 8,-2-3-32,5 0 16,-3-1 8,2 1 0,0-1 0,2 0-24,2 0 16,-1 0-32,0 2 24,0-2 8,3 2 8,0-2 0,4 0 0,0-2-24,-1 2 16,0-2 24,3 2-8,-3-2 32,2 1-24,-4-3-8,3 4 0,-3-2-8,0 2 0,-2-1 64,1 2-32,-3-2 40,2 1-40,-5-3-16,1 6-8,-3-3 8,0 0-8,-3 0-8,4 1 8,-6 0-8,4 0 0,-2 2-24,2-1 16,-4-1-8,7 0 0,-7-1 16,7 0 0,-4 0 16,3 2-8,1 0 16,0-1-16,-2-1-24,4 0 8,-2 0-8,3 0 0,-2 0 16,1 0-40,2 0 24,-1 0-8,0 0 8,0 0 32,2 0-8,-1 0-24,2 0 8,0-1-8,-1 1 0,2-2 16,1 2 0,-1-2 0,2 2 0,0-1 16,0 0-8,-1-1 32,-2 2-24,2-3-8,-3 3 0,1-1-32,-1 2 16,-1-1 24,3 0-8,-4 0 32,1 0-24,-2 0-8,-3 0 0,2 0-32,-2 0 16,1 0 8,-1 0 0,-3 0 0,2 0 0,-2 0-24,4 0 16,-4 0 8,3 0 0,1 0 0,-1 3 0,-1-2 0,3 0 0,-2 0 0,2 2 0,-2-1-24,3-1 16,-1 1 24,2-2-8,-1 4 16,-1-1-32,1 3-16,-1-1-8,1 1 24,1 0 0,0-2 24,0 3-8,0-2-8,0-1-16,0 1 8,0-1 8,1 2 16,1-3-24,-1 1-16,1-1 16,1 2 0,1-3-16,-1 0 16,0-1 8,0 0 16,1-1-8,-2 0-8,2-1 8,-2-2 8,2 1-8,-2-4 16,2 2-32,-3-1 0,0-2 24,0 2 8,-1-2-8,0 2 8,0-2-32,0 3 0,-1-4 8,0 2 0,0-1-24,-2 3 16,2-1 24,-1 3 24,2-1-32,-1 0-24,1 2 8,0 1 16,-3 0-16,2 0 0,1 0 24,0 0 8,0 0-32,0 0-8,-1 2-16,1 3 0,0 1 24,0 1 16,0 1 0,0 1-8,1 1 8,-1-2 8,1 3-24,-1-1 0,0-2-8,0 3 0,0 0 16,0-2 16,0 0-24,0-1 0,0 0 8,0-4 16,3 1-8,-3-1-8,0-2-16,1-1-8,1-1 16,-1-1 0,2-3 8,-2-3 16,1 0-8,1-2-8,0-1 24,-1 0 0,1-1-8,-3 3-16,0-1 8,0 3-8,-3-2 0,1 0 0,-3 3 0,3 1 0,-3-2 16,2 4 8,-2 0-32,0 0 8,0 2-16,1 2 0,-1 0 16,0 4 0,2-1-24,0 1 16,0 2-8,0 0 0,1 0 16,2 3 0,0-1-24,0 0 16,2-2 8,-2 0 0,3 0 0,0-1 0,0 0 0,0-2 0,1 0-24,-1-1 16,0-1 24,0-1 8,2-1-32,-1 2 8,-2-3 0,2 0 0,0-3-24,0 2 16,-1-1 24,2-2 8,-3-2-8,2-1 8,1-2-16,-2-1-8,1 0 8,-2-2-8,2 2 0,-2 0 16,-1-1-8,3 0 16,-3 1-16,-1 1 16,0 0 0,0 2 8,0 1-40,0 1 8,0 3 0,0-2 0,-1 3 0,-3 2 0,2 5 0,-2-1 16,2 2-24,-3 1 0,3 4-8,1 2 0,-2 1 0,2 2 0,0-2 16,1-1 0,0-1 0,1-1 16,0-4-8,2-1-8,0 0 8,1-2-8,-2-1-24,2-4 0,-2 0 32,3-2-8,-3-4 0,2-1 8,-2-4 8,2 1-8,-2-4-8,-1 1 8,-1-2-8,0-1 16,-1 2 8,-1 1-32,0 2-8,-1 0 8,2 5 32,-3-1 24,2 3-40,-4-1-16,1 3 0,-1 0 16,-1 2-56,0 2 32,0 2 0,1 2 16,-2 2 0,3-2 0,-2 4-40,4 0 24,-1-2-48,0 3 40,2 1-8,2-1 16,-1 0 16,2-2 0,-1 2 16,2-2-8,-1 0-8,3-1 8,-2-2-32,1-2 16,-2 3 24,2-2-8,0 1-24,-2-3 8,0 0 8,2-1 0,-2-1 16,0 4-24,-1-5-16,0 1 16,1-1 0,2 0 8,-2-1 0,2-3 16,0 2 8,-1 1-8,0-3 8,0 1 16,1-1 16,-3 1-8,2-1-8,1 0-8,-2 0 16,0 2-24,-1-1-16,0 0 0,0 2 8,0-1 8,0 1-32,0-1 8,-1 1 16,0 0 8,-4 0-8,2 1-16,0 0-16,2 0 8,-1 0 8,-2 1-56,2 0 0,1 2-16,-2 0 24,3 0 32,0 0 8,3-1-16,-2 0 16,2 1-8,2 0 0,-1-3 16,4 1 0,-2-1-24,2-1 16,-1 0 8,2-1 16,-1-2 24,0 2 32,-1-2 0,-1-1 0,-2 1-8,1 0 16,-2-3-8,-1 4 0,-2-1-40,0-1-8,-2 2-8,-1 1 8,0-1-32,-2 3 0,-1 0-8,-2 0 0,0 4 16,0-1 16,-1 1-24,2 1-16,0-1 16,1 0 16,0 1-56,1 0-24,3-1 0,1 2 24,1-3-16,0 3 24,1-2 24,0 0 8,2 0 8,0-2 0,2 1 0,-2-1 16,3-1-8,0 0-8,0-1-16,1 0 8,1-1 8,0-1 0,1-2 32,-2-2 16,1-1 0,0-1-8,-1 0-24,-1 0 8,0-2-16,-4 3 16,2-2-16,-3 2 16,-1 1 0,0-1 8,-1 2-16,-3-1 8,2 4-16,-4 1-8,1 0-16,0 1-8,-1 2 16,0 3 16,-1-1-16,2 1 0,-1 1-48,3 1 0,0 0 24,0 1 16,1-1-8,0 2 0,2-3 16,2 2 0,0-4-16,-1 2 16,2-2 8,0-2 0,-1 0-24,3-2 0,0 0 16,-1-2 16,0 0 0,0-2 16,1-3 0,0 2 24,-2-2-40,1-2-8,-2 1 0,-1-2 16,3 0 8,-4-1 24,0 4-24,-4-1-16,2 3 0,-2-1 8,0 3-8,0 1 16,0 2-32,-1 1 0,0 1-8,1 5 0,0-1 0,2 5 0,-3-2 0,3 0-16,0 1 0,1-2 24,1-1-16,0-1 8,0-2 0,1 1 0,1-2 16,-1-1 16,0-2-24,0 0 0,4-2 8,-2-3 16,-1 1-8,-1-1 16,0-4-16,1 2-8,0-2 8,-2 1-8,0-2 0,-2 4 0,0-1 16,0 0 24,-2 0-32,2 4-24,-3 0 8,3 2 0,-3 2 24,0 3 8,2 4-48,0 0 0,0 2 8,-2 1 8,3 0 8,1 0 16,-2-3-24,2-1 0,1-1-8,0-2 0,0 0 0,1-2 0,2-2 32,-2-1 8,1-2-8,3-5-16,-2-2-16,0-2 8,0 2 8,1-2 16,-3 0-8,1 0 16,-2 1 0,0 0 8,0 4-16,-2-2-16,1 3 24,-1 1 0,-2 3-32,2 1-8,-2 1-16,-2 2 0,3 4-48,-2 2-16,0 4 40,-1 1 24,3 0 24,-2 1 8,5-1-24,-3-1 16,3 0-8,0-3 0,0-3 16,3 0 0,-3-2-24,2-2 16,1 3 8,-2-5 16,0-5-24,3 4 0,-1-4 24,1-1-8,-2-2-8,3 1 8,1-5-8,-2 4 0,0-3 0,3 1 0,-2-2-24,-2 4 16,3-1 8,-1 2 0,-2-2 0,1 5 0,-3-1-24,2 3 16,-1-4 24,-1 5-8,1-2-8,-1 3 8,1 0-32,2 3 16,-2-1 8,2 3 16,-2 1 8,2-1-48,-2 1 0,2 0-64,-3 1-8,0-2 16,0 3 32,1-3 24,-2 1 32,3-1 16,-3-3 8,0 0-56,0 3 0,0-5-32,0-2 16,0-2 24,0-1 8,0-2 8,-3 1 16,1-2 8,1 1 8,0-1-40,-3 2 8,1-2 0,-3 1 0,1 1 0,0 1 0,2 0 16,0 1 24,0 2-32,0-1-24,-1-1 8,2 1 0,1 2-16,0 0 0,1 0 16,0-2 0,1 1-16,0 1 16,3-1 8,-1 0 16,2 1-8,-1 0-8,2 0-16,0 0 8,0-2 8,-3 2 0,2 1 0,1 0 16,-3 1 8,2 2 24,0-2-8,-3 0 0,2 1-48,-2 2 8,-1-1 16,3 0 8,-4-1-8,0 0-16,0 2 8,0-2 8,0 1-8,0-2 16,0 0-16,-5 0-24,4 2 8,-4-1 24,3 1-8,-8-2-8,7 2 8,-8-2-32,4 0 16,0-1 24,0 1-8,0-1-8,2 0 8,-1 0-32,1 0 16,0 0-8,4 0 0,0-1 0,2 1 0,0-1 16,5 0 0,-1-2 0,2 2 0,-1-4 16,2 2-8,0-3 16,0 0 16,-2 3 16,1-1-48,-1-1 0,0 1-8,-3-1 16,2 3 8,0-2 8,-3 2-16,2 1 8,-2 0-32,0 1 0,0-3 8,0 3 16,-1 0-24,1 0-16,0 0 16,-2 0 16,0 0 0,0 0 16,0 0-16,0 0 0,-2 0-8,0 0 0,-1 3 16,-1-1-8,-1-1-8,2 3 8,-2-3-8,3 1 0,-4 1 0,1-2 0,0-1 0,4 1 0,-1-1-40,2 0 24,-3 0 8,6 0 8,-3 0-24,2 0 16,2-1 8,-2 1 0,4-1 16,-1-2-8,-2 1-8,4 1 8,-2-3-8,2 3 0,-2-1-24,-2 2 16,1-3 8,0 3 0,-2-2 32,-1 2-16,0-1 8,1 2-8,-2-1 8,0 0-16,-2 0-8,1 0 8,-4 0-48,2 0 24,-2 0-8,3 0 8,-3 0-24,1 2 24,-3-2-8,4 0 8,-4 3 0,2-1 0,-2-1-24,2 3 24,-2-3-64,5 1 48,-4 1-24,1-1 32,3-1-40,1 2 40,-2-1-8,3-1 16,3-1 16,-1 2 0,4-4 0,-1 2 0,-2-3 0,4 1 0,-1 0 16,2 1-8,-2-4 16,1 4-16,-2-4-8,1 4 8,-3-1 24,0 2-16,-2-3 8,1 3-8,-2-3 24,3 3-24,-3-4 64,0 4-48,-3-2 24,3 2-32,-2-1-48,1 1 8,-4-1 8,4 2 8,-5-1-24,4 1 16,-4 0 8,2 0 0,1 2 32,0-1-16,0 0-24,-1 2 0,1-3-8,0 1 0,2-2 0,1 3 0,-1-3 0,2 0 0,0 1 16,2-1 0,-1 1 0,3-1 32,-2 0-16,2-1 32,0 1-32,1-1-8,0-2 0,-1 1 8,-1 2-8,-2-1-8,4 1 8,-2-1 8,-2 1-8,0-3 32,0 6-24,-2-3 64,2 0-48,-4 0 40,2 0-40,-4 0 0,3 0-16,-4 0-32,2 0 8,-2 0-8,3 0 0,-5 0 16,2 1 0,-2 0 0,2 0 0,-1 0 0,0 3 0,0-3-24,4 0 16,-4 2-8,4-1 0,-2-2 0,4 1 0,-1-1 0,1 0 0,-1 0 0,2 0 0,-1-1 16,1 0 0,2-4 0,-1 3 0,-1-3 16,4 3-8,-3-3-8,2 3 8,-3-3-8,0 4 0,0-3 0,3 3 0,-3-1 0,0 2 0,-1-1 0,0-2 0,0 6 0,0-3-24,0 0 16,0 0-8,0 1 0,-1-1-24,1 2 24,-1 2-24,-3-2 16,2 0 16,2 2 8,-4-1-24,4 1 16,-2-2 24,2 2-8,-1-2-24,2 2 8,-1-2-32,0 2 24,0-1 24,0-1 0,0 2-8,0-2 8,0 1-32,0 1 16,0-1 8,1 0 0,0 0 16,2 2-8,-3-2 16,1-1-16,-1 0-40,1 2 16,0-2-8,3-1 8,-3 1 32,0-1-8,0-2 32,2 1-24,-2-3-8,0 1 0,-1-3 24,0 2-16,0-5 64,0 4-48,-1-3 24,1 2-32,-4-1-16,3 3 0,-1-2 24,-2 3-16,1-2-24,-1 3 0,-1 1-32,2 1 24,-3 3 8,0 1 8,0 4 0,4 0 0,-4 5-24,5-1 16,-2 0 8,3-1 0,0-2 0,1 3 0,1-4 0,-1-2 0,1-3 0,2 0 0,-2-4 0,3-1 0,0-4 0,-2-2 0,1-4 16,-2 5-8,3-5-8,-3 0 8,-1-2-8,3 4 0,-3-2 16,0 2-8,-1-2-8,4 7 8,-4-4 8,0 3-8,-4 0-8,4 3 8,-1-2-8,1 3 0,-1 0-24,0 1 16,-2-1 8,3 2 0,-1-1 16,0 2-8,-3 3-24,2 1 8,-1-1-8,0 3 0,1-2 16,2 2 0,-1-1 0,1 0 0,0-4-24,1 4 16,-1-4-8,1 0 0,0-1 0,2-1 0,-2-2 32,1 1-8,0-2 16,2 1-16,-3-2-24,0-2 8,2-2 24,-2 3-8,0-4 16,0 2-16,-1-1-24,0 4 8,0-3 8,0 1 16,0 2 8,-1-2-8,1 1-16,-1 2 8,0 1-8,-2 0 0,1 1 0,-2 1-24,1 0 0,1 1-8,-3 2 0,0 1 0,2-2 24,-2 3-16,1 0 8,1-1 16,0 2 16,0-3-24,1 1-16,2 0-8,0-2 24,2 2-16,-1-3 8,2-1 16,0 1 16,1-4 8,0-1 24,1-2-40,1 0-8,-1-1-16,-3 0 0,1-3 32,1 2 8,-2 2-8,1 0-16,-2-1 8,0 1 8,0 2-24,3-2 0,-3 3 8,0-2 0,-1 2 16,0 1 24,0-2-32,0 2-8,0 0-16,0 0-16,0 1 24,0 0 0,0 0-48,0 2 0,0 2-16,0-1 24,1 2 16,2-2-8,-2 3 8,0 0 24,0-1 16,3-2 16,-4 1-8,0-1-16,0 0 8,0-1 8,0 0-48,0 2 8,0-2 24,0 2 32,0-4-24,0 2-8,0-1 16,0-1-24,0 0 16,0 0 0,0 0 32,-4 0-24,3 0-8,0 0 0,-4-1-8,4 1 0,-5-1 0,5 1 0,-4-1 0,4 1 0,-5-1 0,4 1 0,-3-3 16,3 3-8,-4-4 16,2 4-16,0-3 16,0 3-16,0-2 16,1 2-16,-2-1-8,1 1 8,0 0-32,2 1 16,-4 0-32,5 1 24,0 0 8,1 2 8,0-1-24,1-1 16,0-1 8,5 2 0,-1-3 16,2 2-8,-1-4-24,2 2 8,0-3-8,0 1 0,-1-2 16,1 0 0,-2-1 16,4 1-8,-3-3-8,-1 5 8,-2-3-8,1 4 0,-3-1 48,1 2-24,-3-3 8,1 3-16,-1-1-48,0 2 16,-1-1-48,0 3 40,-3-2-8,1 0 16,-2 0 0,1 3 0,-3-3-40,5 1 32,-4 2-8,0-1 16,-1-3 16,1 4 0,-1-4 0,1 0 0,0 0 0,2 0 0,-3 0-24,4 0 16,-1 0-8,2 0 0,-2-1 0,3 1 0,0-3 16,1 0-24,1 1 16,0-1 8,5 2 0,-2-4-24,1 4 16,0-1 8,2 2 0,-4-3 0,4 6 0,-1-3 0,1 0 0,-2 0 0,2 0 0,-1 0 16,0 0-8,0 0-8,-2 0 8,0 0 8,-1 0-8,-1 0-8,0 0 8,0 0 8,-2 0-8,0 0 16,3 0-16,-3 0 0,-3 0-8,3 1 0,-3-1 0,3 1 0,-3-1 16,1 1-8,-3-1-8,3 3 8,-3-2-48,4 0 24,-1 0-64,-2 2 48,2-1 8,1 1 24,-2-3 16,3 0-8,-1 0-24,1 0 8,-1 0-8,1 3 0,-1-2 16,1 1 0,-4 3 16,3 0-8,-1-1-8,2 3 8,-4-2-48,4 3 24,-2-3 8,2 3 8,-5-3 16,4 2-8,-1-1-8,2 2 8,-3-5-32,3 3 16,-1-3-8,2 1 0,-1-4 32,3 0-8,-2-3 16,1-1-16,0-2 16,2-1-16,-3-1-8,3 0 8,-3-2-8,0 2 0,0-2 16,-1 1-8,0 3-8,0-1 24,-1 2 0,0 1-32,-3 4 8,2 0 0,-2 5 0,1 1-40,-2 1 8,2 2 16,-2 2 24,3-2-16,-2 4 0,3 0-8,-1 0 0,2-1 0,2-4 0,-1 1 16,0-4 16,3 1-24,-2-4-16,3 2 16,-3-4 16,2-1-16,-2-4 0,3-1 8,-3-1 16,2 0-24,-2-4 0,3 1 24,-3-1 8,-1 2 8,2 1 0,-2-2-16,0 4 8,-1-2-32,0 2 0,0-2 24,-1 2 24,0 2-32,-2 1-8,1 2-16,-3 1 0,3 4 0,-3 3-16,0-1-16,0 3-8,-1 3 32,-1 0 8,0 1 16,0 0 16,3 0-8,1-1-8</inkml:trace>
  <inkml:trace contextRef="#ctx0" brushRef="#br0" timeOffset="2">384-688 680,'2'6'-24,"1"-1"16,1-4 0,2-1 24,-1-2 24,0-4 0,1 2 16,-1-2-16,1-3 0,-2 0-8,1 0 16,1 1-40,-4 0-8,2 0 16,-1 1 8,-3 2 24,4-1 8,-4 3-8,0-3 8,-4 3-48,4 2-8,-3 1 0,-1 1 0,2 4-24,-4-1 16,1 3 8,1 0 0,-1 2-40,-1 0-8,0 2-32,1-1-8,1 0 8,1-1 32,-1 0 24,1 0 16,2-3-16,1 1 16,1-4-8,1 2-16,2-1 24,-1-2 0,0 0 8,-1 0 16,3-2 40,-3 0 48,3-2-24,0 1 16,0 0-40,-1-1 8,0-2-24,-2 1 0,3 0-8,-3 1 0,2 0-16,-3 0-16,1-2 8,-2 3-8,4-1 16,-3 1 8,-1 0 56,0 0 32,0 0-40,0 1-24,-5 0-64,3 0-48,-2 0-16,2 1-16,-4 0 16,1 1-8,0 1 16,-4 3 24,1-3 24,2 1 0,0 1 8,1-1 16,0 0 0,2-1-24,2-1 16,1 2-8,1-2-16,2 2 24,0-2 0,3 0-16,-2-2 16,0 0 8,3 0 16,-2-2 24,2 0 16,-1-1-8,-1 1-8,-1 0-8,1-3 0,0-1 0,1 1 0,-3-2-16,2 2 8,0-2 0,-3 2 8,2 0 0,-3 0 16,0 3-8,-1 0 0,0-1-24,-1 1 8,0 2-32,-3 0 0,2 0-48,-3 2-24,0 1-8,2-1 8,-3 2 32,0-1 8,-1 4 0,2-2 8,1 2 0,-1-4 24,1 2-16,3 1-8,1-2 24,1-1 16,2-1 16,-2 1 8,2-3-56,1 0-16,-2-3 48,3 2 32,1-1 16,-3-2 8,3 1-16,-1-4 8,0 1-32,-1-3 0,1-1 24,-1 2 8,-2-1-8,0 0-8,2 1-8,-3 1 0,-1 0-16,-1 0 8,-3 2 0,2 2 24,0-1-24,-2 2-16,2 2-40,-3 2 0,3 2 16,-2 1 8,2 1-16,-4 2 16,5 1 8,-3 0 16,4 3-8,-1-3-40,1 2 16,0-2-8,1-3 8,0-2 0,2 2 0,-2-5 32,1 0-8,2-3-8,-2 0 8,-1-6-8,3 4 0,-3-7 16,4 2-8,-4-4 16,2 3-16,-1-3 32,-1 5-24,-1-3 8,1 2-8,-1-1-32,0 3 8,0 1 8,0 0 0,-1 2 0,1 1 0,-1 2 0,-1 1 0,-1 3 0,2 2 0,-5 4-24,5 1 16,-3 4-8,4 0 0,-1 0 16,1-1 0,-1-3 0,2 0 0,-1-2-24,1-2 16,0 0 8,2-4 0,-2-2 16,2 1-8,0-4-8,-1 0 8,0-5-8,1 1 0,-2-5 32,1 3-16,2-4 48,-3 3-40,-1-1-8,1 3-8,-1-3-8,0 5 0,-1 2 16,1-2-8,-1 2-8,-3 2 8,2 2-48,1 0 24,-4 3-24,4 3 16,-5 1 0,4 3 8,-3 3 16,4 0 0,-3 1-24,2-1 16,1-2 8,1 1 0,-3-3-24,6-3 16,-3 0 8,1-1 0,1-4 16,2-1-8,-3-4-8,1-1 8,1-2-32,-1-3 16,0-3 8,2 3 0,-3-4 32,3 3-16,-3-3 48,0 3-40,1 0-8,-2 4-8,0-3-8,0 4 0,0 1 0,0 1 0,0-2 16,0 4-8,0-1 16,0 3-16,0-1-8,0 2 8,0 2-32,0 3 16,-2 0-48,1 1 32,-2 1-24,3 0 24,-3-1 0,3 1 8,-4-2 0,4 0 0,-2-4 0,4 3 0,-2-4 0,0 0 0,0-2 0,0 0 0,0-4 16,0 1 0,0-2 0,3 0 0,-2 0 0,2 0 0,-1-1 0,-1 1 0,0-1 0,1 3 0,2-1 0,-2 0 0,2 2 0,-2 1 0,3-1 16,-3 1-8,1-1-24,0 3 8,-1-2-8,2 2 0,-3-1 16,2 2 0,-1-1-24,1 0 16,-2 0 24,1 2-8,1-2 16,-2 5-16,-1-3-8,1 2 8,-1-2 24,0 4-16,-1-4-8,1 2 0,-4-1-64,2 1 32,-1-2-8,2 2 16,-4-4 32,4 2-8,-3-2-8,2 1 8,-1-1-32,2 0 16,-2-1-8,3 1 0,-4-2 16,4-1 0,-2 0 0,2-1 0,-1-1 0,2 2 0,-1-4 0,2 4 0,-2-2 0,3 0 0,-2 2-24,2 0 16,0 0-8,0 1 0,1-3 16,0 4 0,1-2 32,1 3-16,-3-1-24,2 1 0,-1-1 8,2 2 0,-2-1 0,2 0 0,-4 0 0,2 1 0,-3 0 16,0 2-8,-1-2-8,4 3 8,-8-1 8,4 1-8,-1-2 16,0 3-16,-3-2-8,2-1 8,-4 1-32,4-1 16,-6 3 40,4-3-16,-2-1 8,1 1-8,-1-2-32,1 1 8,-2-1-8,4 0 0,-2 0 0,0 0 0,1-1 16,2 1 0,0-2 0,-2 2 0,2-1-24,2 1 16,-1-1 8,1 0 0,-1 0-24,2 1 16,-1-4 8,3 4 0,1-2 0,-2 1 0,2-3-24,0 3 16,1-4 24,1 5-8,1-4-8,-1 2 8,2 0-8,-2 1 0,-3-4 0,3 5 0,-5-2 0,3 2 0,-3-1 32,0 2-16,-1-1-8,1 0 0,-2 0 8,0 1-8,-2 0-24,1 2 8,-2-1-48,0-1 32,-2 0-24,1 0 24,-1 1-16,1 0 16,-2 0 0,3-2 8,-3 0 32,4 3-8,-2-3-24,3 0 8,-4 0 8,5 0 0,0 0-24,1 0 16,-2 0-8,4 0 0,-2-3 0,0 3 0,0-2 16,1 0 0,0-2 0,1 3 0,2-5 0,-2 5 0,2-3-24,-2 3 16,3-1 8,-3 2 0,1-4 0,2 4 0,-1 0-24,0 0 16,-1 0 24,0 0-8,2 0 16,-3 0-16,-1 0-8,2 0 8,-2 0 8,0 0-8,-1 0 0,0 0 8,0 0-8,0 0 0,-1 0-32,1 4 16,-1-3 8,-2 0 0,1 0 16,1 2-8,-5-2-8,4 1 8,-2 1-8,2 0 0,-3-2-24,3 0 16,-1 1 8,2-1 0,-1-1-24,2 1 16,-1-1-8,2 0 0,-1 0 0,2 0 0,-1 0 32,1 0-8,1 0-8,1 0 8,0-1-32,1 1 16,1-1 8,0 1 0,0-2 16,0 1-8,-1-1 16,2 2-16,-2-2-24,2 2 8,-2-3 8,0 6 0,-2-3 0,2 2 0,-2-1 0,1 0 0,-4 0 32,2 2-16,-1-2-8,2 1 0,-3 1 8,1 0-8,-2-2 16,-2 0-16,0 2-8,3-1 8,-6 2-32,4-3 16,-4 0 8,2 0 0,-2 0 16,3 1-8,-4-2-8,2 1 8,-2-2-32,2 1 16,-2-2 8,4 2 0,-3-1-24,1 0 16,1-1 8,2-2 0,-1 2 0,2 2 0,-3-3-40,4 3 24,-2-2-8,2 1 8,0-4 16,2 3 0,-1-2 0,3 3 0,-1-3 16,0 1-8,2 0-8,0 1 8,0 0 8,0 2-8,3-2-24,-2 2 8,-2-4 8,2 4 0,0-2 16,0 2-8,-1-1-24,1 2 8,-2-2 8,0 1 0,-1-1 0,2 2 0,-1-1 16,1 0-8,-2 0-24,2 1 8,-3 1 24,2-2-8,-2 4 16,-1-2-16,1 0-8,-1 1 8,-1 2-8,2-1 0,-2 0 0,0-1 0,0 3 16,0-2-8,0-1-8,0 3 8,-2-4-8,2 1 0,-1-2 0,-1 2 0,-1-1 16,1 0-8,-1-2-8,2 2 8,-3-2-8,3 1 0,-4-1 0,3 0 0,-3-1 16,4 1-8,-4-2-24,3 2 8,0-4 8,2 3 0,-4-3 0,4 2 0,-2-1-24,2-2 16,-2 2 8,4 1 0,-2-1 0,0-2 0,0 2 0,1 0 0,-1 0 16,0-2-8,0 2-8,1 1 8,-1-1-32,2 2 16,-2-3-8,2 4 0,-2-3 16,2 3 0,-2-1 16,2 2-8,-1-1-8,2 0 8,-2 0 8,0 3-8,1 3 0,-2-1-32,0 2 16,-2-1-8,2 2 0,-1-2-40,0 3 32,-3-2-80,4 1 64,-2 1-56,2-2 56,-4 0 0,4 0 24,-2-1-24,2-1 24,-1 0-24,1 1 16,-1-4 0,2 3 8,-1-4 0,0 2 0,0-4 16,0-3 0,0 0 0,0-3 0,1 4 0,-1-6 48,2 4-24,0-5 24,0 5-24,-2-1-16,0 0 0,0-2 24,0 2-16,0 0 8,0 1-8,0-1-16,0 2 8,0-1 8,0 3-8,0-2-8,0 3 8,0-4-8,0 3 16,0 2-8,0 0-40,2 1 16,-2 0 8,1 5 8,-1-2 16,3 0-8,-3 3-24,0-1 8,0 2-32,0-1 24,0 3 8,1-2 8,-1 0-40,0 0 24,0 1-24,0 1 16,0-2-16,0 0 16,0-3-16,0 1 16,0-3 16,1 2 8,-1-5 48,0 4-24,0-5 24,0-2-24,0-1 24,0 1-32,0-4 48,2 3-40,-2-5 8,2 4-16,-2-4 8,1 2-16,-1-2-8,2 3 8,-2-3-8,0 3 0,0-4-24,0 5 16,0-1 8,0-1 0,0 0 0,0 2 0,0 1 0,0 1 16,0-2 8,0 4-8,0 0-16,0 0 8,0-1-8,0 1 0,0 2-24,0 2 16,0-1 8,2 4 16,-2-1-8,0 3 16,0-2-16,0 2-8,0-2-48,0 3-8,0 1 8,0-4 8,0 1 0,0 1 8,0-2 0,0-1 24,0 1 0,0-1 8,-2 0 0,2-3 16,0 1-24,0-3 0,0 0 24,0 0 8,-2 0-32,1-2 8,1 0 0,0-2 16,0 0-8,0-1-8,0-2 8,0 2-8,0-2 16,0 0 8,0 1 8,0-1 16,0 1-8,-2 1 0,0 0-24,2 1 8,0 1-16,0-2-8,0 3 40,-1 1 8,1-1-40,0 2 0,0 3-8,-1 3 0,1-3 16,0 2-8,0 2 16,0-1-32,0 2-16,0-1 16,0-1 16,0 3-16,0-1 0,0 0 8,0 0 0,0-2 0,0 1 0,0-3 0,0 1 0,0 0 0,0-3 0,0 0 0,0 1 0,0-1 16,0-2 8,0 0-8,0 4 8,0-4-32,0 0 0,-3 1-8,2 0 0,1-1 32,-2 1 8,0-1-32,-2 0 8,2 0 0,-2 0 16,1 1-8,-1-1-8,2 2 8,-2-1 8,2 0-8,-3 2 16,3-1-32,-2-1 0,3 0 8,-4 0 16,3 0-24,-1 0 0,0-1 24,0 0 24,-1 2-16,2-2 0,-2 1-8,2 1-16,-3 0 8,1 0-8,1-1 32,0 0 16,-3 0 0,3-1-8,-1 1-24,-2-1-16,4 2 8,-3-2-8,0 0 0,3 0 16,-2 0-24,0 0 0,-1 0 8,0 0 16,3-2-24,-3 2 0,3 0 8,-2-1 16,2 0-24,-2 0 0,1 1-8,-1 0 0,3 0 16,0 0 0,0 0 0,1 0 16,-2 0-24,0 0-16,2 0 16,-1 0 0,-1 0 8,2 0-24,0 0 16,0 0-8,-1 0-16,1 0-48,0 0-16,0 0 56,0 0 16,1 0 0,1 0 16,-1 1 8,1-1 16,1 1-24,-1-1-16,2 0 16,-1 0 16,1 0 0,1-1 16,-2 0-32,2 0-16,0-1 16,-1-2 16,1 3 0,0-1-8,-2 1 8,2 0-8,-2 0 16,0 0 24,0 0 0,1-1 0,-3-1-24,1 2 8,-1 0-16,1-1 16,-1 2 0,-1 0 8,0 0-16,0 0-8,0 0 8,0 0 8,0 0-8,-1 0-8,-2 0-8,0 0-24,-1 0 0,1 0 32,0 0 8,1 0 0,1 0-16,0 2-16,-3-2-8,4 0 16,-2 0 0,0 1-16,0-1 16,-1 1-8,-1 2-16,2-1 0,0-1 24,-2 0 0,3 0 8,-4 0 0,3 0 0,1 1-40,-2-1 8,2 1 0,0 0-8,0 1 32,-2-1 16,0 1 0,-1 0-8,2-1 8,-1 2-8,0-3 0,1 0 0,1 3-24,1-4 16,-3 0 24,3 0 8,0 0-32,-1 0 8,0 0-24,0 0 16,-4 0 8,3 0 0,-1 0-24,6 0 16,-3 0-8,0 0 0,2 0 16,3-3 0,-2 2 0,3-1 0,-1 1 0,-2-4 0,4 4 0,-1-4-24,0 4 16,1-3 8,0 2 0,0-1 16,-1 3-8,-1-3-8,0 3 8,-3-1-8,3 1 0,-4-1 0,2 2 0,-2-1 0,1 0 0,-2 0 16,1 0-8,-1 0 16,0 0-16,0 0 32,0 0-24,0 0 32,0 0-32,0 0-8,0 0 0,0 0 8,0 0-8,0 0-40,0 0 16,0 0-24,0 0 16,0 0 0,0 0 8,0 0 32,0 0-8,0 1-8,2 0-16,-1-1 8,2 0 8,-2 0 0,2 0 0,0 0 0,0-1 32,2 0 16,-3 0-40,2-1 0,-2-3-24,2 3-16,-4-1 0,3 1 24,-2-3 16,1 3 16,0-1-8,-1 0 8,0-1-16,-1-3-8,0 3 8,0-4-8,0 0 0,0 1 16,-1 1-8,0 1 16,-1-1-32,0 2-16,-2 0 16,4 0 16,-4 1 0,2 0-8,-1 2 8,0-1-8,-2 2 0,1 0 16,1 2-8,-3-2-24,3 2 8,-3 1 8,1 3 0,-1-1-40,3 3 24,-2 1-80,2-1 56,-2 0-40,4 2 48,-3-3 16,4 3 16,-2-4 0,4 2 0,-2-1-24,3-2 16,-2-1 8,0 1 0,1-3 16,0 0-8,-1-2 16,2 1-16,1-2 32,-2 0-24,2-4 48,0 2-40,1-3 24,1-1-24,0-4 24,0 5-32,-2-4 48,2 3-40,-4-4 64,3 6-56,-4-3 64,2 3-64,-3 0 24,3 2-32,-6 0 0,3 0-8,-4 0 8,2 3-16,-4-1-24,1 2 8,-2 1 8,1 2 0,-3 2-24,2-1 16,-1 3-32,1 0 24,0-1-24,1 2 16,0-1 16,1-1 8,2-2-40,0 3 24,2-1-24,1-2 16,0-3 0,1 3 8,2-1 16,-2-2 0,1-1 16,2 0-8,-3-1-8,1 2 8,2-4 8,2 1-8,-4-1-8,3-1 8,-2-5 8,5 4-8,-4-7-8,3 2 8,-2-2-8,-1 3 0,0-4 32,1 3-16,-4-1 64,1 5-48,-4 0 24,1 1-32,-4 1-32,1 3 0,-2 3-8,2 1 0,-3 4 32,2 0-8,-1 3-8,3-3 8,-2 3-8,3-1 0,-4-3-40,5 3 24,-2-2-8,3-2 8,-1 1 16,2-4 0,-1-2 0,3 3 0,-2-4 0,2 0 0,1-4 0,-1 2 0,0-4 16,0 0-8,2-3 16,0 3-16,-1-5 16,1 4-16,0-4-8,-1 1 8,0 0 24,-1 4-16,-1-3 64,1 4-48,-2 1 40,1 1-40,-2 2 16,-2-1-40,-1 5-24,0 4 0,0-1 16,2 3 0,-2 0 0,2-1-56,1 1 0,0-1 24,0-1 16,0 0 16,1-1 0,2-2-24,-2 1 0,1-2-8,-1-2 24,2 0 16,0-1 16,2-2-32,-3-1-8,2-4 24,-2 3 8,2-5-24,-1 2 8,0-2 16,-1 0 8,-1 0-32,-1 2 8,0 0 0,0 2 0,0 0 0,0 1 16,0 1-8,-1 2-8,1 1 8,0 2-8,-2 4-24,2-1 0,0 4 16,0 1 16,0 0-16,0 2 0,0-2 8,2-3 0,-1 1-24,0-1 0,0-3-8,2-2 24,0-1 0,1-1 8,-2-1 0,3-1 0,-3-2 0,2-3 16,-3-1-24,0 2 0,0 0 24,2-3 24,-3 1-32,0 2-8,0-2 0,0 3 0,0 0 0,-3 1 0,3 1 0,0 0 16,-1 3-8,0-3-8,1 3 8,-1 3-8,-2 2-24,3 1 0,0 2-8,0 0 24,0-2-16,0 2-8,0-2 0,3 1 24,-3-4-16,1 1 8,-1-2 0,1 3 0,0-4 16,2-1 0,-2-1 0,1-4 0,0 3 0,0-3 0,-1 0 0,0-3 16,1 0-8,-2 2 16,0-1 0,0 1 24,-2 0-8,1 2 0,-2 0-8,-1-1 0,0 2-16,2 1 8,-2 0-32,2 1 0,-3 1 8,3 1 0,-2 2-24,2 0 16,-3 1 24,3 2 8,1 2-48,-1 0 0,0 2 8,1-1 24,-2-1-16,3 0-16,0-2 16,0 1 0,-3-2 24,3 1 8,0-4-32,0 0 8,0-2-16,0 2 0,-1-1 32,1-1-8,-2 2-8,-2 0-16,2 0 8,-3-1-8,2 0-16,0 0 24,2 0 0,-1 1-16,1 0 16,1-2-8,0 0 0,0 0 0,0 0 0,1 1 16,1 0-24,-1 0 16,2-1 8,0 0 0,3-1 0,-1 1 0,-2-1 16,4 0-8,-1-3-8,2 3 8,-2-2-32,1-1 16,-2-2 24,2 4-8,-2-5-8,0 3 8,-1-4 8,1 5-8,-2-2-8,0 1 8,-1-3-8,2 4 0,-4-4 32,1 5-16,-2-3-8,1 2 0,-4-4-8,2 5 0,-1-3 0,1 3 0,-3-3 16,2 2-8,-1-1-8,1 2 8,-2-2-32,2 3 16,-2-2 24,4 3-8,-4-1-8,0 1 8,2 0-8,-1 1 0,-2 1-24,5 0 16,-3 1-32,2 0 24,-2 1-48,1 1 40,0 0 8,0 1 16,1 2 0,2-2 0,-1 1-24,1 2 16,-3-1 8,6-1 0,-3 1 0,1-2 0,-1 0-24,1-2 16,0-1 8,2 3 0,-2-5 0,0 1 0,0-2 0,2 0 0,0-2 16,0-1-8,0-4 16,2 3-16,-2-6 16,2 2-16,-3 0 16,3 0-16,-4-2 32,3 3-24,-3 1 32,0 1-32,-1 1-8,1 0 0,-1 1-8,0 3 0,0-2-24,0 2 16,-1 2-8,1 0 0,-1 4 16,1 2 0,0-2 0,0 1 0,0 0 16,1 0-8,0-1-8,2-2-16,-2 2 8,1-4-8,0 0-16,0 0 40,-1-2 24,0 0-8,-1-2-16,2 1 0,0-1 8,-2-3-24,0 3 0,0-1 8,0 0 16,0-1-8,0-1 16,0 2-16,-2 1-8,0-2 8,1 2-8,0 1-24,1 1 16,-2 3-8,-2 1 0,4-1 16,-1 2-24,2 1 16,-1-1-32,2 2 24,-2-4-8,2 1 8,0 0 16,-1-1 0,-1-3 16,0 1-8,1-1 0,-1-1-8,2 1 0,0-3-24,0 0 16,-2 1 8,2 0 0,-1-1 32,2 2-16,-2-5-8,0 3 0,1-1-8,0 1 0,-2-4 0,0 4 0,-2-4 16,2 3-8,-2-2-24,2 1 8,-1-3 8,0 5 0,-3-3 16,2 1-8,0 0 16,0 2-16,-2-1-8,0 2 8,-2 0 8,4 0-8,-4-1-8,0 3 8,0-1-32,0 2 16,1-1 8,2 3 0,-4-1 0,5 2 0,-4 0 0,1 1 0,1 1 0,2 2 0,-1-1-24,3 0 16,-1 0-8,1 1 0,0-1 16,1 0 0,1-1 0,-1 0 0,1-2 0,-1-1 0,1-2 0,1 2 0,0-4 0,-1 1 0,2-4 0,-2-2 0,2-1 0,-1 0 0,0-5 16,0 4-8,-2-4 32,3 5-24,-2-1 64,-1 2-48,-1-1 24,1 3-32,-1 0-16,0 2 0,0-2-32,0 2 16,-1 2-16,1 2 16,-1 2 8,1 0 0,-2 3-24,-1 3 16,1 1 8,2 2 0,-1-3 0,2 0 0,-1 0-24,1-4 16,0 1-8,2-4-16,-1 0 24,0-2 0,2-1 24,-3 0-8,0-1 16,3-2-16,-3 1 16,0-3-56,0 2 8,2 0 8,-2 1 8,0 1 24,0-2 8,2 1-32,-2 0 8,1 1 0,0-1 0,0 1-24,-1 0 16,0 0 8,-1 0 16,0 1-8,0 0 0,0 0-32,0 0 0,2 0-8,-2 0 24,2 0-40,0-3 0,-2 3 24,0-2 8,0 2-8,2 0 16,-2 0 24,0 0 8,0 0-48,0 0 0,0 0 40,0 0 0,0 0-8,0 0 8,0 0 8,0 0-32,0 0-8,0 0-16,0 0 24,0 0 0,-2 5 8,2-3-24,-2 0 16,2 1 8,0 1 16,0-1-24,0-1-16,2 0 32,-2 1 8,0-1-24,2 3-8,-1-3 8,2 1 16,-2-1 0,-1 3-8,1-3-16,1-1 8,0 1-8,-1 0 0,1-1 16,0 1 16,-2-2-24,0 0 0,2 0 8,-1-2 16,0 1-8,-1-1-8,2 1 8,0-1 8,-1 0-8,0-3-8,1 3-16,0-1 8,-2 1 8,0-3 0,0 3 0,0-2 16,0 2-8,-2-2-8,0 2 24,1-1 0,0 0-32,-1 1 8,0-2-16,1 1 0,0 1 16,1-1 16,-2 1-8,0-1-8,0-1-16,1 1 8,-1 1 8,2-2 0,-2 3 0,1-1 0,0 2 0,-2-2 16,2 1-24,1-1-16,0 1 16,-2-1 16,2 2 0,0-4-8,-2 2-16,0 1 8,0-2 8,1 2 16,1 0-8,0-1-8,-1 1 8,1-1 8,-2 1-8,2 0-8,-2-1-16,0 2-8,1-3 32,-2 3 8,2-1 0,0-1 8,0 2-32,-2 0 0,2 0 8,1 0-24,-2 2 16,-3 2 24,3-1 8,-1 3-32,2-1-8,-2 2 24,0 1 8,2-1 0,0 2-16,0-1-16,-1 1 8,0-1-8,2 0 0,0-2 0,0 1 0,0-2 16,2 1 0,0-4-24,-1-1 16,0-1 24,3-1 8,-1-1-8,-2-4 8,3 4-16,-3-4 16,0 0-16,3-1 16,-3-1-16,0-3-8,0 5 8,2-4-8,-2 2 0,-1 2 16,1 1-8,-1-2-8,0 3 24,0 1 16,0 2-16,0 1-16,0 3 0,0 1-8,0 1-24,0 3 16,0-2 8,0 2 0,0-3-24,1 1 0,2-2 16,-2-1 0,-1 1-16,2-3 16,-2 0 8,0 0 16,0 1-24,0-2 0,0 1 8,2 1 0,0 0 0,-1-2 16,0 3-8,1-2 16,0 0-32,-2 0 0,2 0 8,-2 1 0,0-1 0,0 1 16,0-2-24,0 4 0,2-2 8,-2 0 16,1 1-8,-1-2-8,0 2 8,3-1-8,-3-2-24,0 0 16,0 1-8,0-1 0,0 1 16,0-1 16,0 0-24,1 0 0,0 0 24,-1-1-24,0 0 0,0-4 8,0 1 0,0 0 0,0-3 0,0 1 0,0-2 16,-1-1-8,0 1-8,-2 1 8,0-1-8,1 0 16,-2 2 8,2-1-8,-2 2-16,1 0 8,0 1-8,2 1 0,0 0 0,0 0 0,1 2 0,0-1-24,-3 2 0,2-2 32,1 0 8,-1 1 0,0 1 8,-3-2-32,4 2-16,0 0-8,0 0 0,0 0 24,0 0-56,0 0 40,0 0-24,0 0 24,0 0 0,0 3 8,0-1 16,0 0 0,0 0 0,0 2 0,0-2 0,0 2 0,-1-2 16,1 0-8,-1 1 16,0 1-16,-3 0-24,4 2 8,-3-3-8,3 2 0,-4 1 16,4-1 0,-2 0 16,2 0-8,-2-1-8,4 0 8,-4 0-8,2-2 0,-2-2 16,4 1-8,-2-1 16,0 0-56,0 0-8,0 0 16,0 0 8,0-1 32,0-1 8,0-2-32,2-1 8,-1 0-16,0-3 0,0 0 16,2 2 16,-1-2-8,-1 1-8,-1 0-16,1 0 8,-1 0 8,0 1 16,0 1-24,0 0 0,0 0-32,0 2 8,0 0-24,-1 2 16,0 0-32,-1 1-8,-1 0-16,3 0 0,0 0 56,-2 1 16,-1 1 24,0 1 0,0-1-24,-1 4 16,2-2 8,-2 0 0,2 1 16,-3-3 8,2 2-32,0-1 8,2 0 0,-2 0 16,-1 0-24,2 0 0,1-2 8,1-1-24,0 0 16,0 0-8,0 0 0,1 0 16,1-1 0,-1-1 0,2-1 0,0 1 0,0-3 0,0 2 16,0-3-8,2 2-8,-1 0 8,-2 0-8,2 1 0,-1-3 0,-2 5 16,1-1 8,0 1 40,-1 0 40,-1 0-56,0-1-24,0-1-16,0 3 8,0 0 24,0 0 0,0 0 16,0 0-48,0 0 8,0 0-24,0 0-16,0 0-8,0 3 24,1-1-16,0-2-8,2 1 40,0 0 8,1-1-24,-2 0-8,3 0 24,-4 0 8,0 0-24,0 0 8,2 0 0,-2 0 0,-1 1 0,0-1 16,1 0 40,-1 2 48,0-1-40,0 1-16,-1 3-24,0-2-24,-2 1-16,1 3-8,-3-1 32,3 0 24,-2 1-8,2 0 0,-3 0-24,3 1-8,-1-1 8,1 0 16,1-1-24,-2-2 0,3-1 8,0 3 0,0-4-24,0 1 16,0 0-8,0-1-16,0 2 24,0-3 16,0-1 16,0 0 8,0 0-16,0 0-32,0 0 8,3-1 8,-3-3 16,1 2-24,1-3 0,0 1 8,-1-3 0,0 1 0,0-2 16,-1 0-8,0 2-8,0-2-16,0 1 8,0 2 8,0-1 0,0 2 0,-1-2 0,0 2 16,0-1 8,-1 1-8,0 1 8,1-2-32,-2 2-16,0 0 32,2 1 8,-1-3-24,-2 3 8,3 1 0,0 0 0,-2 1-24,1 0 16,1 1 8,-1 0 0,1 1-24,-1 4 0,1-2 16,-1 3 16,1-1-56,1 3-24,0 3 40,0-2 8,0 3 0,0-1 16,1-2-8,1 0-16,-1-1 24,1-1 16,-1-3-16,1-1 0,-1-1 8,1-3 16,1 0-24,-2 0-16,1-2 32,1-1 24,-2 0-8,0-1 0,0-3-24,2 0-24,-3 0 32,3 1 8,-2-2 16,-1 0 0,0 2 0,0-2 0,-1 2-40,-2-1 8,3 1 0,0 0 16,-3 2-8,2-1-8,1 3 40,0 0 32,-1 1-80,1 0-8,0 1 8,0 0 16,0 2-16,0 2 0,0 3-8,0-1 0,0 2 0,1-1 0,0 1 32,2 1 8,-3 0-8,3-3 8,-2 2-32,1-2 0,0 1-32,-1-2 8,0 0 16,0-2 24,2-1-16,-1-1 0,-1-2 8,0-1 16,-1-1-24,0-2 0,0 0-8,0-2 0,0 2 32,0 0 8,0-2-32,0 4-8,3-3 24,-3 3 8,0 0-40,0 1 0,0-1 8,0 2 8,0-1 8,0 2 16,0 0-8,0 3-24,0 2-8,0-1-8,0 0 24,0 2 16,0-2 16,0 0-32,0 1 8,0-1 0,0 0 0,0 0 0,0-2 16,-3 1-8,3 0-8,-1-1 8,1-2 8,0 0-48,0 0 8,0-2-8,0-1 16,0-1-8,0-3 8,0 2 16,0-1 16,0-1-8,0 1-8,0 3 8,0-3-32,0 4 16,0-5 8,1 4 0,-1-2 0,3 2 0,-3 0 16,1 0-8,-1 0-24,0 0 8,0 0 8,0 3-24,0 0 16,0-2 8,1 2 0,0-2 0,3 1 0,-3-2 0,0 3 0,-1-1 16,0 1-8,0-2 16,1 1-16,-1 0-8,0 1 8,0-1-32,0 2 16,0-2-8,3 1 0,-3-1 16,0-3 16,1 4-8,0-2 0,-1-1 8,1 3-8,-1-2-8,0 2 8,0-1-8,0 2 0,0-1-24,0 0 16,0 0 40,0 0-16,0-1-8,0 1 0,0-2-8,0 4 0,-1-2 16,0 0-8,-3 0-8,2 1 8,-4 0 8,4 0-8,-3 1 64,0-1-40,2 1 24,-1-2-32,-3 0-16,5 0 0,-3 0-8,3 4 0,-4-3 0,3 0 0,-2-1 16,1 0-8,0 0 16,2 0-16,-2 0 32,3 0-24,-4 0 8,3 0-8,0 0-16,0 0 8,1-1 8,0 1 8,-3-1 8,4-3-56,-2 4 0,2 0 8,-1-2-8,1 1 8,-1-2-72,2 2 48,-1-2-144,0 3 104,0-3-88,1 1 96,1 0-16,2 2 56,-3-3 16,2 3 16,0-1-40,3 1 24,-2-1-64,0 2 48,2-1-24,0 0 32,-2 0 0,2 1 8,-1 0 16,-2 2 0,0-2 0,3 1 0,-3 1 0,-1-1 0,3-1 0,-3 0 0,1 0 0,-2 1 0,0-1 0,0 1 0,3-2-24,-3 4 16,0-3 24,0 0-8,-1-1 16,3 0-16,-3 0 16,0 1-16,0 0-8,0 1 8,0-1-8,0 2 0,0-2 16,0 1-8,0 0 16,0-2-16,0 0 32,0 2-24,0-2-8,0 4 0,0-2-8,0 2 0,0-4 0,1 2 0,-1-1 0,1 2 0,-1-2 0,1 1 0,2-1 0,-2 0 0,-1 1-24,2 0 16,0 0 24,0 2-8,-1-1 0,0-1-8,1-1 0,-2 1 0,2-2 0,-2 2-24,2-1 16,-2 2 24,2-1-8,-2-1-8,1 1 8,2-1-32,-2 1 16,0 0 8,1-2 0,0 3 0,-1-2 0,-1 0 0,2 0 0,-2 1 16,2-1-8,-2 0-8,2 0 8,-1-1-8,-1 0 16,0 0-8,0 2-8,0 1 8,0-2-8,0 0 0,0 0 0,0 0 0,0 1 0,0-2 16,0 1-8,-1 1-8,1 0 8,-2-2-8,2 4 0,-2-3-24,2 0 16,-2 0 8,4 1 0,-2-1 0,0 1 0,0-2 16,0 0-8,0 0 0,0 0 56,0 4-32,0-4 40,0 1-40,-2-1-32,2 1-8,-1-1 8,1 1 0,-2-1 0,4 0 0,-4 0 0,0 1 0,0 1 16,-1-1-8,0-1 16,3 1-16,-6-1 16,4 0-16,-4-1-8,2 0 8,-2-2-8,4 1 0,-5-5 0,2 4 0,-2-1 0,5-1 0,-6-1 0,5 3 0,0-4 0,0 3 0,0-1 0,0 0 0,0 0-40,3-1 24,-3 1 24,3 2 0,-3-4 32,3 4-24,-3-1 48,3 3-40,-4-2 8,4 2-16,-3-1-80,3 4 32,-3-2-8,3 2 24,-3 1 16,2 0 0,-4 0 0,4 1 0,-2 0 0,1 1 0,0-2 0,-2 4 0,2-2-24,1 3 16,-2-3-8,3 2 0,-3-3 0,2 3 0,-4-3 16,5-1 0,-2 0 0,2 3 0,-3-4-24,6 0 16,-3-2-8,0 0 0,0-1 16,1 1 0,-1-1 0,1 0 0,1-4 0,1 5 0,-2-5 0,0 3 0,1-5 0,1 2 0,0-4 0,2 3 0,-2-4 0,1 2 0,1 2 32,-3 1-16,0-2 64,1 3-48,-2 0 80,1 2-64,-2 0 40,0 2-48,0-2 0,0 2-24,0 0-32,0 0 8,0 0-8,0 0 0,-2 0 32,2 3-8,-1 0-8,-1 1 8,-1 0-32,2 3 16,-3-2-8,2 0 0,-2 1-88,2 2 48,-4-2-112,6 1 96,-4-1-16,2 2 48,-2-3 8,1 2 16,0-1 16,2-1 0,-3 1 16,4-3-8,-2-1-8,2 3 8,-4-1-8,4-2 0,0-1 0,0 0 0,-2-1 0,2 2 0,-1-2 0,2 0 0,-1 0-24,0 0 16,0 0-16,0 0 16,0 0-64,0 0 40,0 0-24,0 0 32,0-2 32,0 2 0,0-2-8,2 0 8,-2-5-8,5 4 0,-4-1 16,3-2-8,-2 1-8,3-1 8,-4 1-32,2 2 16,-1-3 8,-1 3 0,0-2 16,1 1-8,-2 0-8,4 1 8,-3 0-8,0 0 0,1-1 0,0 3 0,-1-2 0,0 3 0,-1-2 16,2 2-8,-2-3-8,3 3 8,-3-1-8,1 1 0,-1-2 0,1 4 0,-1-4 16,2 2-8,-2 0-24,1 0 8,-1-2-8,2 2 0,-1-1 16,1 1 0,-1-2 0,2 2 0,-2-1 0,1 1 0,-1-2 0,1 2 0,-1 0 0,1 0 0,-2 0 16,1 0-8,-1 0 0,0 2 8,0-1-8,-1 1 32,1 1-24,-2 0-8,1 2 0,-2-1-32,1 3 16,-3-2 8,3 3 0,-2-4 0,2 3 0,-3-2 0,3 0 0,-2 1 16,2-3-8,0 0 32,-2 2-24,2-2 32,2-1-32,-1-2 32,2 0-32,-2 0 32,1 1-32,-1-1 8,2 0-8,-1 0-8,-1 0 8,-1 0-8,-1 0 16,3 0-16,-1 0-8,2 0 8,-2 0 8,1 0-8,-3 0-24,6 0 8,-3 0-8,0 0 0,-3 0 16,1 0-24,4 0 16,-2 0-32,0 0 24,-2 0-8,2 3 8,-2-2 0,2 1 0,-3-2 0,6 0 0,-3 0-24,0 0 24,0 0 8,0 0 24,0 0-8,1 0 0,-1 2-8,1-2 0,1 0 0,1-2-24,-1 2 16,0-2 8,1 2 0,-2-3 0,1 2 0,2-2 16,-2 2-8,0-4 32,0 4-24,-1-2 8,0 2-8,1-2-16,1-1 8,-2 1-8,0 1 0,1 0 0,-1 1 0,1-3 0,-1 4 0,-1-2-24,0 2 16,0-3 40,0 3-16,0-2 8,0 4-8,0-2 8,0 0-16,0 0 0,-1 0-32,1 3 16,-3-1-8,1 3 0,0-3 0,2 3 0,-5-1-56,5-2 40,-2 0-56,2 1 48,-2-2-72,2 2 72,-2 0-56,1-1 56,-4-1 16,5 2 24,-3-2 0,2 3 0,-3-1 0,4-1 0,-2-1 16,2 1-8,-5-2 16,5 2-16,-2-1 16,2 0-16,-4-1-24,4 0 8,-2 0 8,-2 0 0,2 0 0,2 1 0,-4-1 0,4 3 0,-2-3 0,2 1 0,-1-1 0,1 1 0,-3-1 0,6 0 0,-3 0-40,0 0 24,0 0 8,0-1-16,1 0 16,0-3 8,0 3 0,2-4 16,0 3-8,1-4-8,-1 1 8,1 1-32,2 1 16,-4-4 8,3 5 0,-2-4 16,2 4-8,-2-2-24,1 3 8,1-1 8,-1-1 0,-1 1 0,0 2 0,1-2 0,-1 2 0,-2-1 0,1 2 0,-1-1 16,1 0-8,-2 0 80,0 0-40,0 0 40,0 0-48,0 0-32,0 0-16,-2 2 24,2 0-8,-1-2-24,1 3 8,-2-2 8,2 0 0,-3 0 16,2 2-8,-3-2-8,2 1 8,-2 2-32,2-2 16,-3-1 24,3 2-8,-2-2-8,2 3 8,-4-2-8,6-1 0,-3 0 0,2 0 0,-3-1 0,4 1 0,-1-1-24,1 1 16,-1-1 8,-2 2 0,0-2 0,2 1 0,-2-1 0,3 2 0,-1-2 0,1 2 0,-1-2 0,1 2 0,-1-2 0,2 0 0,-1 0-24,0 0 16,0 0-32,0 0 24,0-2-8,0 2 8,0-4 32,1 3-8,0-3-8,2 1 8,-1-6 8,3 5-8,-3-7 16,3 2-16,-2-3-24,3 4 8,-1-3 24,1 3-8,-4 2 16,1 1-16,-1 1-8,-1 1 8,1 1-32,-1 0 16,-1-1 8,3 3 0,-3-2 0,0 0 16,1 4-8,-1-2 0,0 0 8,0 0-8,0 0 0,-1 0-8,1 2 0,-3 1 0,3 1 0,-3-1 0,3 1 0,-1 1-24,1-1 16,-3 0-32,3 2 24,-2-2-64,2 3 48,-1-4-40,0 2 40</inkml:trace>
  <inkml:trace contextRef="#ctx0" brushRef="#br0" timeOffset="3">570-810 192,'0'-2'88,"0"2"-72,-1 0-16,-2 0-40,6 0 16,-3 0 16,0-1 24,0 1-8,0-1 80,0 2-40,0-1 64,0 0-64,0 0-8,0 0-24,0 0-8,-3 1-8,1 1 0,1 3 0,-3-3 0,1 1 16,-1 0 8,2 2 8,-2-2 0,2 1 16,-3 1-24,1 0-16,0 1-24,-2 1 8,2 2 24,-2-1 8,2 0 8,-1 0 16,1 0-24,-2-3-16,4 0 16,-2 1 16,2-3 0,0 0 0,-1 0-24,3-3 8,0 2 0,0-2-32,-1 0-8,0 3 8,-2-1 16,3-1-40,-2 0 8,1 2 8,1-3 24,-1 3 0,-2-3 0,3 0-32,0 0 16,0 0-80,0 0 48,0 0-72,0 0 64,0 0-152,0 0 112,0-4-136,0 2 128</inkml:trace>
  <inkml:trace contextRef="#ctx0" brushRef="#br0" timeOffset="4">517-675 320,'0'0'128,"0"0"-96,-1 0-16,1 0 16,-1 0 24,0 4 48,-1-4-56,-1 0-8,-1 2-24,2-1-16,1 0 8,-4 1-8,5-1 16,-3 1 8,0-2-8,1 2-16,1 0 8,-2 0 8,2-2-8,1 0 16,0 0 0,-3 0-8,0 2-8,3-2 8,-2 1-24,2-1 0,-3 2 24,1-2 8,1 1 8,-1-1 16,0 2-40,2-2-24,-3 0 8,1 0 16,-1 1 16,1-1 8,-3 2 0,4-2 16,0 0-24,0 0 0,1 0-32,-2 0 8,2-2 0,0 2 16,0 0-24,0 0 0,0 0-32,0 0 8,0 0-232,0 0-104</inkml:trace>
  <inkml:trace contextRef="#ctx0" brushRef="#br0" timeOffset="5">491-667 288,'0'0'104,"-1"2"-80,0-2 88,1 0 24,0 0-40,0 0 8,0 0-32,-4 1 0,3 1-24,-1-2-8,-3 4-8,3-2 16,-2-1 8,2 0 8,-3 0-32,2 1-8,0-1 8,1-1 0,-2 2-16,1-1-16,0 2 8,0-2 8,0 0-8,1 0 16,0-1-16,0 1 16,2-1 16,-1 0 32,1 0-32,0 0-8,0 0-16,0 0-8,0 0-48,0 0 8,0 0 0,0 0-8,0 0 32,0 0 0,1 1-16,1-1 16,0 0 8,1 2 16,0 0-8,2-2 16,1 0-32,-3 0-16,2-2 16,2 0 0,-1 2 8,0-1 16,-3 0-24,2 0-16,0 0 48,-2 1-16,1-1 0,-1 1 0,0-3 8,-1 3-8,0-1 16,0 2-16,-1-1 0,-1 0 8,0 0-8,0 0-24,0 0 8,0 0-8,0 0 0,0 0 32,0 0-8,0-1-40,0 1 16,-1-2-24,1 2 16,-2-1 0,2 2 8,-4-1 16,1 0 0,-1 0-24,1 0 16,0 0-8,-2 0 0,0 0 16,3 0 0,-4 0-24,4 0 16,-4 0 24,0 2-8,-1-1 16,1 2-16,-1-3-8,0 1 8,1-1-240,2 0 128,-2 0-344,3 0 248</inkml:trace>
  <inkml:trace contextRef="#ctx0" brushRef="#br0" timeOffset="6">549-731 128,'3'-5'64,"-2"2"-48,2-2 8,-3 1 24,2 0 24,0-1 16,2-1-24,-3-1 0,0 0-8,1 3 8,0 1-32,-2-2-24,2 1 0,0 0 8,0 2 80,-1-3 56,-1 4-32,0 0 0,0 0-72,0-1-16,0 2-40,0 0 24,0 3-24,-1 2 0,1-1-8,-2 1 0,0 3 0,0-1 0,2 2 48,-2 1 16,0-2-40,2-1-16,0 0-24,-1-1 24,1-1 0,0 3 24,0-2-8,0-3-8,0 2-16,0-3 8,0 2 8,0-4-24,0 0 16,0 0 24,0-1-24,0-3 0,0 1 8,0-1 16,1-2-24,-1 0 0,2-1 24,0-1 8,-2 0-48,0-3 0,0 0 24,0 2 16,0 1-24,0 2-8,0-1 8,0 2 0,2 0 8,0 1 16,-2 1-8,0-2-8,0 3 8,0 0-8,0 1 0,0 0 16,0 1-24,0 0-16,0 0 16,0 1 16,0 0 0,0 1-8,0 0-32,0 3-16,0-2 40,0 2 16,0 2 8,0-1-16,0 2 24,0-1 0,0 2-8,0 2-16,0-4-16,0 1 8,0-1 8,0 0 0,0 0 0,0-1 0,0 0-24,0 0 16,0-1 8,0-2 0,0 2 16,0-1 8,0 0-32,0-2 8,0 2 0,0-2 16,0-2-48,0 0-8,0 3-8,0-3 32,0 0 8,0 0 24,0 0-24,0 0 0,0 0-8,0 0 0,0 0 32,0 0 8,0 0-32,0 0 24,0 0-80,0 0-32,0 0 8,0 0 32,0 0-56,0 0-8,2-3-64,-1-1-16</inkml:trace>
  <inkml:trace contextRef="#ctx0" brushRef="#br0" timeOffset="7">491-818 416,'-2'0'176,"2"0"-144,-4 1 56,2-1 48,2 1-72,-4-1 40,4 3-64,-3-3 16,2 1-32,-4-1 24,2 1-32,-4 0 32,4 2-32,-5-2 8,3 2-8,-3 1 24,2-2-24,-1-1 8,3 0-8,-1 1-48,4 0 16,-1-2-24,2 0 16,0 0 16,3 0 8,2-2 0,2 0 0,0 0 0,1 0 0,1-5 0,1 2 0,0-4-72,-1 4 40,1-2-80,2 1 72,-1 0-8,-5 3 32,2-1 16,-2 3 0,-3-3 0,3 4 0,-5-1 16,2 1-8,-2 1 0,-2-1-48,1 4 24,-2-2 24,1 1 0,-2 0 16,1 1-16,-3-2-8,2 2 8,-2-2-8,3 2 0,-4-1 0,4-1 0,-4 1 0,1 1 0,0 0 16,3-1-8,-5 1-8,2 3 8,-2-4-8,3 3 0,-5 0 0,3 1 0,-3-1 0,1 2 0,-2-4 0,5-1 0,-4 0 0,3-1-24,1 3 16,1-4-8,2 0 0,1 0 16,1-1-24,0 0 0,0 0 16,1-1 16,1 0-16,2-2 0,1 0 8,1 1 16,0-3-24,2 0 0,1-1 8,-1 3 0,-1-2 16,-2-2 8,2 4-32,-3-2-8,2 0 8,-1 2 0,-2-1 8,1 1 0,-2 2 0,2-2-40,-3 3 24,0-1-136,0 1 88,-1-1-80,3 2 80,-3-1 24,0 0 16,0 0 40,0 0-8,0 0 16,-3 1-16,2 2 0,-1-1 8,-2 2-8,2-2 48,1 0-32,-3-1 96,3 0-64,-5 1 56,4 0-56,-6 0 72,2-2-72,0 3 80,-1-2-80,-1 0-8,1 0-32,0 0-16,1 0 8,0 1-8,3 1 0,-1-3-128,3 0 72,1 0-312,1 0 208</inkml:trace>
  <inkml:trace contextRef="#ctx0" brushRef="#br0" timeOffset="8">389-775 448,'-3'0'176,"3"0"-144,-5 2 56,1-2 0,4 2-48,-2-2-24,1 3-8,-5 2-8,5-1 0,-3-1 0,4 1 0,-2-4 0,2 2 0,-4-2-40,8 0 24,-4 0-24,2 0 16,2 0 32,0-2 0,2-3-8,0 0 8,4-4 24,-3 3-16,0-1 8,0 1-8,-3 1 112,0 3-72,-2-1 120,1 1-104,-4 2-32,1 2-24,-5 1-40,2 1 16,-4 2 24,3 0-8,-3 2-8,1 2 8,0-3-48,1-1 24,2-1-200,0 1 112,1-3-288,1 1 224</inkml:trace>
  <inkml:trace contextRef="#ctx0" brushRef="#br0" timeOffset="9">490-698 128,'0'0'64,"0"0"-48,0 0-24,0 0-16,0 1 16,0 0 0,1 0 8,2 0-24,0 1 16,1-1 8,-2 0 0,4-1 0,0 2 0,0-2 16,1 0-8,0-2-24,1 2 8,-2-1 24,3 0-8,-3-2 16,0 3-16,-1-2 32,-1 2-24,1-1 184,-3 2-104,-2-1 152,2 0-144,-4 0-32,2 0-48,-2 0-24,0 0 8,-4 0-32,2 2 16,-3 1-8,3-1 0,-2 2 16,0-1 0,0-1-24,4 1 16,-4 1-8,5-1 0,-3-2 32,3 0-8,-2 0-8,3 0 8,-2 1-48,4 1 24,-2 0 8,0 0 8,0-1-24,2 1 16,-1-2 24,0 2-8,1-3-8,1 0 8,0 0-32,1 0 16,-1-3 8,1 2 0,2-2-24,0 3 16,-2-2 8,3 1 0,-3-4-144,2 5 80,-3-2-184,0 2 136</inkml:trace>
  <inkml:trace contextRef="#ctx0" brushRef="#br0" timeOffset="10">631-716 416,'0'0'176,"0"0"-144,-3 2-32,0 1-40,3 0 16,-1 1 24,0-1 8,-3 4 16,4-2-16,-2 0-24,2 0 8,-5-2-8,5 2 0,-1-4 32,1 2-8,-1-3-96,2 0 56,-1 0-152,0 0 104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371E7-B260-4BDD-9A71-A27AC5F3A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434D4-DF7E-4FB9-9FCE-AFDB30525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31FA4-B7A2-4D80-9330-5A3606ACF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EB58-7878-498D-8AF2-AB9A208E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F093D-BD99-45E5-B87E-16898A33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91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DDA25-F7F4-4CF6-830B-A789244D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21EB0B-AD29-41D2-88E6-B39B55DFC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34AD0-F2CC-4118-81C6-0C328B7A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E1C79-0568-49A1-B630-99F53566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DDA0A-874A-4D62-A401-0E07627C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4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BEC35A-C046-4865-BE24-DC9300DF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C9D82-D8A0-4690-9F80-6B614BE59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F403A-7708-47C9-AF8D-68A52E71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2DB88-2A40-4529-B10D-C101FBA7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C4E4BC-9CDF-4F87-A9D6-B3E96DF9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34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DE392-AAC4-44D7-ABC8-97BFA108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4E5E8-CBBE-4B70-80C0-6B3996CAC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E5063-81B8-42B7-81FA-469D8F53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0BEFE-B393-4047-90BC-4D7E0061E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43DE-CC39-4896-8089-F02EDCE8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2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C06F0-BAFB-4BD3-8F41-BC18EDCB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67169-FADE-4A11-8F9F-C2F31BD8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AC701-4AC3-47E7-9053-66CA0C67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9D362-5818-4F51-BD09-5DA8528E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49D231-CAB6-44B1-B4DC-5E2FF642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10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B3721-D2CE-49D3-B682-291818BC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3DCEE-1DCD-4124-954D-09821AC70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746E2A-8D45-4A11-83F1-03960233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EAED7-2FE3-4843-B455-9DA7D972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C39ED-BC7B-4072-A8D6-4B0E4B5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23B802-6164-432A-8907-113EB177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EF114-98D3-4E7E-B2B2-D7FE18E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71662-4508-45F9-83D6-168C0CE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F732B5-5E06-45E4-B007-0EFFBCA1D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DF1B35-74F6-4086-B86A-6B9FC5BDB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CF90E-B8A6-4A03-9E2C-00531D477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1F0556-0DCB-42ED-878A-94CA0C4A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4FA64A-D0A6-497E-942D-92E5A27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69E3C1-2836-4063-81C1-085B7F0A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7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0F79E-9B32-4A9B-A0A5-836484C2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57E414-5EF0-4901-B0A4-0FD2F769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6699D0-F5EE-44CD-92A3-57B23645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9F69B9-355E-4E3E-A41C-D0DCA4C4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4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E69F1-2DD3-4E0A-AD57-F8191C06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132D9-EEC1-4598-A4AB-9636F341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DE320F-1999-4E30-923D-1201888D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01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2A7B-E175-4537-8FC2-75A32E0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08062D-B879-4BD0-A421-B532712B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30B011-A95A-4B05-810F-2A92F1BFA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33DE1-4930-4E68-A964-F235B595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46E5-8155-446B-A5E3-027B889D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DC6A6-0A8C-42EA-BA41-1EAF9843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8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39B52-D3A0-410F-98DC-38D086E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43876-3190-4344-829B-85099E26C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75632-8CCA-428B-8FF7-94AEFE56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4B1EF-3B06-4081-A4C5-9526A1D3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573B5C-CAE7-45A4-A032-F4A4A9FD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7F7578-17BF-404E-8501-107F0090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133091-3836-4A4B-972A-0332A4F8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F57FE-F327-40A5-8398-0D31B3C2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8669C-6D33-4808-88B2-0BD738032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294A2-E8EE-44BE-8E04-6BE141B1FF2A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E275B-8E20-45B7-AD3B-419A42C16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B6833-D1FA-4107-AE69-C9B9F02D9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BC40D-2C0A-4D43-A528-472EF34A0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6B6FBA-7181-4221-863D-580A30340199}"/>
              </a:ext>
            </a:extLst>
          </p:cNvPr>
          <p:cNvSpPr txBox="1"/>
          <p:nvPr/>
        </p:nvSpPr>
        <p:spPr>
          <a:xfrm>
            <a:off x="2440112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1AEB7E-0395-4835-AC4B-5710A9E2FF38}"/>
              </a:ext>
            </a:extLst>
          </p:cNvPr>
          <p:cNvSpPr txBox="1"/>
          <p:nvPr/>
        </p:nvSpPr>
        <p:spPr>
          <a:xfrm>
            <a:off x="2440112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EFB879-8342-4550-BF09-42CD6678BC56}"/>
              </a:ext>
            </a:extLst>
          </p:cNvPr>
          <p:cNvSpPr txBox="1"/>
          <p:nvPr/>
        </p:nvSpPr>
        <p:spPr>
          <a:xfrm>
            <a:off x="2440112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5B9C4D-B519-47F1-85CB-EDB22A0FDED5}"/>
              </a:ext>
            </a:extLst>
          </p:cNvPr>
          <p:cNvSpPr txBox="1"/>
          <p:nvPr/>
        </p:nvSpPr>
        <p:spPr>
          <a:xfrm>
            <a:off x="5373384" y="2512031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开始游戏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AE3A3BF-4CAB-4E1B-B1FD-08F83C67225D}"/>
              </a:ext>
            </a:extLst>
          </p:cNvPr>
          <p:cNvSpPr txBox="1"/>
          <p:nvPr/>
        </p:nvSpPr>
        <p:spPr>
          <a:xfrm>
            <a:off x="5373384" y="329629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退出游戏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D45A3-D575-43CF-B16F-D56FC48DCDAF}"/>
              </a:ext>
            </a:extLst>
          </p:cNvPr>
          <p:cNvSpPr txBox="1"/>
          <p:nvPr/>
        </p:nvSpPr>
        <p:spPr>
          <a:xfrm>
            <a:off x="5373384" y="4219622"/>
            <a:ext cx="293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FF0000"/>
                </a:solidFill>
                <a:latin typeface="方正粗活意简体" panose="02000000000000000000" pitchFamily="2" charset="-122"/>
                <a:ea typeface="方正粗活意简体" panose="02000000000000000000" pitchFamily="2" charset="-122"/>
              </a:rPr>
              <a:t>关于作者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898B3DB-8007-4719-8BD1-0DC954227AA9}"/>
              </a:ext>
            </a:extLst>
          </p:cNvPr>
          <p:cNvSpPr txBox="1"/>
          <p:nvPr/>
        </p:nvSpPr>
        <p:spPr>
          <a:xfrm>
            <a:off x="3524036" y="693506"/>
            <a:ext cx="49007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Curlz MT" panose="04040404050702020202" pitchFamily="82" charset="0"/>
              </a:rPr>
              <a:t>Adaptation</a:t>
            </a:r>
            <a:endParaRPr lang="zh-CN" altLang="en-US" sz="6600" dirty="0">
              <a:latin typeface="Curlz MT" panose="040404040507020202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332C55-0933-4410-8984-481D0DD9DD27}"/>
              </a:ext>
            </a:extLst>
          </p:cNvPr>
          <p:cNvSpPr txBox="1"/>
          <p:nvPr/>
        </p:nvSpPr>
        <p:spPr>
          <a:xfrm>
            <a:off x="8378575" y="1083924"/>
            <a:ext cx="2352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李宬睿 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2016141021030</a:t>
            </a: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侯牧村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焦炳祎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王胜男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何天其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577E09-01A8-4744-AFA3-390D868113C0}"/>
              </a:ext>
            </a:extLst>
          </p:cNvPr>
          <p:cNvCxnSpPr>
            <a:cxnSpLocks/>
          </p:cNvCxnSpPr>
          <p:nvPr/>
        </p:nvCxnSpPr>
        <p:spPr>
          <a:xfrm>
            <a:off x="1407560" y="1685925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46B012-EB52-4BED-9F5D-4FC935BA6A90}"/>
              </a:ext>
            </a:extLst>
          </p:cNvPr>
          <p:cNvCxnSpPr>
            <a:cxnSpLocks/>
          </p:cNvCxnSpPr>
          <p:nvPr/>
        </p:nvCxnSpPr>
        <p:spPr>
          <a:xfrm flipV="1">
            <a:off x="1407560" y="2207232"/>
            <a:ext cx="0" cy="39600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0B255F5-AB9C-4D95-B2E3-F318EEB0DD72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2600" y="4320178"/>
              <a:ext cx="297406" cy="9360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0B255F5-AB9C-4D95-B2E3-F318EEB0DD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457" y="42949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CE35C5AF-3FB2-4E32-A4FC-9807329C421F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4519378"/>
              <a:ext cx="297406" cy="9360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CE35C5AF-3FB2-4E32-A4FC-9807329C42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44941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846A2424-5FCE-4E9E-9A77-66B80DB63864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4718578"/>
              <a:ext cx="297406" cy="936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846A2424-5FCE-4E9E-9A77-66B80DB63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46933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72BAF1F-1283-4935-874D-43C7B9D5453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4917778"/>
              <a:ext cx="297406" cy="936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72BAF1F-1283-4935-874D-43C7B9D545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48925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95A1FC6-9F46-481E-AC95-52F3D26B4193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5116978"/>
              <a:ext cx="297406" cy="9360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95A1FC6-9F46-481E-AC95-52F3D26B41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50917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748A1E6D-603E-4459-AD33-5EF826E354BE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36297" y="5316178"/>
              <a:ext cx="297406" cy="9360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748A1E6D-603E-4459-AD33-5EF826E35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154" y="5290978"/>
                <a:ext cx="34769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2AD19CD5-72B2-44DC-93BB-95DDFDFE503B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527367" y="5515378"/>
              <a:ext cx="297406" cy="9360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2AD19CD5-72B2-44DC-93BB-95DDFDFE50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224" y="5490178"/>
                <a:ext cx="347692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71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28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方正粗活意简体</vt:lpstr>
      <vt:lpstr>幼圆</vt:lpstr>
      <vt:lpstr>Arial</vt:lpstr>
      <vt:lpstr>Curlz MT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宬睿 李</dc:creator>
  <cp:lastModifiedBy>宬睿 李</cp:lastModifiedBy>
  <cp:revision>16</cp:revision>
  <dcterms:created xsi:type="dcterms:W3CDTF">2019-12-12T05:52:36Z</dcterms:created>
  <dcterms:modified xsi:type="dcterms:W3CDTF">2019-12-14T15:21:33Z</dcterms:modified>
</cp:coreProperties>
</file>