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371E7-B260-4BDD-9A71-A27AC5F3A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7434D4-DF7E-4FB9-9FCE-AFDB30525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31FA4-B7A2-4D80-9330-5A3606AC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AAEB58-7878-498D-8AF2-AB9A208E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0F093D-BD99-45E5-B87E-16898A33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91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DDA25-F7F4-4CF6-830B-A789244D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21EB0B-AD29-41D2-88E6-B39B55DFC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34AD0-F2CC-4118-81C6-0C328B7A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E1C79-0568-49A1-B630-99F53566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DDDA0A-874A-4D62-A401-0E07627C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4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BEC35A-C046-4865-BE24-DC9300DF9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1C9D82-D8A0-4690-9F80-6B614BE59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1F403A-7708-47C9-AF8D-68A52E71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2DB88-2A40-4529-B10D-C101FBA7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C4E4BC-9CDF-4F87-A9D6-B3E96DF9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34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DE392-AAC4-44D7-ABC8-97BFA108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4E5E8-CBBE-4B70-80C0-6B3996CAC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E5063-81B8-42B7-81FA-469D8F535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0BEFE-B393-4047-90BC-4D7E0061E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5543DE-CC39-4896-8089-F02EDCE8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8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C06F0-BAFB-4BD3-8F41-BC18EDCB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C67169-FADE-4A11-8F9F-C2F31BD83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AC701-4AC3-47E7-9053-66CA0C67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C9D362-5818-4F51-BD09-5DA8528E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49D231-CAB6-44B1-B4DC-5E2FF642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10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B3721-D2CE-49D3-B682-291818BC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3DCEE-1DCD-4124-954D-09821AC70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746E2A-8D45-4A11-83F1-03960233B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3EAED7-2FE3-4843-B455-9DA7D972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6C39ED-BC7B-4072-A8D6-4B0E4B52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23B802-6164-432A-8907-113EB177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05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EF114-98D3-4E7E-B2B2-D7FE18EE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071662-4508-45F9-83D6-168C0CE8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F732B5-5E06-45E4-B007-0EFFBCA1D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DF1B35-74F6-4086-B86A-6B9FC5BDB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5CF90E-B8A6-4A03-9E2C-00531D477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1F0556-0DCB-42ED-878A-94CA0C4A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4FA64A-D0A6-497E-942D-92E5A277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69E3C1-2836-4063-81C1-085B7F0A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0F79E-9B32-4A9B-A0A5-836484C2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57E414-5EF0-4901-B0A4-0FD2F769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6699D0-F5EE-44CD-92A3-57B23645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9F69B9-355E-4E3E-A41C-D0DCA4C4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4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3E69F1-2DD3-4E0A-AD57-F8191C06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4132D9-EEC1-4598-A4AB-9636F341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DE320F-1999-4E30-923D-1201888D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01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D2A7B-E175-4537-8FC2-75A32E0E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08062D-B879-4BD0-A421-B532712B6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30B011-A95A-4B05-810F-2A92F1BFA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633DE1-4930-4E68-A964-F235B595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EF46E5-8155-446B-A5E3-027B889D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2DC6A6-0A8C-42EA-BA41-1EAF9843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48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39B52-D3A0-410F-98DC-38D086E4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643876-3190-4344-829B-85099E26C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B75632-8CCA-428B-8FF7-94AEFE567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C4B1EF-3B06-4081-A4C5-9526A1D3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573B5C-CAE7-45A4-A032-F4A4A9FD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7F7578-17BF-404E-8501-107F0090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133091-3836-4A4B-972A-0332A4F80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7F57FE-F327-40A5-8398-0D31B3C2F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88669C-6D33-4808-88B2-0BD738032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294A2-E8EE-44BE-8E04-6BE141B1FF2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1E275B-8E20-45B7-AD3B-419A42C16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FB6833-D1FA-4107-AE69-C9B9F02D9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92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C6B6FBA-7181-4221-863D-580A30340199}"/>
              </a:ext>
            </a:extLst>
          </p:cNvPr>
          <p:cNvSpPr txBox="1"/>
          <p:nvPr/>
        </p:nvSpPr>
        <p:spPr>
          <a:xfrm>
            <a:off x="2440112" y="2512031"/>
            <a:ext cx="293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方正粗活意简体" panose="02000000000000000000" pitchFamily="2" charset="-122"/>
                <a:ea typeface="方正粗活意简体" panose="02000000000000000000" pitchFamily="2" charset="-122"/>
              </a:rPr>
              <a:t>开始游戏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1AEB7E-0395-4835-AC4B-5710A9E2FF38}"/>
              </a:ext>
            </a:extLst>
          </p:cNvPr>
          <p:cNvSpPr txBox="1"/>
          <p:nvPr/>
        </p:nvSpPr>
        <p:spPr>
          <a:xfrm>
            <a:off x="2440112" y="3296292"/>
            <a:ext cx="293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方正粗活意简体" panose="02000000000000000000" pitchFamily="2" charset="-122"/>
                <a:ea typeface="方正粗活意简体" panose="02000000000000000000" pitchFamily="2" charset="-122"/>
              </a:rPr>
              <a:t>退出游戏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EFB879-8342-4550-BF09-42CD6678BC56}"/>
              </a:ext>
            </a:extLst>
          </p:cNvPr>
          <p:cNvSpPr txBox="1"/>
          <p:nvPr/>
        </p:nvSpPr>
        <p:spPr>
          <a:xfrm>
            <a:off x="2440112" y="4219622"/>
            <a:ext cx="293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方正粗活意简体" panose="02000000000000000000" pitchFamily="2" charset="-122"/>
                <a:ea typeface="方正粗活意简体" panose="02000000000000000000" pitchFamily="2" charset="-122"/>
              </a:rPr>
              <a:t>关于作者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5B9C4D-B519-47F1-85CB-EDB22A0FDED5}"/>
              </a:ext>
            </a:extLst>
          </p:cNvPr>
          <p:cNvSpPr txBox="1"/>
          <p:nvPr/>
        </p:nvSpPr>
        <p:spPr>
          <a:xfrm>
            <a:off x="5373384" y="2512031"/>
            <a:ext cx="293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0000"/>
                </a:solidFill>
                <a:latin typeface="方正粗活意简体" panose="02000000000000000000" pitchFamily="2" charset="-122"/>
                <a:ea typeface="方正粗活意简体" panose="02000000000000000000" pitchFamily="2" charset="-122"/>
              </a:rPr>
              <a:t>开始游戏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AE3A3BF-4CAB-4E1B-B1FD-08F83C67225D}"/>
              </a:ext>
            </a:extLst>
          </p:cNvPr>
          <p:cNvSpPr txBox="1"/>
          <p:nvPr/>
        </p:nvSpPr>
        <p:spPr>
          <a:xfrm>
            <a:off x="5373384" y="3296292"/>
            <a:ext cx="293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0000"/>
                </a:solidFill>
                <a:latin typeface="方正粗活意简体" panose="02000000000000000000" pitchFamily="2" charset="-122"/>
                <a:ea typeface="方正粗活意简体" panose="02000000000000000000" pitchFamily="2" charset="-122"/>
              </a:rPr>
              <a:t>退出游戏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7D45A3-D575-43CF-B16F-D56FC48DCDAF}"/>
              </a:ext>
            </a:extLst>
          </p:cNvPr>
          <p:cNvSpPr txBox="1"/>
          <p:nvPr/>
        </p:nvSpPr>
        <p:spPr>
          <a:xfrm>
            <a:off x="5373384" y="4219622"/>
            <a:ext cx="293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0000"/>
                </a:solidFill>
                <a:latin typeface="方正粗活意简体" panose="02000000000000000000" pitchFamily="2" charset="-122"/>
                <a:ea typeface="方正粗活意简体" panose="02000000000000000000" pitchFamily="2" charset="-122"/>
              </a:rPr>
              <a:t>关于作者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898B3DB-8007-4719-8BD1-0DC954227AA9}"/>
              </a:ext>
            </a:extLst>
          </p:cNvPr>
          <p:cNvSpPr txBox="1"/>
          <p:nvPr/>
        </p:nvSpPr>
        <p:spPr>
          <a:xfrm>
            <a:off x="3524036" y="693506"/>
            <a:ext cx="49007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latin typeface="Curlz MT" panose="04040404050702020202" pitchFamily="82" charset="0"/>
              </a:rPr>
              <a:t>Adaptation</a:t>
            </a:r>
            <a:endParaRPr lang="zh-CN" altLang="en-US" sz="6600" dirty="0">
              <a:latin typeface="Curlz MT" panose="04040404050702020202" pitchFamily="8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332C55-0933-4410-8984-481D0DD9DD27}"/>
              </a:ext>
            </a:extLst>
          </p:cNvPr>
          <p:cNvSpPr txBox="1"/>
          <p:nvPr/>
        </p:nvSpPr>
        <p:spPr>
          <a:xfrm>
            <a:off x="8378575" y="1083924"/>
            <a:ext cx="2352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李宬睿 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2016141021030</a:t>
            </a: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侯牧村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焦炳祎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王胜男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何天其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9577E09-01A8-4744-AFA3-390D868113C0}"/>
              </a:ext>
            </a:extLst>
          </p:cNvPr>
          <p:cNvCxnSpPr>
            <a:cxnSpLocks/>
          </p:cNvCxnSpPr>
          <p:nvPr/>
        </p:nvCxnSpPr>
        <p:spPr>
          <a:xfrm>
            <a:off x="1407560" y="1685925"/>
            <a:ext cx="0" cy="3960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A46B012-EB52-4BED-9F5D-4FC935BA6A90}"/>
              </a:ext>
            </a:extLst>
          </p:cNvPr>
          <p:cNvCxnSpPr>
            <a:cxnSpLocks/>
          </p:cNvCxnSpPr>
          <p:nvPr/>
        </p:nvCxnSpPr>
        <p:spPr>
          <a:xfrm flipV="1">
            <a:off x="1407560" y="2207232"/>
            <a:ext cx="0" cy="3960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715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28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方正粗活意简体</vt:lpstr>
      <vt:lpstr>幼圆</vt:lpstr>
      <vt:lpstr>Arial</vt:lpstr>
      <vt:lpstr>Curlz MT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宬睿 李</dc:creator>
  <cp:lastModifiedBy>mucun hou</cp:lastModifiedBy>
  <cp:revision>13</cp:revision>
  <dcterms:created xsi:type="dcterms:W3CDTF">2019-12-12T05:52:36Z</dcterms:created>
  <dcterms:modified xsi:type="dcterms:W3CDTF">2019-12-14T13:21:35Z</dcterms:modified>
</cp:coreProperties>
</file>