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5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3F4B-5288-46AB-BA4B-C7A34D87F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6F7A17-DFE0-416D-893C-1E321FD82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8D5C4-6219-4F93-855C-77B30ADB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9D19-59C1-4D17-B002-BCCA7A1E4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7594D-FF84-4AD8-A57C-384CA1F4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AF15B-DB06-42EA-B9C0-9CB5AFCB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DAF-C665-4F67-B6FE-55D392E3E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6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D19F2-6F15-4F98-9E3E-2D4C8E8A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2426ED-8A63-4D78-9793-9E940AF3F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0E478-5132-4D32-91AA-485138B0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9D19-59C1-4D17-B002-BCCA7A1E4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CD744-B49F-4488-9CBA-6E174EA4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6457B-60CA-4787-ADB7-68060DC8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DAF-C665-4F67-B6FE-55D392E3E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8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4FABE1-B1E6-4333-B61A-757B2E8CB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A21945-22DD-4E97-BE1F-C11E9BCC8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AFD04-4550-4F34-9D36-3240E7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9D19-59C1-4D17-B002-BCCA7A1E4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48634-89B4-4F40-9BE2-0FF09ED6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466D8-D9CD-4BA2-9F8C-BB6DE942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DAF-C665-4F67-B6FE-55D392E3E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2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ED7F8-2556-4DAB-AFD3-1602E029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CFC1E-7D1D-43AC-A963-2E5CE716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3FF3B-934B-4B59-B638-1A736680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9D19-59C1-4D17-B002-BCCA7A1E4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0C94C-C9E6-4642-B09B-6ECA343D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49A9D-C8BC-4A59-947C-39623983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DAF-C665-4F67-B6FE-55D392E3E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5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EDE0B-59BD-4C25-9EE0-B3D5AEE8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47B2E-A3F6-4926-9DB0-0FA098E3D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FC253-62D2-4937-83B6-D58F1A44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9D19-59C1-4D17-B002-BCCA7A1E4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4CC10-1A48-4531-940A-AAB02406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10606-FB84-47DA-80BA-450D7EDB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DAF-C665-4F67-B6FE-55D392E3E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8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7F55-8AF9-49EB-91C5-98BBF5F6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CF3BA-9442-4684-92B2-2411189B1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4293EC-4A28-4CC8-859D-3905FC836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DD95B5-0B10-4795-AFC2-935809FB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9D19-59C1-4D17-B002-BCCA7A1E4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1A87FA-86CB-4E7E-9911-123C176B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7F461-B5D6-4B99-80AA-A02907BE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DAF-C665-4F67-B6FE-55D392E3E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1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BECB0-1210-4C4F-9F62-D438DD88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EB8575-147F-4B04-823D-B82C15A2D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DEE590-90E8-49BD-BCC7-C4EAA9C8A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C009B8-DC16-44D8-91B8-5AD5A5914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EDAFB1-C402-4533-8B79-2D4E5FDB3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5C48A8-2FF5-4403-B5C7-26A17A44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9D19-59C1-4D17-B002-BCCA7A1E4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5E73E-8BC4-4E1D-BA09-1EDD2283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969F85-4841-4CE1-8B88-6512D6C6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DAF-C665-4F67-B6FE-55D392E3E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5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3EDCF-EEEE-4371-A3ED-3F566B79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09566-7B04-4D36-A94E-34F7E88D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9D19-59C1-4D17-B002-BCCA7A1E4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1C05CB-7B7A-4929-B95F-EEFBACA4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0D8C4F-D02D-46E7-A1D7-F74D3778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DAF-C665-4F67-B6FE-55D392E3E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2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10DAA-6BC6-4385-B4C5-D79EC3D4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9D19-59C1-4D17-B002-BCCA7A1E4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08B1C4-40CF-46BC-B361-8FDE0869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04A165-8EB3-481D-B1ED-CA1D917E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DAF-C665-4F67-B6FE-55D392E3E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8122B-6BC0-4E21-996C-C0505AB0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1D3F9-A432-4587-A18F-DE8CD138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EE7DE5-6EE5-46DF-B45D-7A0C88646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6E412-1EA9-4694-8FDB-1E7806DE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9D19-59C1-4D17-B002-BCCA7A1E4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E8089-1EC6-4778-95A7-EEBF70E8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ABDF6-5EBB-4D91-9DA5-BAA63DB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DAF-C665-4F67-B6FE-55D392E3E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9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E3F9-DC0B-4ED1-B61C-D883C707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B0C01-BED5-4B33-8D51-630F30C28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AA793F-52DC-4D9C-A251-9EB93916A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07707-D73F-49C3-AE70-552C6AE8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9D19-59C1-4D17-B002-BCCA7A1E4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0FC9F-2E1B-4CE7-B52F-487B5416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CD086-A514-4919-9A1F-D5CA00CD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DAF-C665-4F67-B6FE-55D392E3E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4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0E8733-6385-45F0-8930-289C17E6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6F665-2766-4F20-A5D1-EBE0B560B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08458-4A95-48F8-B258-F53FBF5FD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9D19-59C1-4D17-B002-BCCA7A1E4B9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6D6B6-C8FE-4DF9-94FA-D6F288CF9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1F342-47DC-452D-85EA-7A0633EC9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3DAF-C665-4F67-B6FE-55D392E3E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D559D50-8303-43C8-A3FE-7FEE20E2BB9A}"/>
              </a:ext>
            </a:extLst>
          </p:cNvPr>
          <p:cNvGrpSpPr/>
          <p:nvPr/>
        </p:nvGrpSpPr>
        <p:grpSpPr>
          <a:xfrm>
            <a:off x="1585913" y="0"/>
            <a:ext cx="9020175" cy="6858000"/>
            <a:chOff x="1585913" y="0"/>
            <a:chExt cx="9020175" cy="6858000"/>
          </a:xfrm>
        </p:grpSpPr>
        <p:pic>
          <p:nvPicPr>
            <p:cNvPr id="1026" name="Picture 2" descr="Earth Radiation Components">
              <a:extLst>
                <a:ext uri="{FF2B5EF4-FFF2-40B4-BE49-F238E27FC236}">
                  <a16:creationId xmlns:a16="http://schemas.microsoft.com/office/drawing/2014/main" id="{F8A182E2-9640-48F9-AEB4-D659182B8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913" y="0"/>
              <a:ext cx="90201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F3EF1D0-B0AE-499E-AA6F-8675E9B030EE}"/>
                </a:ext>
              </a:extLst>
            </p:cNvPr>
            <p:cNvSpPr/>
            <p:nvPr/>
          </p:nvSpPr>
          <p:spPr>
            <a:xfrm>
              <a:off x="2809188" y="113122"/>
              <a:ext cx="6353666" cy="40535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61972D0-1081-4750-A389-DEC6A29E1DB6}"/>
                </a:ext>
              </a:extLst>
            </p:cNvPr>
            <p:cNvSpPr/>
            <p:nvPr/>
          </p:nvSpPr>
          <p:spPr>
            <a:xfrm>
              <a:off x="6315958" y="952106"/>
              <a:ext cx="1819374" cy="641023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005C"/>
                  </a:solidFill>
                </a:rPr>
                <a:t>地球向宇宙辐射能量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9C8B9E-217D-43FB-BC27-F00865672D30}"/>
                </a:ext>
              </a:extLst>
            </p:cNvPr>
            <p:cNvSpPr/>
            <p:nvPr/>
          </p:nvSpPr>
          <p:spPr>
            <a:xfrm>
              <a:off x="2809189" y="2254576"/>
              <a:ext cx="1792664" cy="102595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</a:rPr>
                <a:t>太阳入射地球总能量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7453AD8-5B78-4E27-8A06-C4195E49FDE6}"/>
                </a:ext>
              </a:extLst>
            </p:cNvPr>
            <p:cNvSpPr/>
            <p:nvPr/>
          </p:nvSpPr>
          <p:spPr>
            <a:xfrm>
              <a:off x="5213024" y="5670223"/>
              <a:ext cx="1137500" cy="1088796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</a:rPr>
                <a:t>地球反射的太阳能量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97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Haozheng Lyu</dc:creator>
  <cp:lastModifiedBy>Haozheng Lyu</cp:lastModifiedBy>
  <cp:revision>1</cp:revision>
  <dcterms:created xsi:type="dcterms:W3CDTF">2020-06-30T17:10:52Z</dcterms:created>
  <dcterms:modified xsi:type="dcterms:W3CDTF">2020-06-30T17:16:55Z</dcterms:modified>
</cp:coreProperties>
</file>