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DA61C-FF99-410E-8D1D-8992EA88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A4B316-A955-44E6-BD00-672421C8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9872F-3925-4CDF-AE08-FDECAD4A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88000-8850-4E6E-9655-88961BE6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20E9A-8DCA-4CCE-89A2-CBDA94D8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09E6-95D7-408B-994F-EBC0C8DD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CBBF-4E3B-4C4B-A323-B122F8B5C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0261B-C6C9-49B7-9DD9-FEE133E1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3C692-BD93-4B71-9A7B-CE1CE026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963C3-1689-4F4B-9998-0CA210CC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458363-F2F7-4F17-B596-5CE9CEEF6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ACE64-66A1-4B83-AF76-1907844A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90A94-9086-4C22-97C0-F0BB3DE9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B14E6-4E44-4D60-96A8-439F9A3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056DA-6BE7-4465-858D-CF0ED92F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B8C9-56D1-4994-A1EA-B1750C43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A3359-9DAD-42A5-A378-CFE6E76F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6F8CD-B59A-499E-B9BE-20C5B4F7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6A8F-C6F8-4476-BB8F-CE3229B3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AC0A2-1055-4954-B3D6-617D62B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6375A-8D53-49AB-92CC-9FE99A28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B8354-0941-42C8-9F9C-8B11FE41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500AB-040E-4A9F-B808-E736187F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6B4A8-D647-494F-B87B-0D5AE7BC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7B20F-1707-4AE8-A74C-43931433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1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AC089-4FAE-4488-9812-F1F265C3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77FC0-60CF-4F4D-994C-11CF64499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C5A0E-BA3F-46D3-B00D-49CB3F27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F28C1-552D-4C37-B46B-2CCEFE84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0DEA3-64DF-41B4-A998-765284AA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6B26C-356F-41BC-B0A2-2D90ACB7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D205A-7EDD-4198-B78D-42C385FA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EF85A-9D60-474F-926A-2C72B60E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47186-2FAF-4925-9047-483E3A7CA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3BD1E-B059-468D-A801-543B816EA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8D9F55-ABAD-41E5-AA73-12E2E6A0D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A72D1-42DA-4941-A20F-7F444FC4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E4D6F6-4329-421B-9DBF-351953B6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DAB8BA-AD99-4E68-9113-B0AA6BF0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F386-7224-4C72-9846-3613B10D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306BDC-4DF2-495D-A2E5-B76AF677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D3716F-1CC1-49C6-9CDB-A3C69AF2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62513D-1DFA-4D9A-AE64-9384468F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EC805-E377-4DF1-897F-904D7CD6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A5C53-D3B3-42BA-B33F-E80760F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156728-27FB-4068-8037-D5F27CDE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5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9C3FE-4609-4D89-85F5-5CAA0B09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B0965-1947-4BE3-824E-277088F03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A1039-BFC0-4742-A4E2-58E3471FA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7D66D-A8C1-49B8-B12A-98BF4858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F704D-8E41-43A7-8C6F-AE0EC77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28064-D3E8-4C5D-96BD-36A3AF5D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2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28991-5572-4F49-B63A-919AEE60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FEE483-46B4-4C0F-8CD1-2154E1B2C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CF8A0-3ACB-4F89-B1A1-63457EE7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93CA6-CABE-435B-B760-F68CD477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A551E-E579-4CC1-BC8B-F97A213A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56E09-DF9B-49F3-AA57-3A3CEB35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7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968A7-327C-4BFB-A888-35BEFA2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F3399-8C03-4D50-8249-889D373F0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43EED-3CEC-41D9-BDE0-0A7AA4AF7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2808-182C-4F1E-976A-9EC47F660A05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94212-5414-404B-BCDA-D0AA276E3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A1242-4234-4176-A18F-AF7FAE21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6EFC-1F83-4147-A0BB-768AC9D7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8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E0DF0-DE50-4ECA-BC3F-4E5C3BF34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19E54-6834-41D6-91A6-1D0A3FD73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5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3AC4F84-C0ED-47FF-BB1D-B1CFC733E7F4}"/>
              </a:ext>
            </a:extLst>
          </p:cNvPr>
          <p:cNvGrpSpPr/>
          <p:nvPr/>
        </p:nvGrpSpPr>
        <p:grpSpPr>
          <a:xfrm>
            <a:off x="705736" y="0"/>
            <a:ext cx="10106510" cy="6858000"/>
            <a:chOff x="931979" y="0"/>
            <a:chExt cx="10106510" cy="68580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B9C4E83-1D1B-4333-8CA8-54E87750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510" y="0"/>
              <a:ext cx="9884979" cy="6858000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891C019-4CEE-431C-8E8D-79BF676C254B}"/>
                </a:ext>
              </a:extLst>
            </p:cNvPr>
            <p:cNvSpPr/>
            <p:nvPr/>
          </p:nvSpPr>
          <p:spPr>
            <a:xfrm>
              <a:off x="8738648" y="471340"/>
              <a:ext cx="1847653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ysClr val="windowText" lastClr="000000"/>
                  </a:solidFill>
                </a:rPr>
                <a:t>碳氢化合物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48E190-D500-4693-B914-6A8ED42A30EA}"/>
                </a:ext>
              </a:extLst>
            </p:cNvPr>
            <p:cNvSpPr/>
            <p:nvPr/>
          </p:nvSpPr>
          <p:spPr>
            <a:xfrm>
              <a:off x="8738648" y="838986"/>
              <a:ext cx="1847653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ysClr val="windowText" lastClr="000000"/>
                  </a:solidFill>
                </a:rPr>
                <a:t>醛类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E69C47-F54C-4DC1-BF8D-0BC8E48CAD6D}"/>
                </a:ext>
              </a:extLst>
            </p:cNvPr>
            <p:cNvSpPr/>
            <p:nvPr/>
          </p:nvSpPr>
          <p:spPr>
            <a:xfrm>
              <a:off x="8738648" y="1206632"/>
              <a:ext cx="1847653" cy="471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ysClr val="windowText" lastClr="000000"/>
                  </a:solidFill>
                </a:rPr>
                <a:t>臭氧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E7FD5C-0207-44E3-B457-259A6AECBB76}"/>
                </a:ext>
              </a:extLst>
            </p:cNvPr>
            <p:cNvSpPr/>
            <p:nvPr/>
          </p:nvSpPr>
          <p:spPr>
            <a:xfrm>
              <a:off x="8738648" y="1698398"/>
              <a:ext cx="1847653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ysClr val="windowText" lastClr="000000"/>
                  </a:solidFill>
                </a:rPr>
                <a:t>二氧化氮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502E40-2FBF-498E-A4A8-A1C1DC656F47}"/>
                </a:ext>
              </a:extLst>
            </p:cNvPr>
            <p:cNvSpPr/>
            <p:nvPr/>
          </p:nvSpPr>
          <p:spPr>
            <a:xfrm>
              <a:off x="8738647" y="2086470"/>
              <a:ext cx="1847653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ysClr val="windowText" lastClr="000000"/>
                  </a:solidFill>
                </a:rPr>
                <a:t>一氧化氮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B9E0C7-E350-42C3-81B0-5542EC2DA963}"/>
                </a:ext>
              </a:extLst>
            </p:cNvPr>
            <p:cNvSpPr/>
            <p:nvPr/>
          </p:nvSpPr>
          <p:spPr>
            <a:xfrm>
              <a:off x="5308862" y="6320676"/>
              <a:ext cx="2524812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时间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(h)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13AC2A-D501-41A5-8EF3-BAD753D1442F}"/>
                </a:ext>
              </a:extLst>
            </p:cNvPr>
            <p:cNvSpPr/>
            <p:nvPr/>
          </p:nvSpPr>
          <p:spPr>
            <a:xfrm>
              <a:off x="2859464" y="5953030"/>
              <a:ext cx="2524812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清晨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1C28B6-D848-4437-9F93-D06A488ABB4E}"/>
                </a:ext>
              </a:extLst>
            </p:cNvPr>
            <p:cNvSpPr/>
            <p:nvPr/>
          </p:nvSpPr>
          <p:spPr>
            <a:xfrm>
              <a:off x="5545320" y="5953030"/>
              <a:ext cx="2524812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正午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ADD0746-8C06-4104-9214-ADFE99AA9C4E}"/>
                </a:ext>
              </a:extLst>
            </p:cNvPr>
            <p:cNvSpPr/>
            <p:nvPr/>
          </p:nvSpPr>
          <p:spPr>
            <a:xfrm>
              <a:off x="8400067" y="5962461"/>
              <a:ext cx="2524812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傍晚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BB77E2-BF5C-4CEA-84A5-B6DADCFE23C0}"/>
                </a:ext>
              </a:extLst>
            </p:cNvPr>
            <p:cNvSpPr/>
            <p:nvPr/>
          </p:nvSpPr>
          <p:spPr>
            <a:xfrm rot="16200000">
              <a:off x="-1363205" y="2295184"/>
              <a:ext cx="5430627" cy="840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ysClr val="windowText" lastClr="000000"/>
                  </a:solidFill>
                </a:rPr>
                <a:t>污染物浓度 （</a:t>
              </a:r>
              <a:r>
                <a:rPr lang="en-US" altLang="zh-CN" sz="2000" b="1" dirty="0">
                  <a:solidFill>
                    <a:sysClr val="windowText" lastClr="000000"/>
                  </a:solidFill>
                </a:rPr>
                <a:t>ppm</a:t>
              </a:r>
              <a:r>
                <a:rPr lang="zh-CN" altLang="en-US" sz="2000" b="1" dirty="0">
                  <a:solidFill>
                    <a:sysClr val="windowText" lastClr="000000"/>
                  </a:solidFill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84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1FAB7F-1CC2-49CC-833F-AE74EA54B4FD}"/>
              </a:ext>
            </a:extLst>
          </p:cNvPr>
          <p:cNvGrpSpPr/>
          <p:nvPr/>
        </p:nvGrpSpPr>
        <p:grpSpPr>
          <a:xfrm>
            <a:off x="2271860" y="505276"/>
            <a:ext cx="6004874" cy="5451522"/>
            <a:chOff x="2271860" y="505276"/>
            <a:chExt cx="6004874" cy="545152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E876750-62CC-4903-9C01-D23BE647A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748"/>
            <a:stretch/>
          </p:blipFill>
          <p:spPr>
            <a:xfrm>
              <a:off x="2271860" y="505276"/>
              <a:ext cx="6004874" cy="5451522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32BC1C0-B89D-4217-99AA-F280BC0F265E}"/>
                </a:ext>
              </a:extLst>
            </p:cNvPr>
            <p:cNvSpPr/>
            <p:nvPr/>
          </p:nvSpPr>
          <p:spPr>
            <a:xfrm>
              <a:off x="4017062" y="1653698"/>
              <a:ext cx="1197216" cy="45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ysClr val="windowText" lastClr="000000"/>
                  </a:solidFill>
                </a:rPr>
                <a:t>汽车尾气来源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C99FF2-CD8E-492D-8000-98E4378AB2B0}"/>
                </a:ext>
              </a:extLst>
            </p:cNvPr>
            <p:cNvSpPr/>
            <p:nvPr/>
          </p:nvSpPr>
          <p:spPr>
            <a:xfrm>
              <a:off x="4017062" y="2183717"/>
              <a:ext cx="1563605" cy="45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ysClr val="windowText" lastClr="000000"/>
                  </a:solidFill>
                </a:rPr>
                <a:t>尾气催化转化装置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C6095E-8105-4B33-B0BD-01B023975744}"/>
                </a:ext>
              </a:extLst>
            </p:cNvPr>
            <p:cNvSpPr/>
            <p:nvPr/>
          </p:nvSpPr>
          <p:spPr>
            <a:xfrm>
              <a:off x="4017062" y="2642329"/>
              <a:ext cx="1197216" cy="45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ysClr val="windowText" lastClr="000000"/>
                  </a:solidFill>
                </a:rPr>
                <a:t>消音器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EBBE57-2A40-44D9-90FD-641EA61735B3}"/>
                </a:ext>
              </a:extLst>
            </p:cNvPr>
            <p:cNvSpPr/>
            <p:nvPr/>
          </p:nvSpPr>
          <p:spPr>
            <a:xfrm>
              <a:off x="4017062" y="3109890"/>
              <a:ext cx="1197216" cy="45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ysClr val="windowText" lastClr="000000"/>
                  </a:solidFill>
                </a:rPr>
                <a:t>尾喷管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7287E2-370E-4839-BF74-3E55154111EB}"/>
                </a:ext>
              </a:extLst>
            </p:cNvPr>
            <p:cNvSpPr/>
            <p:nvPr/>
          </p:nvSpPr>
          <p:spPr>
            <a:xfrm>
              <a:off x="3867805" y="3670327"/>
              <a:ext cx="1197216" cy="45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ysClr val="windowText" lastClr="000000"/>
                  </a:solidFill>
                </a:rPr>
                <a:t>铂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D73CE7-633E-406E-8B1D-F447DCC04ACA}"/>
                </a:ext>
              </a:extLst>
            </p:cNvPr>
            <p:cNvSpPr/>
            <p:nvPr/>
          </p:nvSpPr>
          <p:spPr>
            <a:xfrm>
              <a:off x="4303009" y="4239713"/>
              <a:ext cx="1197216" cy="45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ysClr val="windowText" lastClr="000000"/>
                  </a:solidFill>
                </a:rPr>
                <a:t>铑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AB39D7-06EA-44B0-8286-F340B583DF0F}"/>
                </a:ext>
              </a:extLst>
            </p:cNvPr>
            <p:cNvSpPr/>
            <p:nvPr/>
          </p:nvSpPr>
          <p:spPr>
            <a:xfrm>
              <a:off x="3867805" y="5369536"/>
              <a:ext cx="1197216" cy="1511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ysClr val="windowText" lastClr="000000"/>
                  </a:solidFill>
                </a:rPr>
                <a:t>催化剂结构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452C33B-39C2-4E5B-91FE-1EF39ED34F09}"/>
                </a:ext>
              </a:extLst>
            </p:cNvPr>
            <p:cNvSpPr/>
            <p:nvPr/>
          </p:nvSpPr>
          <p:spPr>
            <a:xfrm>
              <a:off x="5259051" y="4352580"/>
              <a:ext cx="1197216" cy="913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ysClr val="windowText" lastClr="000000"/>
                  </a:solidFill>
                </a:rPr>
                <a:t>多孔陶瓷涂层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4D950B-D0DE-4D85-9FFE-C999FE486E92}"/>
                </a:ext>
              </a:extLst>
            </p:cNvPr>
            <p:cNvSpPr/>
            <p:nvPr/>
          </p:nvSpPr>
          <p:spPr>
            <a:xfrm>
              <a:off x="6197006" y="3630881"/>
              <a:ext cx="1655208" cy="458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ysClr val="windowText" lastClr="000000"/>
                  </a:solidFill>
                </a:rPr>
                <a:t>通往尾喷管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BD909AC-0418-42D7-8FD9-D7844D957B96}"/>
                </a:ext>
              </a:extLst>
            </p:cNvPr>
            <p:cNvSpPr/>
            <p:nvPr/>
          </p:nvSpPr>
          <p:spPr>
            <a:xfrm>
              <a:off x="6872140" y="1399412"/>
              <a:ext cx="1008040" cy="458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ysClr val="windowText" lastClr="000000"/>
                  </a:solidFill>
                </a:rPr>
                <a:t>尾气催化转化器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55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EE760D4-F4C9-4E35-ABE5-E9AFD67A1D24}"/>
              </a:ext>
            </a:extLst>
          </p:cNvPr>
          <p:cNvGrpSpPr/>
          <p:nvPr/>
        </p:nvGrpSpPr>
        <p:grpSpPr>
          <a:xfrm>
            <a:off x="2881460" y="995470"/>
            <a:ext cx="6095999" cy="5451522"/>
            <a:chOff x="6096000" y="703239"/>
            <a:chExt cx="6095999" cy="545152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E876750-62CC-4903-9C01-D23BE647A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224"/>
            <a:stretch/>
          </p:blipFill>
          <p:spPr>
            <a:xfrm>
              <a:off x="6245256" y="703239"/>
              <a:ext cx="5946743" cy="5451522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ECF4CAD-A4B5-4E33-A6B2-CB2716AC50D8}"/>
                </a:ext>
              </a:extLst>
            </p:cNvPr>
            <p:cNvSpPr/>
            <p:nvPr/>
          </p:nvSpPr>
          <p:spPr>
            <a:xfrm>
              <a:off x="8776356" y="5667082"/>
              <a:ext cx="1847653" cy="36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空气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b="1" dirty="0">
                  <a:solidFill>
                    <a:sysClr val="windowText" lastClr="000000"/>
                  </a:solidFill>
                </a:rPr>
                <a:t>燃料比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E3F62-CA45-4667-BE6C-25346559D92E}"/>
                </a:ext>
              </a:extLst>
            </p:cNvPr>
            <p:cNvSpPr/>
            <p:nvPr/>
          </p:nvSpPr>
          <p:spPr>
            <a:xfrm>
              <a:off x="9796022" y="5052767"/>
              <a:ext cx="1847653" cy="52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燃料过量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A5A2E89-8049-4456-8376-4F0B0B7C7778}"/>
                </a:ext>
              </a:extLst>
            </p:cNvPr>
            <p:cNvSpPr/>
            <p:nvPr/>
          </p:nvSpPr>
          <p:spPr>
            <a:xfrm>
              <a:off x="7233502" y="5052767"/>
              <a:ext cx="1847653" cy="52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空气过量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89D569-FA7C-4B8F-930E-60BF68C056F5}"/>
                </a:ext>
              </a:extLst>
            </p:cNvPr>
            <p:cNvSpPr/>
            <p:nvPr/>
          </p:nvSpPr>
          <p:spPr>
            <a:xfrm rot="16200000">
              <a:off x="5223869" y="2928120"/>
              <a:ext cx="2270913" cy="52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转化率 （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%</a:t>
              </a:r>
              <a:r>
                <a:rPr lang="zh-CN" altLang="en-US" b="1" dirty="0">
                  <a:solidFill>
                    <a:sysClr val="windowText" lastClr="000000"/>
                  </a:solidFill>
                </a:rPr>
                <a:t>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EC6A311-5DB1-462D-A2E7-E6FBBA58BDD5}"/>
                </a:ext>
              </a:extLst>
            </p:cNvPr>
            <p:cNvSpPr/>
            <p:nvPr/>
          </p:nvSpPr>
          <p:spPr>
            <a:xfrm>
              <a:off x="7343468" y="1607270"/>
              <a:ext cx="1498874" cy="315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ysClr val="windowText" lastClr="000000"/>
                  </a:solidFill>
                </a:rPr>
                <a:t>碳氢化合物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235639-DD53-4262-8E2D-AB7F3491894D}"/>
                </a:ext>
              </a:extLst>
            </p:cNvPr>
            <p:cNvSpPr/>
            <p:nvPr/>
          </p:nvSpPr>
          <p:spPr>
            <a:xfrm>
              <a:off x="7343468" y="1923068"/>
              <a:ext cx="526652" cy="315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7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53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Haozheng Lyu</dc:creator>
  <cp:lastModifiedBy>Haozheng Lyu</cp:lastModifiedBy>
  <cp:revision>5</cp:revision>
  <dcterms:created xsi:type="dcterms:W3CDTF">2020-06-29T13:46:11Z</dcterms:created>
  <dcterms:modified xsi:type="dcterms:W3CDTF">2020-06-29T19:46:06Z</dcterms:modified>
</cp:coreProperties>
</file>