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300AE-A7E2-49C2-90AB-F036312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248107-CD75-4C32-8450-1A36572FA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219BB-E73F-4F65-884A-7CC143C4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FDE1-E238-43E3-94D5-8B161B53138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D523F-27E7-4A71-B9AC-FE6B67E5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A5B6E-3956-45C5-BA4E-86C37D98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ECEC-CE37-44B3-A371-7527AFE98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85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25202-81FD-43A2-9973-B3019D3A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3C59C4-36E4-46FA-AF6A-A265D619F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19032A-4C74-4FA0-AB55-C7CA94C6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FDE1-E238-43E3-94D5-8B161B53138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EB6D12-00FA-441E-B5F4-C8B5C86F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D8F27-8854-456A-BBCA-D3249E1F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ECEC-CE37-44B3-A371-7527AFE98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8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5905D2-63C2-4612-A4DB-301EDEAA4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6809FE-3407-46D0-A1A7-32B0B5302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C0F18A-1044-4731-8610-105B6379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FDE1-E238-43E3-94D5-8B161B53138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3C513-F479-4480-B038-31497270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737AC-8252-43AB-A617-8830212F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ECEC-CE37-44B3-A371-7527AFE98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3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6F022-09E2-4D5F-B55D-D8E228FA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5D2536-2F01-4C60-A463-2DB62BBEA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A44618-C891-4A15-BEFD-65DFE882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FDE1-E238-43E3-94D5-8B161B53138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910713-F875-439F-94A5-5C8AD1FDC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DC7D30-A934-4072-95A4-D7A4E164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ECEC-CE37-44B3-A371-7527AFE98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57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E30F9-8BAD-4D66-83D8-A470C9AA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AB8978-7E06-4BED-BBE5-A69CB6898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D6980-BB32-4E75-821C-CD342080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FDE1-E238-43E3-94D5-8B161B53138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3342E7-A2DA-4205-84FB-38D5E206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B3058-142F-4417-8888-1CF418AC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ECEC-CE37-44B3-A371-7527AFE98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7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46C01-ED12-4658-AC01-73035772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1ED24-8D6F-4529-B20C-CED5B3422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A3291B-4FFA-410F-9601-E8F9D48E1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49FE99-3337-4476-906E-FA22F3E9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FDE1-E238-43E3-94D5-8B161B53138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2C908D-0AA5-4074-8E08-95507744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F93C31-7EBE-47DB-84A8-5B03FE59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ECEC-CE37-44B3-A371-7527AFE98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16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3444C-E97F-41C0-847C-575D55D8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56D988-32B0-4DA6-99F3-7A92EF8B2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C89025-612F-46AA-AD1C-AF6358793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215241-6006-4CFF-9CAD-C59723E40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F92106-4543-4D67-88A1-C69F08D16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B2A463-B642-41AC-8A9F-B8B79D7DC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FDE1-E238-43E3-94D5-8B161B53138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FB082A-612A-4C37-BDBF-50FB14E3A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F5E424-5ECF-457C-A9B7-80C22F83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ECEC-CE37-44B3-A371-7527AFE98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04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45202-B9F6-489B-BF7E-F30A0805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0D48C3-35D3-4040-8B30-A3AA91B95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FDE1-E238-43E3-94D5-8B161B53138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DDB915-0649-4C23-8F88-6BA3F49D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8C920B-9203-4635-8766-D571967E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ECEC-CE37-44B3-A371-7527AFE98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69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C05FE6-1517-4CFF-9EF8-C2A1D7CB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FDE1-E238-43E3-94D5-8B161B53138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BF368E-E6BA-4A81-B256-1501B4D1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412C8A-279E-4D54-B983-5A839A40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ECEC-CE37-44B3-A371-7527AFE98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35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B1E63-E03B-424E-BAB3-41F1A369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AB1EA-D14A-4AED-9A31-9BDD042FF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772938-B5C0-4E4B-810E-B1B25FAB9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2009CA-4349-457F-B0E5-00A39802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FDE1-E238-43E3-94D5-8B161B53138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40C0FE-2A94-4143-86B5-4F035443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6AEE66-21D1-4C14-87B2-CD9B67D7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ECEC-CE37-44B3-A371-7527AFE98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69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A39B1-C1AA-4D53-BBE5-C5FB0B010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09DFC0-347D-45CA-AEB8-97EDF3807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4C59A-960B-45F0-92DF-B35A8F65A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3FFA28-DA91-4C9F-939D-FAE88010D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FDE1-E238-43E3-94D5-8B161B53138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E75E7D-55B4-40C5-8A95-C09F2993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8A32FF-8320-48EC-B29D-1E520A0F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ECEC-CE37-44B3-A371-7527AFE98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85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4B2688-D7C1-44E5-959C-95885606E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81CC5B-3085-462D-A9CE-1802FCC80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575DA8-3633-4B65-BC19-D9B838F25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9FDE1-E238-43E3-94D5-8B161B53138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75F04-0E9E-44F1-88AC-02D38A961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46348-2409-417F-9A92-13E7B9E40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8ECEC-CE37-44B3-A371-7527AFE98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46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DDC1F03C-3CA2-460B-98E8-A212918BF30E}"/>
              </a:ext>
            </a:extLst>
          </p:cNvPr>
          <p:cNvGrpSpPr/>
          <p:nvPr/>
        </p:nvGrpSpPr>
        <p:grpSpPr>
          <a:xfrm>
            <a:off x="1293588" y="1251487"/>
            <a:ext cx="7747716" cy="2960578"/>
            <a:chOff x="1293588" y="1185500"/>
            <a:chExt cx="7747716" cy="296057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27DC43D-9FD9-4EEC-A074-EDB00D05E5F1}"/>
                </a:ext>
              </a:extLst>
            </p:cNvPr>
            <p:cNvSpPr txBox="1"/>
            <p:nvPr/>
          </p:nvSpPr>
          <p:spPr>
            <a:xfrm>
              <a:off x="3502800" y="118550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机理</a:t>
              </a:r>
              <a:r>
                <a:rPr lang="en-US" altLang="zh-CN" sz="2000" b="1" dirty="0"/>
                <a:t>Ⅰ</a:t>
              </a:r>
              <a:endParaRPr lang="zh-CN" altLang="en-US" sz="2000" b="1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34817669-F599-47FA-B717-6804B49CA986}"/>
                </a:ext>
              </a:extLst>
            </p:cNvPr>
            <p:cNvSpPr txBox="1"/>
            <p:nvPr/>
          </p:nvSpPr>
          <p:spPr>
            <a:xfrm>
              <a:off x="6670483" y="1185594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机理</a:t>
              </a:r>
              <a:r>
                <a:rPr lang="en-US" altLang="zh-CN" sz="2000" b="1" dirty="0"/>
                <a:t>Ⅱ</a:t>
              </a:r>
              <a:endParaRPr lang="zh-CN" altLang="en-US" sz="2000" b="1" dirty="0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B081FCE-B6F1-4455-B4C7-FD4D224446C1}"/>
                </a:ext>
              </a:extLst>
            </p:cNvPr>
            <p:cNvGrpSpPr/>
            <p:nvPr/>
          </p:nvGrpSpPr>
          <p:grpSpPr>
            <a:xfrm>
              <a:off x="2724640" y="2273430"/>
              <a:ext cx="2800270" cy="400110"/>
              <a:chOff x="1371599" y="1997529"/>
              <a:chExt cx="2800270" cy="400110"/>
            </a:xfrm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DE25F5E-051F-4AEE-AF29-04760A674E6D}"/>
                  </a:ext>
                </a:extLst>
              </p:cNvPr>
              <p:cNvSpPr txBox="1"/>
              <p:nvPr/>
            </p:nvSpPr>
            <p:spPr>
              <a:xfrm>
                <a:off x="1371599" y="1997529"/>
                <a:ext cx="9973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/>
                  <a:t>X + O</a:t>
                </a:r>
                <a:r>
                  <a:rPr lang="en-US" altLang="zh-CN" sz="2000" b="1" baseline="-25000" dirty="0"/>
                  <a:t>3 </a:t>
                </a:r>
                <a:endParaRPr lang="zh-CN" altLang="en-US" sz="2000" b="1" baseline="-25000" dirty="0"/>
              </a:p>
            </p:txBody>
          </p:sp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F154E350-4F9C-4C1E-BBF4-64FD0AA6AFEB}"/>
                  </a:ext>
                </a:extLst>
              </p:cNvPr>
              <p:cNvCxnSpPr>
                <a:cxnSpLocks/>
                <a:stCxn id="4" idx="3"/>
                <a:endCxn id="7" idx="1"/>
              </p:cNvCxnSpPr>
              <p:nvPr/>
            </p:nvCxnSpPr>
            <p:spPr>
              <a:xfrm>
                <a:off x="2368988" y="2197584"/>
                <a:ext cx="6115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49FDBD0-5956-43D9-827B-43CFB8D793DB}"/>
                  </a:ext>
                </a:extLst>
              </p:cNvPr>
              <p:cNvSpPr txBox="1"/>
              <p:nvPr/>
            </p:nvSpPr>
            <p:spPr>
              <a:xfrm>
                <a:off x="2980517" y="1997529"/>
                <a:ext cx="1191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/>
                  <a:t>XO + O</a:t>
                </a:r>
                <a:r>
                  <a:rPr lang="en-US" altLang="zh-CN" sz="2000" b="1" baseline="-25000" dirty="0"/>
                  <a:t>2 </a:t>
                </a:r>
                <a:endParaRPr lang="zh-CN" altLang="en-US" sz="2000" b="1" baseline="-25000" dirty="0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74E36E7-A9B2-41B7-9F23-900C50106D60}"/>
                </a:ext>
              </a:extLst>
            </p:cNvPr>
            <p:cNvGrpSpPr/>
            <p:nvPr/>
          </p:nvGrpSpPr>
          <p:grpSpPr>
            <a:xfrm>
              <a:off x="2658358" y="2864355"/>
              <a:ext cx="2761182" cy="400110"/>
              <a:chOff x="1371599" y="1997529"/>
              <a:chExt cx="2518729" cy="331110"/>
            </a:xfrm>
          </p:grpSpPr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390E0EA-D298-4BF9-9F2A-CEBC336B6477}"/>
                  </a:ext>
                </a:extLst>
              </p:cNvPr>
              <p:cNvSpPr txBox="1"/>
              <p:nvPr/>
            </p:nvSpPr>
            <p:spPr>
              <a:xfrm>
                <a:off x="1371599" y="1997529"/>
                <a:ext cx="1000470" cy="331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/>
                  <a:t>XO + O</a:t>
                </a:r>
                <a:r>
                  <a:rPr lang="en-US" altLang="zh-CN" sz="2000" b="1" baseline="-25000" dirty="0"/>
                  <a:t> </a:t>
                </a:r>
                <a:endParaRPr lang="zh-CN" altLang="en-US" sz="2000" b="1" baseline="-25000" dirty="0"/>
              </a:p>
            </p:txBody>
          </p: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65273C1C-4EF5-4326-A4A8-D32A60C9F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5317" y="2174394"/>
                <a:ext cx="51445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2E06FBB-BE4C-4669-86BE-95FE46E235C2}"/>
                  </a:ext>
                </a:extLst>
              </p:cNvPr>
              <p:cNvSpPr txBox="1"/>
              <p:nvPr/>
            </p:nvSpPr>
            <p:spPr>
              <a:xfrm>
                <a:off x="2980517" y="1997529"/>
                <a:ext cx="909811" cy="331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/>
                  <a:t>X + O</a:t>
                </a:r>
                <a:r>
                  <a:rPr lang="en-US" altLang="zh-CN" sz="2000" b="1" baseline="-25000" dirty="0"/>
                  <a:t>2 </a:t>
                </a:r>
                <a:endParaRPr lang="zh-CN" altLang="en-US" sz="2000" b="1" baseline="-25000" dirty="0"/>
              </a:p>
            </p:txBody>
          </p:sp>
        </p:grp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5072B08-FF34-41E6-9F75-0EF1F97063AA}"/>
                </a:ext>
              </a:extLst>
            </p:cNvPr>
            <p:cNvCxnSpPr/>
            <p:nvPr/>
          </p:nvCxnSpPr>
          <p:spPr>
            <a:xfrm>
              <a:off x="2658358" y="3476301"/>
              <a:ext cx="274472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5D9D433-F0A3-4D4D-9F6F-67BDFEE03D4C}"/>
                </a:ext>
              </a:extLst>
            </p:cNvPr>
            <p:cNvGrpSpPr/>
            <p:nvPr/>
          </p:nvGrpSpPr>
          <p:grpSpPr>
            <a:xfrm>
              <a:off x="2760656" y="3745968"/>
              <a:ext cx="2496685" cy="400110"/>
              <a:chOff x="1371599" y="1997529"/>
              <a:chExt cx="2277457" cy="331110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358B570-8EA7-4955-8EE1-1AF75D6B06CA}"/>
                  </a:ext>
                </a:extLst>
              </p:cNvPr>
              <p:cNvSpPr txBox="1"/>
              <p:nvPr/>
            </p:nvSpPr>
            <p:spPr>
              <a:xfrm>
                <a:off x="1371599" y="1997529"/>
                <a:ext cx="941980" cy="331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/>
                  <a:t>O</a:t>
                </a:r>
                <a:r>
                  <a:rPr lang="en-US" altLang="zh-CN" sz="2000" b="1" baseline="-25000" dirty="0"/>
                  <a:t>3</a:t>
                </a:r>
                <a:r>
                  <a:rPr lang="en-US" altLang="zh-CN" sz="2000" b="1" dirty="0"/>
                  <a:t> + O</a:t>
                </a:r>
                <a:r>
                  <a:rPr lang="en-US" altLang="zh-CN" sz="2000" b="1" baseline="-25000" dirty="0"/>
                  <a:t> </a:t>
                </a:r>
                <a:endParaRPr lang="zh-CN" altLang="en-US" sz="2000" b="1" baseline="-25000" dirty="0"/>
              </a:p>
            </p:txBody>
          </p: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ACF03CC6-D96B-42E9-B323-02F41D174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7924" y="2174394"/>
                <a:ext cx="51445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9C2C4BF-7A23-4908-ADAF-0CFBBFB714DC}"/>
                  </a:ext>
                </a:extLst>
              </p:cNvPr>
              <p:cNvSpPr txBox="1"/>
              <p:nvPr/>
            </p:nvSpPr>
            <p:spPr>
              <a:xfrm>
                <a:off x="2980517" y="1997529"/>
                <a:ext cx="668539" cy="331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/>
                  <a:t>2 O</a:t>
                </a:r>
                <a:r>
                  <a:rPr lang="en-US" altLang="zh-CN" sz="2000" b="1" baseline="-25000" dirty="0"/>
                  <a:t>2 </a:t>
                </a:r>
                <a:endParaRPr lang="zh-CN" altLang="en-US" sz="2000" b="1" baseline="-25000" dirty="0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726443C-2C5F-4DA7-BE79-74EBC609126A}"/>
                </a:ext>
              </a:extLst>
            </p:cNvPr>
            <p:cNvGrpSpPr/>
            <p:nvPr/>
          </p:nvGrpSpPr>
          <p:grpSpPr>
            <a:xfrm>
              <a:off x="5786302" y="1824590"/>
              <a:ext cx="2800270" cy="400110"/>
              <a:chOff x="1371599" y="1997529"/>
              <a:chExt cx="2800270" cy="400110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543B7F7-91C7-4871-B5AD-5482466F559B}"/>
                  </a:ext>
                </a:extLst>
              </p:cNvPr>
              <p:cNvSpPr txBox="1"/>
              <p:nvPr/>
            </p:nvSpPr>
            <p:spPr>
              <a:xfrm>
                <a:off x="1371599" y="1997529"/>
                <a:ext cx="9973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/>
                  <a:t>X + O</a:t>
                </a:r>
                <a:r>
                  <a:rPr lang="en-US" altLang="zh-CN" sz="2000" b="1" baseline="-25000" dirty="0"/>
                  <a:t>3 </a:t>
                </a:r>
                <a:endParaRPr lang="zh-CN" altLang="en-US" sz="2000" b="1" baseline="-25000" dirty="0"/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EEFAE188-DB12-4A19-B1EF-30A77C8EE226}"/>
                  </a:ext>
                </a:extLst>
              </p:cNvPr>
              <p:cNvCxnSpPr>
                <a:cxnSpLocks/>
                <a:stCxn id="22" idx="3"/>
                <a:endCxn id="24" idx="1"/>
              </p:cNvCxnSpPr>
              <p:nvPr/>
            </p:nvCxnSpPr>
            <p:spPr>
              <a:xfrm>
                <a:off x="2368988" y="2197584"/>
                <a:ext cx="6115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8FF66D5-5458-4849-88DC-A525E134739F}"/>
                  </a:ext>
                </a:extLst>
              </p:cNvPr>
              <p:cNvSpPr txBox="1"/>
              <p:nvPr/>
            </p:nvSpPr>
            <p:spPr>
              <a:xfrm>
                <a:off x="2980517" y="1997529"/>
                <a:ext cx="1191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/>
                  <a:t>XO + O</a:t>
                </a:r>
                <a:r>
                  <a:rPr lang="en-US" altLang="zh-CN" sz="2000" b="1" baseline="-25000" dirty="0"/>
                  <a:t>2 </a:t>
                </a:r>
                <a:endParaRPr lang="zh-CN" altLang="en-US" sz="2000" b="1" baseline="-25000" dirty="0"/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7BC1FE9D-1DD3-4733-BE06-2C64F056121B}"/>
                </a:ext>
              </a:extLst>
            </p:cNvPr>
            <p:cNvGrpSpPr/>
            <p:nvPr/>
          </p:nvGrpSpPr>
          <p:grpSpPr>
            <a:xfrm>
              <a:off x="5603362" y="2839622"/>
              <a:ext cx="3437942" cy="438590"/>
              <a:chOff x="1249965" y="1997530"/>
              <a:chExt cx="3136063" cy="362956"/>
            </a:xfrm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7BC20-5C99-452A-93C3-ADCEDDD7FDFA}"/>
                  </a:ext>
                </a:extLst>
              </p:cNvPr>
              <p:cNvSpPr txBox="1"/>
              <p:nvPr/>
            </p:nvSpPr>
            <p:spPr>
              <a:xfrm>
                <a:off x="1249965" y="2029376"/>
                <a:ext cx="1205184" cy="331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/>
                  <a:t>XO + X’O</a:t>
                </a:r>
                <a:r>
                  <a:rPr lang="en-US" altLang="zh-CN" sz="2000" b="1" baseline="-25000" dirty="0"/>
                  <a:t> </a:t>
                </a:r>
                <a:endParaRPr lang="zh-CN" altLang="en-US" sz="2000" b="1" baseline="-25000" dirty="0"/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5BE44123-6687-4A4B-A987-F585FA79B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6057" y="2174394"/>
                <a:ext cx="24662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A9C1DC3-0572-4B4E-81FC-908D7569FEBF}"/>
                  </a:ext>
                </a:extLst>
              </p:cNvPr>
              <p:cNvSpPr txBox="1"/>
              <p:nvPr/>
            </p:nvSpPr>
            <p:spPr>
              <a:xfrm>
                <a:off x="2980517" y="1997530"/>
                <a:ext cx="1405511" cy="331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/>
                  <a:t>X + X’ + O</a:t>
                </a:r>
                <a:r>
                  <a:rPr lang="en-US" altLang="zh-CN" sz="2000" b="1" baseline="-25000" dirty="0"/>
                  <a:t>2 </a:t>
                </a:r>
                <a:endParaRPr lang="zh-CN" altLang="en-US" sz="2000" b="1" baseline="-25000" dirty="0"/>
              </a:p>
            </p:txBody>
          </p:sp>
        </p:grp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A58BA462-201B-4CED-821B-F148A2A6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8317" y="3476301"/>
              <a:ext cx="3407512" cy="43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A4D6B694-5BE1-42E6-B2DF-D6E62EC03443}"/>
                </a:ext>
              </a:extLst>
            </p:cNvPr>
            <p:cNvGrpSpPr/>
            <p:nvPr/>
          </p:nvGrpSpPr>
          <p:grpSpPr>
            <a:xfrm>
              <a:off x="5833324" y="3740675"/>
              <a:ext cx="2496682" cy="400110"/>
              <a:chOff x="1139426" y="1997529"/>
              <a:chExt cx="2277454" cy="331110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A183F92-24AB-4310-9300-90FC6AAE5F1D}"/>
                  </a:ext>
                </a:extLst>
              </p:cNvPr>
              <p:cNvSpPr txBox="1"/>
              <p:nvPr/>
            </p:nvSpPr>
            <p:spPr>
              <a:xfrm>
                <a:off x="1139426" y="1997529"/>
                <a:ext cx="626134" cy="331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/>
                  <a:t>2 O</a:t>
                </a:r>
                <a:r>
                  <a:rPr lang="en-US" altLang="zh-CN" sz="2000" b="1" baseline="-25000" dirty="0"/>
                  <a:t>3</a:t>
                </a:r>
                <a:endParaRPr lang="zh-CN" altLang="en-US" sz="2000" b="1" baseline="-25000" dirty="0"/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55162D60-7A70-4F89-8752-F0B964A97C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5749" y="2174394"/>
                <a:ext cx="51445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CBC0886-59AB-44EE-8F1F-5A2747E8A8D5}"/>
                  </a:ext>
                </a:extLst>
              </p:cNvPr>
              <p:cNvSpPr txBox="1"/>
              <p:nvPr/>
            </p:nvSpPr>
            <p:spPr>
              <a:xfrm>
                <a:off x="2748341" y="1997529"/>
                <a:ext cx="668539" cy="331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/>
                  <a:t>3 O</a:t>
                </a:r>
                <a:r>
                  <a:rPr lang="en-US" altLang="zh-CN" sz="2000" b="1" baseline="-25000" dirty="0"/>
                  <a:t>2 </a:t>
                </a:r>
                <a:endParaRPr lang="zh-CN" altLang="en-US" sz="2000" b="1" baseline="-25000" dirty="0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772F1387-F80A-4F65-B6E8-A320C98DFD97}"/>
                </a:ext>
              </a:extLst>
            </p:cNvPr>
            <p:cNvGrpSpPr/>
            <p:nvPr/>
          </p:nvGrpSpPr>
          <p:grpSpPr>
            <a:xfrm>
              <a:off x="5775381" y="2330947"/>
              <a:ext cx="2865993" cy="400110"/>
              <a:chOff x="1371599" y="1997529"/>
              <a:chExt cx="2865993" cy="400110"/>
            </a:xfrm>
          </p:grpSpPr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4293EC3-17F2-47DE-A8AA-E6CB06CEDFBD}"/>
                  </a:ext>
                </a:extLst>
              </p:cNvPr>
              <p:cNvSpPr txBox="1"/>
              <p:nvPr/>
            </p:nvSpPr>
            <p:spPr>
              <a:xfrm>
                <a:off x="1371599" y="1997529"/>
                <a:ext cx="106311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/>
                  <a:t>X’ + O</a:t>
                </a:r>
                <a:r>
                  <a:rPr lang="en-US" altLang="zh-CN" sz="2000" b="1" baseline="-25000" dirty="0"/>
                  <a:t>3 </a:t>
                </a:r>
                <a:endParaRPr lang="zh-CN" altLang="en-US" sz="2000" b="1" baseline="-25000" dirty="0"/>
              </a:p>
            </p:txBody>
          </p: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84884B9B-1FD0-4E49-AEA6-F8C3F6C2E8FB}"/>
                  </a:ext>
                </a:extLst>
              </p:cNvPr>
              <p:cNvCxnSpPr>
                <a:cxnSpLocks/>
                <a:stCxn id="35" idx="3"/>
                <a:endCxn id="37" idx="1"/>
              </p:cNvCxnSpPr>
              <p:nvPr/>
            </p:nvCxnSpPr>
            <p:spPr>
              <a:xfrm>
                <a:off x="2434711" y="2197584"/>
                <a:ext cx="54580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A8C3504-7387-4475-8859-F8CD2258E8C4}"/>
                  </a:ext>
                </a:extLst>
              </p:cNvPr>
              <p:cNvSpPr txBox="1"/>
              <p:nvPr/>
            </p:nvSpPr>
            <p:spPr>
              <a:xfrm>
                <a:off x="2980517" y="1997529"/>
                <a:ext cx="12570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/>
                  <a:t>X’O + O</a:t>
                </a:r>
                <a:r>
                  <a:rPr lang="en-US" altLang="zh-CN" sz="2000" b="1" baseline="-25000" dirty="0"/>
                  <a:t>2 </a:t>
                </a:r>
                <a:endParaRPr lang="zh-CN" altLang="en-US" sz="2000" b="1" baseline="-25000" dirty="0"/>
              </a:p>
            </p:txBody>
          </p:sp>
        </p:grp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A8BB02A6-0405-48B2-8DBD-DBDAFE6004A9}"/>
                </a:ext>
              </a:extLst>
            </p:cNvPr>
            <p:cNvCxnSpPr>
              <a:cxnSpLocks/>
            </p:cNvCxnSpPr>
            <p:nvPr/>
          </p:nvCxnSpPr>
          <p:spPr>
            <a:xfrm>
              <a:off x="7124852" y="3053343"/>
              <a:ext cx="2703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22E5C25-F331-400B-ACEF-628085376F48}"/>
                </a:ext>
              </a:extLst>
            </p:cNvPr>
            <p:cNvSpPr txBox="1"/>
            <p:nvPr/>
          </p:nvSpPr>
          <p:spPr>
            <a:xfrm>
              <a:off x="1303840" y="3733873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总反应式：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63D6D06-C18C-4E99-BB9B-5ED33D3E71C9}"/>
                </a:ext>
              </a:extLst>
            </p:cNvPr>
            <p:cNvSpPr txBox="1"/>
            <p:nvPr/>
          </p:nvSpPr>
          <p:spPr>
            <a:xfrm>
              <a:off x="1293588" y="253100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分反应式：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5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53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Haozheng Lyu</dc:creator>
  <cp:lastModifiedBy>宬睿 李</cp:lastModifiedBy>
  <cp:revision>7</cp:revision>
  <dcterms:created xsi:type="dcterms:W3CDTF">2020-06-28T14:49:27Z</dcterms:created>
  <dcterms:modified xsi:type="dcterms:W3CDTF">2020-07-01T05:05:07Z</dcterms:modified>
</cp:coreProperties>
</file>