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C19-2F4F-4308-896A-837623BE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BC3D0-880A-4E42-9221-C3A7CC870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E28AC-E608-4F8C-8959-035B85AB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083E5-C72C-4573-A9F7-C05F9813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DFE63-DC4E-46D5-9660-E72A58F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61367-3792-460C-9806-D282B384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BC38F-5B57-4A0B-A0B5-82C6E14C1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4BF76-C833-47CC-A614-1E2BBBA9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74495-5DB9-45FD-8FD6-A5B43B51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FEFA0-3469-4E74-AC68-49DEC4DA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78042-EE50-467F-AE34-86CD8149A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0947B-E800-493B-B583-8F64927E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CD64A-30AE-4AEE-AD37-819063AE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B6D6A-C10E-408A-BBF7-6C4AA672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80AFD-13EA-4228-8F1C-E9BA10CA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1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248E-DCD5-42FF-AC31-6CC9F952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923F5-38E0-426B-BD90-BD75A2F4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9C0DE-8048-4C42-987C-9FC51574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EFAF1-3B54-4FC8-AF15-2BC49BA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22625-B88C-4367-956B-EE0EDC1E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E365-834C-4414-B2C7-9271B431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0E246-E8DA-427E-B307-041B8E29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FF7B5-563A-4477-B99D-55279396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D26E6-0609-4803-8DEF-A936693E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CAE25-0F87-4996-821C-519572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2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F1777-2F11-4D21-979E-E8B1F83F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3109E-690B-42D8-924C-2D681EF28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96D43-FB4A-4C3E-94DA-54FF24DF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EFA83-68DF-491F-99FD-41298D45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FC7BE-62B6-4511-B401-298BBD9D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62A0D-A380-4B79-8CB1-76C694B4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36AB-9E70-4BD6-B269-37424C0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FD794-9B4C-43EB-93A8-1148FF55F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E5CC2-F446-4E6C-9626-F383F108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79A5D-5CA1-41F8-A431-D5C7677F9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0A1F2-6719-4B39-8907-F4054E7C6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0CA1A-18BB-4194-8FA4-6DEB6A60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308A3-FC33-42A4-821D-804F5134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0A0C9D-263D-49F8-90D7-80B13C45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AE7A-5FBF-4B26-87EB-008E143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8B296E-4B58-4806-9775-D9112807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D3847-298A-4C2F-AAC6-53C151F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3331E-88B0-47E6-91CB-3CFEE910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127C7-5C27-43C1-90E8-12F37A09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29615C-299A-4B59-AE4F-5DB5598F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69259-E0A7-4EC4-8A76-D69CBA5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1F42-7843-4B91-89D8-279B8AFB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AA9E1-B5F8-41BF-8757-ADD89FF6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4DF9F-8236-4D5B-A397-6F0166EC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8FB62-E1A0-44C5-B30F-9FBCD2EA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E2FBA-51C7-44DE-AAF2-780B1DA1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6979C-B292-43E8-8D10-FA10A0CC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8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9AEE0-B7E2-4DC8-9C5F-1D83A51E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C9C3C2-5538-41FF-BB1E-C8616F35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68075-93F2-4E72-85DC-B26F28B5A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44F4E-6F77-4173-9ED8-391D602F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1353C-19E2-4126-930C-D8BA8457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58609-8AA6-4E75-843C-A026F46C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98BA8-2F2E-491D-B973-64B7DD9C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F8136-21D1-408B-87CE-E30500F1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D449F-D644-4F06-8866-0C4B7CD4E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34C4-2D6E-4252-BBB6-98BDD4CE151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75AAA-00E3-4CE2-A3AF-F81B5A4C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955EB-B509-4E50-94A7-E0037E1B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D0B6-3D1D-4336-BD8E-65A6ED85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209EF5C-047E-484F-9EBB-95DAEFCA4613}"/>
              </a:ext>
            </a:extLst>
          </p:cNvPr>
          <p:cNvCxnSpPr>
            <a:cxnSpLocks/>
          </p:cNvCxnSpPr>
          <p:nvPr/>
        </p:nvCxnSpPr>
        <p:spPr>
          <a:xfrm flipH="1" flipV="1">
            <a:off x="4617553" y="2885481"/>
            <a:ext cx="784364" cy="17450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C931CC-E6D0-4F27-8EBA-720174A43CE8}"/>
              </a:ext>
            </a:extLst>
          </p:cNvPr>
          <p:cNvCxnSpPr>
            <a:cxnSpLocks/>
          </p:cNvCxnSpPr>
          <p:nvPr/>
        </p:nvCxnSpPr>
        <p:spPr>
          <a:xfrm flipV="1">
            <a:off x="7014643" y="2885481"/>
            <a:ext cx="559801" cy="17593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82CD560-5191-4C71-B7E1-4EF88288A3DD}"/>
              </a:ext>
            </a:extLst>
          </p:cNvPr>
          <p:cNvGrpSpPr/>
          <p:nvPr/>
        </p:nvGrpSpPr>
        <p:grpSpPr>
          <a:xfrm>
            <a:off x="4585050" y="-26705"/>
            <a:ext cx="3019136" cy="3063109"/>
            <a:chOff x="4585050" y="122382"/>
            <a:chExt cx="3019136" cy="306310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24E31D3-529D-4DDE-AF26-E16779604248}"/>
                </a:ext>
              </a:extLst>
            </p:cNvPr>
            <p:cNvGrpSpPr/>
            <p:nvPr/>
          </p:nvGrpSpPr>
          <p:grpSpPr>
            <a:xfrm>
              <a:off x="4617553" y="658001"/>
              <a:ext cx="2956891" cy="2227482"/>
              <a:chOff x="4234069" y="889549"/>
              <a:chExt cx="2956891" cy="222748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8D90120-96E1-43EC-A529-8F2C57D650B9}"/>
                  </a:ext>
                </a:extLst>
              </p:cNvPr>
              <p:cNvSpPr/>
              <p:nvPr/>
            </p:nvSpPr>
            <p:spPr>
              <a:xfrm>
                <a:off x="4234069" y="889552"/>
                <a:ext cx="422413" cy="2227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C4</a:t>
                </a:r>
                <a:endParaRPr lang="zh-CN" altLang="en-US" sz="14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53D53D8-9104-45B0-A123-4F2F08F95DD7}"/>
                  </a:ext>
                </a:extLst>
              </p:cNvPr>
              <p:cNvSpPr/>
              <p:nvPr/>
            </p:nvSpPr>
            <p:spPr>
              <a:xfrm>
                <a:off x="4656482" y="889551"/>
                <a:ext cx="422413" cy="2227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D4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B8F68C-3D70-4925-A871-02CC52F3DA3F}"/>
                  </a:ext>
                </a:extLst>
              </p:cNvPr>
              <p:cNvSpPr/>
              <p:nvPr/>
            </p:nvSpPr>
            <p:spPr>
              <a:xfrm>
                <a:off x="5078895" y="889552"/>
                <a:ext cx="422413" cy="2227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E4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559EDBD-7FC7-4D42-B3F7-EE13DB0B3F93}"/>
                  </a:ext>
                </a:extLst>
              </p:cNvPr>
              <p:cNvSpPr/>
              <p:nvPr/>
            </p:nvSpPr>
            <p:spPr>
              <a:xfrm>
                <a:off x="5501308" y="889551"/>
                <a:ext cx="422413" cy="2227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F4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5D45386-2DD6-49EE-B483-6FF8244414EE}"/>
                  </a:ext>
                </a:extLst>
              </p:cNvPr>
              <p:cNvSpPr/>
              <p:nvPr/>
            </p:nvSpPr>
            <p:spPr>
              <a:xfrm>
                <a:off x="5923721" y="889551"/>
                <a:ext cx="422413" cy="2227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G4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F2359CA-C629-401D-A143-D5C1F43E87A5}"/>
                  </a:ext>
                </a:extLst>
              </p:cNvPr>
              <p:cNvSpPr/>
              <p:nvPr/>
            </p:nvSpPr>
            <p:spPr>
              <a:xfrm>
                <a:off x="6346134" y="889550"/>
                <a:ext cx="422413" cy="2227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A4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BB1F2C-A81F-4E99-9AFF-FC9EF0D1C211}"/>
                  </a:ext>
                </a:extLst>
              </p:cNvPr>
              <p:cNvSpPr/>
              <p:nvPr/>
            </p:nvSpPr>
            <p:spPr>
              <a:xfrm>
                <a:off x="6768547" y="889551"/>
                <a:ext cx="422413" cy="2227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B4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4B0F0AC-970A-4263-9B63-600E6103227E}"/>
                  </a:ext>
                </a:extLst>
              </p:cNvPr>
              <p:cNvSpPr/>
              <p:nvPr/>
            </p:nvSpPr>
            <p:spPr>
              <a:xfrm>
                <a:off x="4526859" y="889549"/>
                <a:ext cx="259246" cy="16101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42CD85-718C-43EC-AA43-3F99DEFE4BD2}"/>
                  </a:ext>
                </a:extLst>
              </p:cNvPr>
              <p:cNvSpPr/>
              <p:nvPr/>
            </p:nvSpPr>
            <p:spPr>
              <a:xfrm>
                <a:off x="4949272" y="889549"/>
                <a:ext cx="259246" cy="16101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C439D4B-7E5E-46EF-8007-58B584F4A73F}"/>
                  </a:ext>
                </a:extLst>
              </p:cNvPr>
              <p:cNvSpPr/>
              <p:nvPr/>
            </p:nvSpPr>
            <p:spPr>
              <a:xfrm>
                <a:off x="5788093" y="889549"/>
                <a:ext cx="259246" cy="16101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9328116-9642-4044-AAEF-76C269A50D47}"/>
                  </a:ext>
                </a:extLst>
              </p:cNvPr>
              <p:cNvSpPr/>
              <p:nvPr/>
            </p:nvSpPr>
            <p:spPr>
              <a:xfrm>
                <a:off x="6204501" y="889549"/>
                <a:ext cx="259246" cy="16101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A54FE6-5D78-4A49-9D9A-648C4FDC8430}"/>
                  </a:ext>
                </a:extLst>
              </p:cNvPr>
              <p:cNvSpPr/>
              <p:nvPr/>
            </p:nvSpPr>
            <p:spPr>
              <a:xfrm>
                <a:off x="6644929" y="889549"/>
                <a:ext cx="259246" cy="16101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271CBD6-8982-4230-B1B7-A365D5CA3476}"/>
                </a:ext>
              </a:extLst>
            </p:cNvPr>
            <p:cNvSpPr/>
            <p:nvPr/>
          </p:nvSpPr>
          <p:spPr>
            <a:xfrm>
              <a:off x="4585050" y="281615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4718CC3-05D8-436C-9D38-94E5D95CF277}"/>
                </a:ext>
              </a:extLst>
            </p:cNvPr>
            <p:cNvSpPr/>
            <p:nvPr/>
          </p:nvSpPr>
          <p:spPr>
            <a:xfrm>
              <a:off x="5011704" y="281615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8AFEE64-ABF2-49C0-9FDC-2F0AAF9619A0}"/>
                </a:ext>
              </a:extLst>
            </p:cNvPr>
            <p:cNvSpPr/>
            <p:nvPr/>
          </p:nvSpPr>
          <p:spPr>
            <a:xfrm>
              <a:off x="5436051" y="281615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466595D-2C91-47A8-9EFE-8BA12DF44A01}"/>
                </a:ext>
              </a:extLst>
            </p:cNvPr>
            <p:cNvSpPr/>
            <p:nvPr/>
          </p:nvSpPr>
          <p:spPr>
            <a:xfrm>
              <a:off x="5850945" y="281615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E892DA-AD52-4699-9291-DA8F7B88C634}"/>
                </a:ext>
              </a:extLst>
            </p:cNvPr>
            <p:cNvSpPr/>
            <p:nvPr/>
          </p:nvSpPr>
          <p:spPr>
            <a:xfrm>
              <a:off x="6273472" y="281615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FB2A17-5112-4F70-B145-44B4782E3C7D}"/>
                </a:ext>
              </a:extLst>
            </p:cNvPr>
            <p:cNvSpPr/>
            <p:nvPr/>
          </p:nvSpPr>
          <p:spPr>
            <a:xfrm>
              <a:off x="6695885" y="281615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959F994-0E79-44A7-BC8C-34496D2EB8D6}"/>
                </a:ext>
              </a:extLst>
            </p:cNvPr>
            <p:cNvSpPr/>
            <p:nvPr/>
          </p:nvSpPr>
          <p:spPr>
            <a:xfrm>
              <a:off x="7114308" y="281615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B76CFEF-5227-4853-A54D-9854E2EF2B6A}"/>
                </a:ext>
              </a:extLst>
            </p:cNvPr>
            <p:cNvSpPr/>
            <p:nvPr/>
          </p:nvSpPr>
          <p:spPr>
            <a:xfrm>
              <a:off x="4797752" y="122383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C4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D4</a:t>
              </a:r>
              <a:endParaRPr lang="zh-CN" altLang="en-US" sz="14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171BCB0-2FB8-4EB8-B73A-C8C6764C2187}"/>
                </a:ext>
              </a:extLst>
            </p:cNvPr>
            <p:cNvSpPr/>
            <p:nvPr/>
          </p:nvSpPr>
          <p:spPr>
            <a:xfrm>
              <a:off x="5222570" y="125112"/>
              <a:ext cx="4796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D4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E4</a:t>
              </a:r>
              <a:endParaRPr lang="zh-CN" altLang="en-US" sz="14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079BABE-9E04-4966-9A12-6947B586666E}"/>
                </a:ext>
              </a:extLst>
            </p:cNvPr>
            <p:cNvSpPr/>
            <p:nvPr/>
          </p:nvSpPr>
          <p:spPr>
            <a:xfrm>
              <a:off x="6058390" y="122383"/>
              <a:ext cx="4828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F4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G4</a:t>
              </a:r>
              <a:endParaRPr lang="zh-CN" altLang="en-US" sz="14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34BA8AD-D549-47A5-A7FE-D3841603DF59}"/>
                </a:ext>
              </a:extLst>
            </p:cNvPr>
            <p:cNvSpPr/>
            <p:nvPr/>
          </p:nvSpPr>
          <p:spPr>
            <a:xfrm>
              <a:off x="6490610" y="122382"/>
              <a:ext cx="4780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G4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A4</a:t>
              </a:r>
              <a:endParaRPr lang="zh-CN" altLang="en-US" sz="1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BCD2FFE-1361-4757-8A7E-505A7CFD13F3}"/>
                </a:ext>
              </a:extLst>
            </p:cNvPr>
            <p:cNvSpPr/>
            <p:nvPr/>
          </p:nvSpPr>
          <p:spPr>
            <a:xfrm>
              <a:off x="6925098" y="124636"/>
              <a:ext cx="4700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A4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B4</a:t>
              </a:r>
              <a:endParaRPr lang="zh-CN" altLang="en-US" sz="1400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4ED3F62-FA34-42CA-A568-ACCC3B69E8D7}"/>
              </a:ext>
            </a:extLst>
          </p:cNvPr>
          <p:cNvSpPr/>
          <p:nvPr/>
        </p:nvSpPr>
        <p:spPr>
          <a:xfrm>
            <a:off x="5226762" y="3641375"/>
            <a:ext cx="65434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中央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F0FAD1-0053-472A-9555-5FADDC16E340}"/>
              </a:ext>
            </a:extLst>
          </p:cNvPr>
          <p:cNvSpPr/>
          <p:nvPr/>
        </p:nvSpPr>
        <p:spPr>
          <a:xfrm>
            <a:off x="6027140" y="3634197"/>
            <a:ext cx="10166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国际标准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42F0EBC-6B8E-4A57-BD39-8B7F2FE83AA2}"/>
              </a:ext>
            </a:extLst>
          </p:cNvPr>
          <p:cNvCxnSpPr>
            <a:cxnSpLocks/>
            <a:stCxn id="2" idx="0"/>
            <a:endCxn id="36" idx="1"/>
          </p:cNvCxnSpPr>
          <p:nvPr/>
        </p:nvCxnSpPr>
        <p:spPr>
          <a:xfrm flipH="1" flipV="1">
            <a:off x="5011704" y="2851738"/>
            <a:ext cx="542231" cy="789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88CFB6C-40EB-4091-813F-97A6B532598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535453" y="3000825"/>
            <a:ext cx="311778" cy="633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D8DF2B-1680-426F-AF7A-8FB8B5D6BB18}"/>
              </a:ext>
            </a:extLst>
          </p:cNvPr>
          <p:cNvGrpSpPr/>
          <p:nvPr/>
        </p:nvGrpSpPr>
        <p:grpSpPr>
          <a:xfrm>
            <a:off x="41825" y="4530388"/>
            <a:ext cx="12108345" cy="2227479"/>
            <a:chOff x="41825" y="4530388"/>
            <a:chExt cx="12108345" cy="222747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0609A033-DF0D-4675-91BB-3655C04C0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25" y="4530388"/>
              <a:ext cx="12108345" cy="2227479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9C302CC-C527-4B62-A305-5E1457A19F90}"/>
                </a:ext>
              </a:extLst>
            </p:cNvPr>
            <p:cNvSpPr/>
            <p:nvPr/>
          </p:nvSpPr>
          <p:spPr>
            <a:xfrm>
              <a:off x="541723" y="60047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C1</a:t>
              </a:r>
              <a:endParaRPr lang="zh-CN" altLang="en-US" sz="14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9019402-4EB3-4EE4-9010-B76DDF212383}"/>
                </a:ext>
              </a:extLst>
            </p:cNvPr>
            <p:cNvSpPr/>
            <p:nvPr/>
          </p:nvSpPr>
          <p:spPr>
            <a:xfrm>
              <a:off x="765023" y="6004764"/>
              <a:ext cx="4026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D1</a:t>
              </a:r>
              <a:endParaRPr lang="zh-CN" altLang="en-US" sz="14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8D0E118-6A35-4B7B-9B59-FFD728B4AE27}"/>
                </a:ext>
              </a:extLst>
            </p:cNvPr>
            <p:cNvSpPr/>
            <p:nvPr/>
          </p:nvSpPr>
          <p:spPr>
            <a:xfrm>
              <a:off x="999402" y="6004763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E1</a:t>
              </a:r>
              <a:endParaRPr lang="zh-CN" altLang="en-US" sz="14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58C013-A071-42B1-83A7-73FA9287C37E}"/>
                </a:ext>
              </a:extLst>
            </p:cNvPr>
            <p:cNvSpPr/>
            <p:nvPr/>
          </p:nvSpPr>
          <p:spPr>
            <a:xfrm>
              <a:off x="2131686" y="6006123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C2</a:t>
              </a:r>
              <a:endParaRPr lang="zh-CN" altLang="en-US" sz="14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C03DDD5-801C-45F6-9E08-720C95814CB9}"/>
                </a:ext>
              </a:extLst>
            </p:cNvPr>
            <p:cNvSpPr/>
            <p:nvPr/>
          </p:nvSpPr>
          <p:spPr>
            <a:xfrm>
              <a:off x="2131065" y="6004763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C2</a:t>
              </a:r>
              <a:endParaRPr lang="zh-CN" altLang="en-US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EDF9FDF-5291-48DD-93D0-126057ED0586}"/>
                </a:ext>
              </a:extLst>
            </p:cNvPr>
            <p:cNvSpPr/>
            <p:nvPr/>
          </p:nvSpPr>
          <p:spPr>
            <a:xfrm>
              <a:off x="3725999" y="6004763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C3</a:t>
              </a:r>
              <a:endParaRPr lang="zh-CN" altLang="en-US" sz="14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DD91B68-E7E0-4C2B-8AEC-3504AB5B4EAC}"/>
                </a:ext>
              </a:extLst>
            </p:cNvPr>
            <p:cNvSpPr/>
            <p:nvPr/>
          </p:nvSpPr>
          <p:spPr>
            <a:xfrm>
              <a:off x="6925501" y="6004763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C5</a:t>
              </a:r>
              <a:endParaRPr lang="zh-CN" altLang="en-US" sz="1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8D33B03-D4CB-4C5C-97E8-A1651BB706FF}"/>
                </a:ext>
              </a:extLst>
            </p:cNvPr>
            <p:cNvSpPr/>
            <p:nvPr/>
          </p:nvSpPr>
          <p:spPr>
            <a:xfrm>
              <a:off x="8525239" y="6004762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C6</a:t>
              </a:r>
              <a:endParaRPr lang="zh-CN" altLang="en-US" sz="140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1417043-7FB7-40E9-AACC-7F9363B55EA4}"/>
                </a:ext>
              </a:extLst>
            </p:cNvPr>
            <p:cNvSpPr/>
            <p:nvPr/>
          </p:nvSpPr>
          <p:spPr>
            <a:xfrm>
              <a:off x="10129043" y="6011090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C7</a:t>
              </a:r>
              <a:endParaRPr lang="zh-CN" altLang="en-US" sz="14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F5200D8-4A9C-4B8B-A537-AC7EFF43C820}"/>
                </a:ext>
              </a:extLst>
            </p:cNvPr>
            <p:cNvSpPr/>
            <p:nvPr/>
          </p:nvSpPr>
          <p:spPr>
            <a:xfrm>
              <a:off x="10343846" y="6011090"/>
              <a:ext cx="4026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D7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821228-2C2C-463E-9224-A7FD067695AE}"/>
                </a:ext>
              </a:extLst>
            </p:cNvPr>
            <p:cNvSpPr/>
            <p:nvPr/>
          </p:nvSpPr>
          <p:spPr>
            <a:xfrm>
              <a:off x="1223560" y="6004762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F1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A769330-9147-4689-87A4-E33224388922}"/>
                </a:ext>
              </a:extLst>
            </p:cNvPr>
            <p:cNvSpPr/>
            <p:nvPr/>
          </p:nvSpPr>
          <p:spPr>
            <a:xfrm>
              <a:off x="1443089" y="6004762"/>
              <a:ext cx="401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G1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4C159C-E1CD-4C1B-8BE7-AE4B19AFD7BB}"/>
                </a:ext>
              </a:extLst>
            </p:cNvPr>
            <p:cNvSpPr/>
            <p:nvPr/>
          </p:nvSpPr>
          <p:spPr>
            <a:xfrm>
              <a:off x="1682201" y="6004761"/>
              <a:ext cx="393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A1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87AE9B2-2AC5-4106-907D-6B2C0CC6CDA8}"/>
                </a:ext>
              </a:extLst>
            </p:cNvPr>
            <p:cNvSpPr/>
            <p:nvPr/>
          </p:nvSpPr>
          <p:spPr>
            <a:xfrm>
              <a:off x="1912149" y="6008371"/>
              <a:ext cx="3802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B1</a:t>
              </a:r>
              <a:endParaRPr lang="zh-CN" altLang="en-US" sz="14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2A70257-8DC2-48D9-8B33-DC10C5F6CB11}"/>
                </a:ext>
              </a:extLst>
            </p:cNvPr>
            <p:cNvSpPr/>
            <p:nvPr/>
          </p:nvSpPr>
          <p:spPr>
            <a:xfrm>
              <a:off x="10592311" y="6004761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E7</a:t>
              </a:r>
              <a:endParaRPr lang="zh-CN" altLang="en-US" sz="14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2FA0CC2-68FA-4EFC-B1FC-4DBE8A4F38C2}"/>
                </a:ext>
              </a:extLst>
            </p:cNvPr>
            <p:cNvSpPr/>
            <p:nvPr/>
          </p:nvSpPr>
          <p:spPr>
            <a:xfrm>
              <a:off x="10828396" y="600612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F7</a:t>
              </a:r>
              <a:endParaRPr lang="zh-CN" altLang="en-US" sz="14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91D20E3-F9CB-4B73-96F7-A11E50703DB5}"/>
                </a:ext>
              </a:extLst>
            </p:cNvPr>
            <p:cNvSpPr/>
            <p:nvPr/>
          </p:nvSpPr>
          <p:spPr>
            <a:xfrm>
              <a:off x="11032492" y="6004761"/>
              <a:ext cx="401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G7</a:t>
              </a:r>
              <a:endParaRPr lang="zh-CN" altLang="en-US" sz="14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BB9F6A3-8211-408A-87AC-CE014EA8C02A}"/>
                </a:ext>
              </a:extLst>
            </p:cNvPr>
            <p:cNvSpPr/>
            <p:nvPr/>
          </p:nvSpPr>
          <p:spPr>
            <a:xfrm>
              <a:off x="11272728" y="6004761"/>
              <a:ext cx="393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A7</a:t>
              </a:r>
              <a:endParaRPr lang="zh-CN" altLang="en-US" sz="140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DD9196D-97D8-4489-833E-768E3E5E681F}"/>
                </a:ext>
              </a:extLst>
            </p:cNvPr>
            <p:cNvSpPr/>
            <p:nvPr/>
          </p:nvSpPr>
          <p:spPr>
            <a:xfrm>
              <a:off x="11504733" y="6004760"/>
              <a:ext cx="3802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B7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2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9D6AA9B3-A06F-47A4-873A-BA785D4A7A25}"/>
              </a:ext>
            </a:extLst>
          </p:cNvPr>
          <p:cNvGrpSpPr/>
          <p:nvPr/>
        </p:nvGrpSpPr>
        <p:grpSpPr>
          <a:xfrm>
            <a:off x="3817453" y="1692764"/>
            <a:ext cx="3379304" cy="3348466"/>
            <a:chOff x="3817453" y="1692764"/>
            <a:chExt cx="3379304" cy="33484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5D079E0-4C5F-4BB2-9B9D-C087A7152FFF}"/>
                </a:ext>
              </a:extLst>
            </p:cNvPr>
            <p:cNvSpPr/>
            <p:nvPr/>
          </p:nvSpPr>
          <p:spPr>
            <a:xfrm>
              <a:off x="3817453" y="2228386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C4</a:t>
              </a:r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7900DE1-D531-49AF-B0EC-46668C743C2C}"/>
                </a:ext>
              </a:extLst>
            </p:cNvPr>
            <p:cNvSpPr/>
            <p:nvPr/>
          </p:nvSpPr>
          <p:spPr>
            <a:xfrm>
              <a:off x="4239866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D4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B983A5-71F2-4CBA-8244-697F3CD42BD7}"/>
                </a:ext>
              </a:extLst>
            </p:cNvPr>
            <p:cNvSpPr/>
            <p:nvPr/>
          </p:nvSpPr>
          <p:spPr>
            <a:xfrm>
              <a:off x="4662279" y="2228386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E4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9A3FE5-5A00-4E0F-BE61-7EE62AF9B31A}"/>
                </a:ext>
              </a:extLst>
            </p:cNvPr>
            <p:cNvSpPr/>
            <p:nvPr/>
          </p:nvSpPr>
          <p:spPr>
            <a:xfrm>
              <a:off x="5084692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F4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B38E95-1940-42D4-9E8F-82AC35E4C9A8}"/>
                </a:ext>
              </a:extLst>
            </p:cNvPr>
            <p:cNvSpPr/>
            <p:nvPr/>
          </p:nvSpPr>
          <p:spPr>
            <a:xfrm>
              <a:off x="5507105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G4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FCEB10C-3A8F-46C3-BE98-B1D9902307B0}"/>
                </a:ext>
              </a:extLst>
            </p:cNvPr>
            <p:cNvSpPr/>
            <p:nvPr/>
          </p:nvSpPr>
          <p:spPr>
            <a:xfrm>
              <a:off x="5929518" y="2228384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A4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CB1719-53DA-4A03-853F-BE894DAB2EB4}"/>
                </a:ext>
              </a:extLst>
            </p:cNvPr>
            <p:cNvSpPr/>
            <p:nvPr/>
          </p:nvSpPr>
          <p:spPr>
            <a:xfrm>
              <a:off x="6351931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B4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6D5F0AB-E653-4CE5-A89C-B4F01E75088E}"/>
                </a:ext>
              </a:extLst>
            </p:cNvPr>
            <p:cNvSpPr/>
            <p:nvPr/>
          </p:nvSpPr>
          <p:spPr>
            <a:xfrm>
              <a:off x="4110243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87F022-58AC-401C-8806-0FA51A07CED7}"/>
                </a:ext>
              </a:extLst>
            </p:cNvPr>
            <p:cNvSpPr/>
            <p:nvPr/>
          </p:nvSpPr>
          <p:spPr>
            <a:xfrm>
              <a:off x="4532656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C1623E4-1C60-4DC1-BDD6-2E5EE39F55E6}"/>
                </a:ext>
              </a:extLst>
            </p:cNvPr>
            <p:cNvSpPr/>
            <p:nvPr/>
          </p:nvSpPr>
          <p:spPr>
            <a:xfrm>
              <a:off x="5371477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100EA5E-AEF6-42F3-AB36-F3EBB91ED51E}"/>
                </a:ext>
              </a:extLst>
            </p:cNvPr>
            <p:cNvSpPr/>
            <p:nvPr/>
          </p:nvSpPr>
          <p:spPr>
            <a:xfrm>
              <a:off x="5787885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42693B5-341D-4E96-BF80-CC1B9D51A2D5}"/>
                </a:ext>
              </a:extLst>
            </p:cNvPr>
            <p:cNvSpPr/>
            <p:nvPr/>
          </p:nvSpPr>
          <p:spPr>
            <a:xfrm>
              <a:off x="6228313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F5811E-F4D4-4F88-8C54-4F63D51AA108}"/>
                </a:ext>
              </a:extLst>
            </p:cNvPr>
            <p:cNvSpPr/>
            <p:nvPr/>
          </p:nvSpPr>
          <p:spPr>
            <a:xfrm>
              <a:off x="3994926" y="466554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17AF89-C1C4-482A-B272-F301E34520C8}"/>
                </a:ext>
              </a:extLst>
            </p:cNvPr>
            <p:cNvSpPr/>
            <p:nvPr/>
          </p:nvSpPr>
          <p:spPr>
            <a:xfrm>
              <a:off x="3997652" y="1692765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C4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D4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DF3511-6F53-416E-B25F-EC8E3975F9B3}"/>
                </a:ext>
              </a:extLst>
            </p:cNvPr>
            <p:cNvSpPr/>
            <p:nvPr/>
          </p:nvSpPr>
          <p:spPr>
            <a:xfrm>
              <a:off x="4422470" y="1695494"/>
              <a:ext cx="4796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D4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E4</a:t>
              </a:r>
              <a:endParaRPr lang="zh-CN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F9E7DA-DF7C-444B-BA99-73517A8975CD}"/>
                </a:ext>
              </a:extLst>
            </p:cNvPr>
            <p:cNvSpPr/>
            <p:nvPr/>
          </p:nvSpPr>
          <p:spPr>
            <a:xfrm>
              <a:off x="5258290" y="1692765"/>
              <a:ext cx="4828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F4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G4</a:t>
              </a:r>
              <a:endParaRPr lang="zh-CN" altLang="en-US" sz="1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D8FD7AE-3597-4CDF-BD15-48FF1610A6E7}"/>
                </a:ext>
              </a:extLst>
            </p:cNvPr>
            <p:cNvSpPr/>
            <p:nvPr/>
          </p:nvSpPr>
          <p:spPr>
            <a:xfrm>
              <a:off x="5690510" y="1692764"/>
              <a:ext cx="4780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G4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A4</a:t>
              </a:r>
              <a:endParaRPr lang="zh-CN" altLang="en-US" sz="1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6872E9-42B0-4B97-9F4A-87977E29FEDE}"/>
                </a:ext>
              </a:extLst>
            </p:cNvPr>
            <p:cNvSpPr/>
            <p:nvPr/>
          </p:nvSpPr>
          <p:spPr>
            <a:xfrm>
              <a:off x="6124998" y="1695018"/>
              <a:ext cx="4700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A4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B4</a:t>
              </a:r>
              <a:endParaRPr lang="zh-CN" altLang="en-US" sz="1400" dirty="0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2A99809B-510D-403C-B32E-1E485789123E}"/>
                </a:ext>
              </a:extLst>
            </p:cNvPr>
            <p:cNvCxnSpPr>
              <a:cxnSpLocks/>
              <a:stCxn id="18" idx="2"/>
              <a:endCxn id="19" idx="2"/>
            </p:cNvCxnSpPr>
            <p:nvPr/>
          </p:nvCxnSpPr>
          <p:spPr>
            <a:xfrm rot="5400000" flipH="1" flipV="1">
              <a:off x="4239865" y="4244658"/>
              <a:ext cx="1" cy="422413"/>
            </a:xfrm>
            <a:prstGeom prst="bentConnector3">
              <a:avLst>
                <a:gd name="adj1" fmla="val -228600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11FC8D0A-C32E-4944-BFEA-C54E0A8536EC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 rot="16200000" flipH="1">
              <a:off x="4662279" y="4244657"/>
              <a:ext cx="1" cy="422413"/>
            </a:xfrm>
            <a:prstGeom prst="bent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3345D4E2-E0DE-4F7A-B1C7-B3195DC0F87F}"/>
                </a:ext>
              </a:extLst>
            </p:cNvPr>
            <p:cNvCxnSpPr>
              <a:cxnSpLocks/>
              <a:stCxn id="20" idx="2"/>
              <a:endCxn id="21" idx="2"/>
            </p:cNvCxnSpPr>
            <p:nvPr/>
          </p:nvCxnSpPr>
          <p:spPr>
            <a:xfrm rot="5400000" flipH="1" flipV="1">
              <a:off x="5084691" y="4244658"/>
              <a:ext cx="1" cy="422413"/>
            </a:xfrm>
            <a:prstGeom prst="bentConnector3">
              <a:avLst>
                <a:gd name="adj1" fmla="val -228600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06F501D-D1E3-4BEE-BD2A-53090DBD816D}"/>
                </a:ext>
              </a:extLst>
            </p:cNvPr>
            <p:cNvCxnSpPr>
              <a:cxnSpLocks/>
              <a:stCxn id="21" idx="2"/>
              <a:endCxn id="22" idx="2"/>
            </p:cNvCxnSpPr>
            <p:nvPr/>
          </p:nvCxnSpPr>
          <p:spPr>
            <a:xfrm rot="16200000" flipH="1">
              <a:off x="5507105" y="4244657"/>
              <a:ext cx="12700" cy="422413"/>
            </a:xfrm>
            <a:prstGeom prst="bentConnector3">
              <a:avLst>
                <a:gd name="adj1" fmla="val 18782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0D53AA46-FEF2-4988-AE15-172D7B742448}"/>
                </a:ext>
              </a:extLst>
            </p:cNvPr>
            <p:cNvCxnSpPr>
              <a:cxnSpLocks/>
              <a:stCxn id="22" idx="2"/>
              <a:endCxn id="23" idx="2"/>
            </p:cNvCxnSpPr>
            <p:nvPr/>
          </p:nvCxnSpPr>
          <p:spPr>
            <a:xfrm rot="5400000" flipH="1" flipV="1">
              <a:off x="5929517" y="4244657"/>
              <a:ext cx="1" cy="422413"/>
            </a:xfrm>
            <a:prstGeom prst="bentConnector3">
              <a:avLst>
                <a:gd name="adj1" fmla="val -228600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57FC6611-E336-4B37-BE48-E2650620E221}"/>
                </a:ext>
              </a:extLst>
            </p:cNvPr>
            <p:cNvCxnSpPr>
              <a:cxnSpLocks/>
              <a:stCxn id="23" idx="2"/>
              <a:endCxn id="24" idx="2"/>
            </p:cNvCxnSpPr>
            <p:nvPr/>
          </p:nvCxnSpPr>
          <p:spPr>
            <a:xfrm rot="16200000" flipH="1">
              <a:off x="6351931" y="4244656"/>
              <a:ext cx="1" cy="422413"/>
            </a:xfrm>
            <a:prstGeom prst="bent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7B32E50-8D00-4C82-8F90-08CCD95DFD55}"/>
                </a:ext>
              </a:extLst>
            </p:cNvPr>
            <p:cNvSpPr/>
            <p:nvPr/>
          </p:nvSpPr>
          <p:spPr>
            <a:xfrm>
              <a:off x="4442761" y="466554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902BB4C-4452-454D-898B-FB2924211296}"/>
                </a:ext>
              </a:extLst>
            </p:cNvPr>
            <p:cNvSpPr/>
            <p:nvPr/>
          </p:nvSpPr>
          <p:spPr>
            <a:xfrm>
              <a:off x="5254763" y="466554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F0A0706-F9F7-4396-8F81-BEA607ED6C5E}"/>
                </a:ext>
              </a:extLst>
            </p:cNvPr>
            <p:cNvSpPr/>
            <p:nvPr/>
          </p:nvSpPr>
          <p:spPr>
            <a:xfrm>
              <a:off x="5704061" y="4671897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48B395-8390-4215-81F5-FA754E4344F7}"/>
                </a:ext>
              </a:extLst>
            </p:cNvPr>
            <p:cNvSpPr/>
            <p:nvPr/>
          </p:nvSpPr>
          <p:spPr>
            <a:xfrm>
              <a:off x="6105120" y="467189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1567DC-E7EF-42DA-AD4C-E97FAD641E45}"/>
                </a:ext>
              </a:extLst>
            </p:cNvPr>
            <p:cNvSpPr/>
            <p:nvPr/>
          </p:nvSpPr>
          <p:spPr>
            <a:xfrm>
              <a:off x="6774344" y="2228383"/>
              <a:ext cx="422413" cy="2227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C5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F750A603-E7B6-49F1-B582-EE10688306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74343" y="4244653"/>
              <a:ext cx="1" cy="422413"/>
            </a:xfrm>
            <a:prstGeom prst="bent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3851B2C-EF2D-4585-9502-1CE12CF0EEEA}"/>
                </a:ext>
              </a:extLst>
            </p:cNvPr>
            <p:cNvSpPr/>
            <p:nvPr/>
          </p:nvSpPr>
          <p:spPr>
            <a:xfrm>
              <a:off x="6529404" y="467189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半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1A17D41-039A-478D-AA94-A1E4582992FB}"/>
                </a:ext>
              </a:extLst>
            </p:cNvPr>
            <p:cNvSpPr/>
            <p:nvPr/>
          </p:nvSpPr>
          <p:spPr>
            <a:xfrm>
              <a:off x="4847497" y="467189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半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0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3BC2E8-0E85-4FB7-AC6C-F49E30FD6EE2}"/>
              </a:ext>
            </a:extLst>
          </p:cNvPr>
          <p:cNvGrpSpPr/>
          <p:nvPr/>
        </p:nvGrpSpPr>
        <p:grpSpPr>
          <a:xfrm>
            <a:off x="3817453" y="1692764"/>
            <a:ext cx="3379304" cy="3348466"/>
            <a:chOff x="3817453" y="1692764"/>
            <a:chExt cx="3379304" cy="33484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5D079E0-4C5F-4BB2-9B9D-C087A7152FFF}"/>
                </a:ext>
              </a:extLst>
            </p:cNvPr>
            <p:cNvSpPr/>
            <p:nvPr/>
          </p:nvSpPr>
          <p:spPr>
            <a:xfrm>
              <a:off x="3817453" y="2228386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C4</a:t>
              </a:r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7900DE1-D531-49AF-B0EC-46668C743C2C}"/>
                </a:ext>
              </a:extLst>
            </p:cNvPr>
            <p:cNvSpPr/>
            <p:nvPr/>
          </p:nvSpPr>
          <p:spPr>
            <a:xfrm>
              <a:off x="4239866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D4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B983A5-71F2-4CBA-8244-697F3CD42BD7}"/>
                </a:ext>
              </a:extLst>
            </p:cNvPr>
            <p:cNvSpPr/>
            <p:nvPr/>
          </p:nvSpPr>
          <p:spPr>
            <a:xfrm>
              <a:off x="4662279" y="2228386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E4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9A3FE5-5A00-4E0F-BE61-7EE62AF9B31A}"/>
                </a:ext>
              </a:extLst>
            </p:cNvPr>
            <p:cNvSpPr/>
            <p:nvPr/>
          </p:nvSpPr>
          <p:spPr>
            <a:xfrm>
              <a:off x="5084692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F4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B38E95-1940-42D4-9E8F-82AC35E4C9A8}"/>
                </a:ext>
              </a:extLst>
            </p:cNvPr>
            <p:cNvSpPr/>
            <p:nvPr/>
          </p:nvSpPr>
          <p:spPr>
            <a:xfrm>
              <a:off x="5507105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G4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FCEB10C-3A8F-46C3-BE98-B1D9902307B0}"/>
                </a:ext>
              </a:extLst>
            </p:cNvPr>
            <p:cNvSpPr/>
            <p:nvPr/>
          </p:nvSpPr>
          <p:spPr>
            <a:xfrm>
              <a:off x="5929518" y="2228384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A4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CB1719-53DA-4A03-853F-BE894DAB2EB4}"/>
                </a:ext>
              </a:extLst>
            </p:cNvPr>
            <p:cNvSpPr/>
            <p:nvPr/>
          </p:nvSpPr>
          <p:spPr>
            <a:xfrm>
              <a:off x="6351931" y="2228385"/>
              <a:ext cx="422413" cy="22274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B4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6D5F0AB-E653-4CE5-A89C-B4F01E75088E}"/>
                </a:ext>
              </a:extLst>
            </p:cNvPr>
            <p:cNvSpPr/>
            <p:nvPr/>
          </p:nvSpPr>
          <p:spPr>
            <a:xfrm>
              <a:off x="4110243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87F022-58AC-401C-8806-0FA51A07CED7}"/>
                </a:ext>
              </a:extLst>
            </p:cNvPr>
            <p:cNvSpPr/>
            <p:nvPr/>
          </p:nvSpPr>
          <p:spPr>
            <a:xfrm>
              <a:off x="4532656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C1623E4-1C60-4DC1-BDD6-2E5EE39F55E6}"/>
                </a:ext>
              </a:extLst>
            </p:cNvPr>
            <p:cNvSpPr/>
            <p:nvPr/>
          </p:nvSpPr>
          <p:spPr>
            <a:xfrm>
              <a:off x="5371477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100EA5E-AEF6-42F3-AB36-F3EBB91ED51E}"/>
                </a:ext>
              </a:extLst>
            </p:cNvPr>
            <p:cNvSpPr/>
            <p:nvPr/>
          </p:nvSpPr>
          <p:spPr>
            <a:xfrm>
              <a:off x="5787885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42693B5-341D-4E96-BF80-CC1B9D51A2D5}"/>
                </a:ext>
              </a:extLst>
            </p:cNvPr>
            <p:cNvSpPr/>
            <p:nvPr/>
          </p:nvSpPr>
          <p:spPr>
            <a:xfrm>
              <a:off x="6228313" y="2228383"/>
              <a:ext cx="259246" cy="16101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F5811E-F4D4-4F88-8C54-4F63D51AA108}"/>
                </a:ext>
              </a:extLst>
            </p:cNvPr>
            <p:cNvSpPr/>
            <p:nvPr/>
          </p:nvSpPr>
          <p:spPr>
            <a:xfrm>
              <a:off x="3994926" y="4665549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17AF89-C1C4-482A-B272-F301E34520C8}"/>
                </a:ext>
              </a:extLst>
            </p:cNvPr>
            <p:cNvSpPr/>
            <p:nvPr/>
          </p:nvSpPr>
          <p:spPr>
            <a:xfrm>
              <a:off x="3997652" y="1692765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C4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D4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DF3511-6F53-416E-B25F-EC8E3975F9B3}"/>
                </a:ext>
              </a:extLst>
            </p:cNvPr>
            <p:cNvSpPr/>
            <p:nvPr/>
          </p:nvSpPr>
          <p:spPr>
            <a:xfrm>
              <a:off x="4422470" y="1695494"/>
              <a:ext cx="4796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D4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E4</a:t>
              </a:r>
              <a:endParaRPr lang="zh-CN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F9E7DA-DF7C-444B-BA99-73517A8975CD}"/>
                </a:ext>
              </a:extLst>
            </p:cNvPr>
            <p:cNvSpPr/>
            <p:nvPr/>
          </p:nvSpPr>
          <p:spPr>
            <a:xfrm>
              <a:off x="5258290" y="1692765"/>
              <a:ext cx="4828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F4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G4</a:t>
              </a:r>
              <a:endParaRPr lang="zh-CN" altLang="en-US" sz="1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D8FD7AE-3597-4CDF-BD15-48FF1610A6E7}"/>
                </a:ext>
              </a:extLst>
            </p:cNvPr>
            <p:cNvSpPr/>
            <p:nvPr/>
          </p:nvSpPr>
          <p:spPr>
            <a:xfrm>
              <a:off x="5690510" y="1692764"/>
              <a:ext cx="4780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G4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A4</a:t>
              </a:r>
              <a:endParaRPr lang="zh-CN" altLang="en-US" sz="1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6872E9-42B0-4B97-9F4A-87977E29FEDE}"/>
                </a:ext>
              </a:extLst>
            </p:cNvPr>
            <p:cNvSpPr/>
            <p:nvPr/>
          </p:nvSpPr>
          <p:spPr>
            <a:xfrm>
              <a:off x="6124998" y="1695018"/>
              <a:ext cx="4700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♯</a:t>
              </a:r>
              <a:r>
                <a:rPr lang="en-US" altLang="zh-CN" sz="1400" dirty="0"/>
                <a:t>A4</a:t>
              </a:r>
            </a:p>
            <a:p>
              <a:r>
                <a:rPr lang="zh-CN" altLang="en-US" sz="1400" dirty="0"/>
                <a:t>♭</a:t>
              </a:r>
              <a:r>
                <a:rPr lang="en-US" altLang="zh-CN" sz="1400" dirty="0"/>
                <a:t>B4</a:t>
              </a:r>
              <a:endParaRPr lang="zh-CN" altLang="en-US" sz="1400" dirty="0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2A99809B-510D-403C-B32E-1E485789123E}"/>
                </a:ext>
              </a:extLst>
            </p:cNvPr>
            <p:cNvCxnSpPr>
              <a:cxnSpLocks/>
              <a:stCxn id="18" idx="2"/>
              <a:endCxn id="19" idx="2"/>
            </p:cNvCxnSpPr>
            <p:nvPr/>
          </p:nvCxnSpPr>
          <p:spPr>
            <a:xfrm rot="5400000" flipH="1" flipV="1">
              <a:off x="4239865" y="4244658"/>
              <a:ext cx="1" cy="422413"/>
            </a:xfrm>
            <a:prstGeom prst="bentConnector3">
              <a:avLst>
                <a:gd name="adj1" fmla="val -228600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11FC8D0A-C32E-4944-BFEA-C54E0A8536EC}"/>
                </a:ext>
              </a:extLst>
            </p:cNvPr>
            <p:cNvCxnSpPr>
              <a:cxnSpLocks/>
              <a:stCxn id="19" idx="2"/>
              <a:endCxn id="26" idx="2"/>
            </p:cNvCxnSpPr>
            <p:nvPr/>
          </p:nvCxnSpPr>
          <p:spPr>
            <a:xfrm rot="5400000" flipH="1" flipV="1">
              <a:off x="4248006" y="4041591"/>
              <a:ext cx="617340" cy="211206"/>
            </a:xfrm>
            <a:prstGeom prst="bentConnector3">
              <a:avLst>
                <a:gd name="adj1" fmla="val -3703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3345D4E2-E0DE-4F7A-B1C7-B3195DC0F87F}"/>
                </a:ext>
              </a:extLst>
            </p:cNvPr>
            <p:cNvCxnSpPr>
              <a:cxnSpLocks/>
              <a:stCxn id="26" idx="2"/>
              <a:endCxn id="21" idx="2"/>
            </p:cNvCxnSpPr>
            <p:nvPr/>
          </p:nvCxnSpPr>
          <p:spPr>
            <a:xfrm rot="16200000" flipH="1">
              <a:off x="4670419" y="3830384"/>
              <a:ext cx="617340" cy="633620"/>
            </a:xfrm>
            <a:prstGeom prst="bentConnector3">
              <a:avLst>
                <a:gd name="adj1" fmla="val 13703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06F501D-D1E3-4BEE-BD2A-53090DBD816D}"/>
                </a:ext>
              </a:extLst>
            </p:cNvPr>
            <p:cNvCxnSpPr>
              <a:cxnSpLocks/>
              <a:stCxn id="21" idx="2"/>
              <a:endCxn id="22" idx="2"/>
            </p:cNvCxnSpPr>
            <p:nvPr/>
          </p:nvCxnSpPr>
          <p:spPr>
            <a:xfrm rot="16200000" flipH="1">
              <a:off x="5507105" y="4244657"/>
              <a:ext cx="12700" cy="422413"/>
            </a:xfrm>
            <a:prstGeom prst="bentConnector3">
              <a:avLst>
                <a:gd name="adj1" fmla="val 18782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0D53AA46-FEF2-4988-AE15-172D7B742448}"/>
                </a:ext>
              </a:extLst>
            </p:cNvPr>
            <p:cNvCxnSpPr>
              <a:cxnSpLocks/>
              <a:stCxn id="22" idx="2"/>
              <a:endCxn id="28" idx="2"/>
            </p:cNvCxnSpPr>
            <p:nvPr/>
          </p:nvCxnSpPr>
          <p:spPr>
            <a:xfrm rot="5400000" flipH="1" flipV="1">
              <a:off x="5509240" y="4047596"/>
              <a:ext cx="617340" cy="199196"/>
            </a:xfrm>
            <a:prstGeom prst="bentConnector3">
              <a:avLst>
                <a:gd name="adj1" fmla="val -3703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57FC6611-E336-4B37-BE48-E2650620E221}"/>
                </a:ext>
              </a:extLst>
            </p:cNvPr>
            <p:cNvCxnSpPr>
              <a:cxnSpLocks/>
              <a:stCxn id="28" idx="2"/>
              <a:endCxn id="29" idx="2"/>
            </p:cNvCxnSpPr>
            <p:nvPr/>
          </p:nvCxnSpPr>
          <p:spPr>
            <a:xfrm rot="16200000" flipH="1">
              <a:off x="6137722" y="3618310"/>
              <a:ext cx="12700" cy="440428"/>
            </a:xfrm>
            <a:prstGeom prst="bentConnector3">
              <a:avLst>
                <a:gd name="adj1" fmla="val 669130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7B32E50-8D00-4C82-8F90-08CCD95DFD55}"/>
                </a:ext>
              </a:extLst>
            </p:cNvPr>
            <p:cNvSpPr/>
            <p:nvPr/>
          </p:nvSpPr>
          <p:spPr>
            <a:xfrm>
              <a:off x="4346077" y="467189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半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902BB4C-4452-454D-898B-FB2924211296}"/>
                </a:ext>
              </a:extLst>
            </p:cNvPr>
            <p:cNvSpPr/>
            <p:nvPr/>
          </p:nvSpPr>
          <p:spPr>
            <a:xfrm>
              <a:off x="5254763" y="466554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F0A0706-F9F7-4396-8F81-BEA607ED6C5E}"/>
                </a:ext>
              </a:extLst>
            </p:cNvPr>
            <p:cNvSpPr/>
            <p:nvPr/>
          </p:nvSpPr>
          <p:spPr>
            <a:xfrm>
              <a:off x="5572971" y="467189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半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48B395-8390-4215-81F5-FA754E4344F7}"/>
                </a:ext>
              </a:extLst>
            </p:cNvPr>
            <p:cNvSpPr/>
            <p:nvPr/>
          </p:nvSpPr>
          <p:spPr>
            <a:xfrm>
              <a:off x="5917508" y="466554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1567DC-E7EF-42DA-AD4C-E97FAD641E45}"/>
                </a:ext>
              </a:extLst>
            </p:cNvPr>
            <p:cNvSpPr/>
            <p:nvPr/>
          </p:nvSpPr>
          <p:spPr>
            <a:xfrm>
              <a:off x="6774344" y="2228383"/>
              <a:ext cx="422413" cy="2227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400" dirty="0"/>
                <a:t>C5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F750A603-E7B6-49F1-B582-EE10688306ED}"/>
                </a:ext>
              </a:extLst>
            </p:cNvPr>
            <p:cNvCxnSpPr>
              <a:cxnSpLocks/>
              <a:stCxn id="29" idx="2"/>
              <a:endCxn id="56" idx="2"/>
            </p:cNvCxnSpPr>
            <p:nvPr/>
          </p:nvCxnSpPr>
          <p:spPr>
            <a:xfrm rot="16200000" flipH="1">
              <a:off x="6363074" y="3833385"/>
              <a:ext cx="617339" cy="627615"/>
            </a:xfrm>
            <a:prstGeom prst="bentConnector3">
              <a:avLst>
                <a:gd name="adj1" fmla="val 13703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3851B2C-EF2D-4585-9502-1CE12CF0EEEA}"/>
                </a:ext>
              </a:extLst>
            </p:cNvPr>
            <p:cNvSpPr/>
            <p:nvPr/>
          </p:nvSpPr>
          <p:spPr>
            <a:xfrm>
              <a:off x="6426804" y="467189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1A17D41-039A-478D-AA94-A1E4582992FB}"/>
                </a:ext>
              </a:extLst>
            </p:cNvPr>
            <p:cNvSpPr/>
            <p:nvPr/>
          </p:nvSpPr>
          <p:spPr>
            <a:xfrm>
              <a:off x="4847497" y="4671898"/>
              <a:ext cx="48987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8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B7D6B5E-D799-45F8-835F-7047B2862307}"/>
              </a:ext>
            </a:extLst>
          </p:cNvPr>
          <p:cNvGrpSpPr/>
          <p:nvPr/>
        </p:nvGrpSpPr>
        <p:grpSpPr>
          <a:xfrm>
            <a:off x="1970701" y="-2179211"/>
            <a:ext cx="2227479" cy="12108345"/>
            <a:chOff x="1970701" y="-2179211"/>
            <a:chExt cx="2227479" cy="12108345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ADEF5BC6-15E6-4745-BCDC-C2DE36A1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2969732" y="2761222"/>
              <a:ext cx="12108345" cy="222747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6B7C17-8A21-4F5D-8362-08370701ACDF}"/>
                </a:ext>
              </a:extLst>
            </p:cNvPr>
            <p:cNvSpPr/>
            <p:nvPr/>
          </p:nvSpPr>
          <p:spPr>
            <a:xfrm rot="5400000">
              <a:off x="2374991" y="-1638276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C1</a:t>
              </a:r>
              <a:endParaRPr lang="zh-CN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2B70BA-31A1-4629-9D88-A8FDB3573422}"/>
                </a:ext>
              </a:extLst>
            </p:cNvPr>
            <p:cNvSpPr/>
            <p:nvPr/>
          </p:nvSpPr>
          <p:spPr>
            <a:xfrm rot="5400000">
              <a:off x="2368579" y="-1408564"/>
              <a:ext cx="4026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D1</a:t>
              </a:r>
              <a:endParaRPr lang="zh-CN" altLang="en-US" sz="14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38A6F5-A662-4564-B374-A3359875D4CC}"/>
                </a:ext>
              </a:extLst>
            </p:cNvPr>
            <p:cNvSpPr/>
            <p:nvPr/>
          </p:nvSpPr>
          <p:spPr>
            <a:xfrm rot="5400000">
              <a:off x="2385411" y="-1191016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E1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0A54C0-031A-46FB-BD8C-578973C2389F}"/>
                </a:ext>
              </a:extLst>
            </p:cNvPr>
            <p:cNvSpPr/>
            <p:nvPr/>
          </p:nvSpPr>
          <p:spPr>
            <a:xfrm rot="5400000">
              <a:off x="2373631" y="-48313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C2</a:t>
              </a:r>
              <a:endParaRPr lang="zh-CN" altLang="en-US" sz="1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622C42-AA99-4D7F-AD49-A9CE17B3802A}"/>
                </a:ext>
              </a:extLst>
            </p:cNvPr>
            <p:cNvSpPr/>
            <p:nvPr/>
          </p:nvSpPr>
          <p:spPr>
            <a:xfrm rot="5400000">
              <a:off x="2374991" y="-48934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C2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5515CA-2291-4A38-A6E5-E84D1F71F0DC}"/>
                </a:ext>
              </a:extLst>
            </p:cNvPr>
            <p:cNvSpPr/>
            <p:nvPr/>
          </p:nvSpPr>
          <p:spPr>
            <a:xfrm rot="5400000">
              <a:off x="2374991" y="1546000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C3</a:t>
              </a:r>
              <a:endParaRPr lang="zh-CN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82933E-CFB0-4B07-81A8-0395672F5319}"/>
                </a:ext>
              </a:extLst>
            </p:cNvPr>
            <p:cNvSpPr/>
            <p:nvPr/>
          </p:nvSpPr>
          <p:spPr>
            <a:xfrm rot="5400000">
              <a:off x="2374991" y="4745502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C5</a:t>
              </a:r>
              <a:endParaRPr lang="zh-CN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A49BC8-D28D-49F2-A597-4FB6E3A17F0D}"/>
                </a:ext>
              </a:extLst>
            </p:cNvPr>
            <p:cNvSpPr/>
            <p:nvPr/>
          </p:nvSpPr>
          <p:spPr>
            <a:xfrm rot="5400000">
              <a:off x="2374992" y="6345240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C6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DA06B8-4AF3-4C0A-821E-63DB068C1D8C}"/>
                </a:ext>
              </a:extLst>
            </p:cNvPr>
            <p:cNvSpPr/>
            <p:nvPr/>
          </p:nvSpPr>
          <p:spPr>
            <a:xfrm rot="5400000">
              <a:off x="2368664" y="7949044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C7</a:t>
              </a:r>
              <a:endParaRPr lang="zh-CN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87833B-F231-4D50-B551-713E9BCB90FA}"/>
                </a:ext>
              </a:extLst>
            </p:cNvPr>
            <p:cNvSpPr/>
            <p:nvPr/>
          </p:nvSpPr>
          <p:spPr>
            <a:xfrm rot="5400000">
              <a:off x="2362253" y="8170259"/>
              <a:ext cx="4026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D7</a:t>
              </a:r>
              <a:endParaRPr lang="zh-CN" altLang="en-US" sz="1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E54A195-E79A-46B1-B6A3-3559080EF1E8}"/>
                </a:ext>
              </a:extLst>
            </p:cNvPr>
            <p:cNvSpPr/>
            <p:nvPr/>
          </p:nvSpPr>
          <p:spPr>
            <a:xfrm rot="5400000">
              <a:off x="2387817" y="-96926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F1</a:t>
              </a:r>
              <a:endParaRPr lang="zh-CN" altLang="en-US" sz="1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376572B-C244-454C-82DC-C0F8701D3AF4}"/>
                </a:ext>
              </a:extLst>
            </p:cNvPr>
            <p:cNvSpPr/>
            <p:nvPr/>
          </p:nvSpPr>
          <p:spPr>
            <a:xfrm rot="5400000">
              <a:off x="2369382" y="-731299"/>
              <a:ext cx="401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G1</a:t>
              </a:r>
              <a:endParaRPr lang="zh-CN" altLang="en-US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D4D200-912D-4A89-9C9B-4247248E218A}"/>
                </a:ext>
              </a:extLst>
            </p:cNvPr>
            <p:cNvSpPr/>
            <p:nvPr/>
          </p:nvSpPr>
          <p:spPr>
            <a:xfrm rot="5400000">
              <a:off x="2373390" y="-496195"/>
              <a:ext cx="393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A1</a:t>
              </a:r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183437-FC4A-4073-AD95-6AE4B560B303}"/>
                </a:ext>
              </a:extLst>
            </p:cNvPr>
            <p:cNvSpPr/>
            <p:nvPr/>
          </p:nvSpPr>
          <p:spPr>
            <a:xfrm rot="5400000">
              <a:off x="2376192" y="-272659"/>
              <a:ext cx="3802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B1</a:t>
              </a:r>
              <a:endParaRPr lang="zh-CN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648352C-E0B7-46DE-B3CD-80135332DB36}"/>
                </a:ext>
              </a:extLst>
            </p:cNvPr>
            <p:cNvSpPr/>
            <p:nvPr/>
          </p:nvSpPr>
          <p:spPr>
            <a:xfrm rot="5400000">
              <a:off x="2385413" y="8401893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E7</a:t>
              </a:r>
              <a:endParaRPr lang="zh-CN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F4A9CEC-B43D-4B98-A85F-19F55148B238}"/>
                </a:ext>
              </a:extLst>
            </p:cNvPr>
            <p:cNvSpPr/>
            <p:nvPr/>
          </p:nvSpPr>
          <p:spPr>
            <a:xfrm rot="5400000">
              <a:off x="2386456" y="863557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F7</a:t>
              </a:r>
              <a:endParaRPr lang="zh-CN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232BC31-E76B-4AB2-950A-0CCFCD8D944D}"/>
                </a:ext>
              </a:extLst>
            </p:cNvPr>
            <p:cNvSpPr/>
            <p:nvPr/>
          </p:nvSpPr>
          <p:spPr>
            <a:xfrm rot="5400000">
              <a:off x="2369383" y="8858104"/>
              <a:ext cx="401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G7</a:t>
              </a:r>
              <a:endParaRPr lang="zh-CN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FE790F-2529-44DD-B812-1AC33774FA93}"/>
                </a:ext>
              </a:extLst>
            </p:cNvPr>
            <p:cNvSpPr/>
            <p:nvPr/>
          </p:nvSpPr>
          <p:spPr>
            <a:xfrm rot="5400000">
              <a:off x="2373390" y="9094332"/>
              <a:ext cx="393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A7</a:t>
              </a:r>
              <a:endParaRPr lang="zh-CN" altLang="en-US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1695BFB-649F-4011-8DA1-96D43D4AD80B}"/>
                </a:ext>
              </a:extLst>
            </p:cNvPr>
            <p:cNvSpPr/>
            <p:nvPr/>
          </p:nvSpPr>
          <p:spPr>
            <a:xfrm rot="5400000">
              <a:off x="2379804" y="9319925"/>
              <a:ext cx="3802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B7</a:t>
              </a:r>
              <a:endParaRPr lang="zh-CN" altLang="en-US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082D00-BC15-4686-9CD5-0088E8BA5CF1}"/>
                </a:ext>
              </a:extLst>
            </p:cNvPr>
            <p:cNvSpPr/>
            <p:nvPr/>
          </p:nvSpPr>
          <p:spPr>
            <a:xfrm rot="5400000">
              <a:off x="2368663" y="3146927"/>
              <a:ext cx="389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C4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58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147</Words>
  <Application>Microsoft Office PowerPoint</Application>
  <PresentationFormat>宽屏</PresentationFormat>
  <Paragraphs>299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宬睿 李</cp:lastModifiedBy>
  <cp:revision>39</cp:revision>
  <dcterms:created xsi:type="dcterms:W3CDTF">2020-06-30T13:57:19Z</dcterms:created>
  <dcterms:modified xsi:type="dcterms:W3CDTF">2020-07-01T09:09:12Z</dcterms:modified>
</cp:coreProperties>
</file>