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0" r:id="rId4"/>
  </p:sldMasterIdLst>
  <p:notesMasterIdLst>
    <p:notesMasterId r:id="rId6"/>
  </p:notesMasterIdLst>
  <p:handoutMasterIdLst>
    <p:handoutMasterId r:id="rId7"/>
  </p:handoutMasterIdLst>
  <p:sldIdLst>
    <p:sldId id="351" r:id="rId5"/>
  </p:sldIdLst>
  <p:sldSz cx="32918400" cy="21945600"/>
  <p:notesSz cx="30270450" cy="42208450"/>
  <p:defaultTextStyle>
    <a:defPPr>
      <a:defRPr lang="en-US"/>
    </a:defPPr>
    <a:lvl1pPr algn="l" rtl="0" fontAlgn="base">
      <a:spcBef>
        <a:spcPct val="0"/>
      </a:spcBef>
      <a:spcAft>
        <a:spcPct val="0"/>
      </a:spcAft>
      <a:defRPr sz="5300" b="1" kern="1200">
        <a:solidFill>
          <a:schemeClr val="tx1"/>
        </a:solidFill>
        <a:latin typeface="Futura Bk" pitchFamily="34" charset="0"/>
        <a:ea typeface="+mn-ea"/>
        <a:cs typeface="Arial" charset="0"/>
      </a:defRPr>
    </a:lvl1pPr>
    <a:lvl2pPr marL="370717" indent="1292" algn="l" rtl="0" fontAlgn="base">
      <a:spcBef>
        <a:spcPct val="0"/>
      </a:spcBef>
      <a:spcAft>
        <a:spcPct val="0"/>
      </a:spcAft>
      <a:defRPr sz="5300" b="1" kern="1200">
        <a:solidFill>
          <a:schemeClr val="tx1"/>
        </a:solidFill>
        <a:latin typeface="Futura Bk" pitchFamily="34" charset="0"/>
        <a:ea typeface="+mn-ea"/>
        <a:cs typeface="Arial" charset="0"/>
      </a:defRPr>
    </a:lvl2pPr>
    <a:lvl3pPr marL="742726" indent="1292" algn="l" rtl="0" fontAlgn="base">
      <a:spcBef>
        <a:spcPct val="0"/>
      </a:spcBef>
      <a:spcAft>
        <a:spcPct val="0"/>
      </a:spcAft>
      <a:defRPr sz="5300" b="1" kern="1200">
        <a:solidFill>
          <a:schemeClr val="tx1"/>
        </a:solidFill>
        <a:latin typeface="Futura Bk" pitchFamily="34" charset="0"/>
        <a:ea typeface="+mn-ea"/>
        <a:cs typeface="Arial" charset="0"/>
      </a:defRPr>
    </a:lvl3pPr>
    <a:lvl4pPr marL="1114734" indent="1292" algn="l" rtl="0" fontAlgn="base">
      <a:spcBef>
        <a:spcPct val="0"/>
      </a:spcBef>
      <a:spcAft>
        <a:spcPct val="0"/>
      </a:spcAft>
      <a:defRPr sz="5300" b="1" kern="1200">
        <a:solidFill>
          <a:schemeClr val="tx1"/>
        </a:solidFill>
        <a:latin typeface="Futura Bk" pitchFamily="34" charset="0"/>
        <a:ea typeface="+mn-ea"/>
        <a:cs typeface="Arial" charset="0"/>
      </a:defRPr>
    </a:lvl4pPr>
    <a:lvl5pPr marL="1486743" indent="1292" algn="l" rtl="0" fontAlgn="base">
      <a:spcBef>
        <a:spcPct val="0"/>
      </a:spcBef>
      <a:spcAft>
        <a:spcPct val="0"/>
      </a:spcAft>
      <a:defRPr sz="5300" b="1" kern="1200">
        <a:solidFill>
          <a:schemeClr val="tx1"/>
        </a:solidFill>
        <a:latin typeface="Futura Bk" pitchFamily="34" charset="0"/>
        <a:ea typeface="+mn-ea"/>
        <a:cs typeface="Arial" charset="0"/>
      </a:defRPr>
    </a:lvl5pPr>
    <a:lvl6pPr marL="1860042" algn="l" defTabSz="744017" rtl="0" eaLnBrk="1" latinLnBrk="0" hangingPunct="1">
      <a:defRPr sz="5300" b="1" kern="1200">
        <a:solidFill>
          <a:schemeClr val="tx1"/>
        </a:solidFill>
        <a:latin typeface="Futura Bk" pitchFamily="34" charset="0"/>
        <a:ea typeface="+mn-ea"/>
        <a:cs typeface="Arial" charset="0"/>
      </a:defRPr>
    </a:lvl6pPr>
    <a:lvl7pPr marL="2232051" algn="l" defTabSz="744017" rtl="0" eaLnBrk="1" latinLnBrk="0" hangingPunct="1">
      <a:defRPr sz="5300" b="1" kern="1200">
        <a:solidFill>
          <a:schemeClr val="tx1"/>
        </a:solidFill>
        <a:latin typeface="Futura Bk" pitchFamily="34" charset="0"/>
        <a:ea typeface="+mn-ea"/>
        <a:cs typeface="Arial" charset="0"/>
      </a:defRPr>
    </a:lvl7pPr>
    <a:lvl8pPr marL="2604060" algn="l" defTabSz="744017" rtl="0" eaLnBrk="1" latinLnBrk="0" hangingPunct="1">
      <a:defRPr sz="5300" b="1" kern="1200">
        <a:solidFill>
          <a:schemeClr val="tx1"/>
        </a:solidFill>
        <a:latin typeface="Futura Bk" pitchFamily="34" charset="0"/>
        <a:ea typeface="+mn-ea"/>
        <a:cs typeface="Arial" charset="0"/>
      </a:defRPr>
    </a:lvl8pPr>
    <a:lvl9pPr marL="2976069" algn="l" defTabSz="744017" rtl="0" eaLnBrk="1" latinLnBrk="0" hangingPunct="1">
      <a:defRPr sz="5300" b="1" kern="1200">
        <a:solidFill>
          <a:schemeClr val="tx1"/>
        </a:solidFill>
        <a:latin typeface="Futura Bk" pitchFamily="34" charset="0"/>
        <a:ea typeface="+mn-ea"/>
        <a:cs typeface="Arial" charset="0"/>
      </a:defRPr>
    </a:lvl9pPr>
  </p:defaultTextStyle>
  <p:extLst>
    <p:ext uri="{EFAFB233-063F-42B5-8137-9DF3F51BA10A}">
      <p15:sldGuideLst xmlns:p15="http://schemas.microsoft.com/office/powerpoint/2012/main">
        <p15:guide id="1" orient="horz" pos="4243">
          <p15:clr>
            <a:srgbClr val="A4A3A4"/>
          </p15:clr>
        </p15:guide>
        <p15:guide id="2" orient="horz" pos="10016">
          <p15:clr>
            <a:srgbClr val="A4A3A4"/>
          </p15:clr>
        </p15:guide>
        <p15:guide id="3" orient="horz" pos="7159">
          <p15:clr>
            <a:srgbClr val="A4A3A4"/>
          </p15:clr>
        </p15:guide>
        <p15:guide id="4" pos="20152">
          <p15:clr>
            <a:srgbClr val="A4A3A4"/>
          </p15:clr>
        </p15:guide>
        <p15:guide id="5" pos="1282">
          <p15:clr>
            <a:srgbClr val="A4A3A4"/>
          </p15:clr>
        </p15:guide>
      </p15:sldGuideLst>
    </p:ext>
    <p:ext uri="{2D200454-40CA-4A62-9FC3-DE9A4176ACB9}">
      <p15:notesGuideLst xmlns:p15="http://schemas.microsoft.com/office/powerpoint/2012/main">
        <p15:guide id="1" orient="horz" pos="766">
          <p15:clr>
            <a:srgbClr val="A4A3A4"/>
          </p15:clr>
        </p15:guide>
        <p15:guide id="2" orient="horz" pos="8709">
          <p15:clr>
            <a:srgbClr val="A4A3A4"/>
          </p15:clr>
        </p15:guide>
        <p15:guide id="3" orient="horz" pos="26079">
          <p15:clr>
            <a:srgbClr val="A4A3A4"/>
          </p15:clr>
        </p15:guide>
        <p15:guide id="4" pos="1040">
          <p15:clr>
            <a:srgbClr val="A4A3A4"/>
          </p15:clr>
        </p15:guide>
        <p15:guide id="5" pos="18193">
          <p15:clr>
            <a:srgbClr val="A4A3A4"/>
          </p15:clr>
        </p15:guide>
        <p15:guide id="6" pos="953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5F01"/>
    <a:srgbClr val="F3FC7C"/>
    <a:srgbClr val="0071B5"/>
    <a:srgbClr val="FF8585"/>
    <a:srgbClr val="FF9966"/>
    <a:srgbClr val="B42E34"/>
    <a:srgbClr val="EBBBB6"/>
    <a:srgbClr val="9BD4F8"/>
    <a:srgbClr val="004B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6667" autoAdjust="0"/>
    <p:restoredTop sz="94627" autoAdjust="0"/>
  </p:normalViewPr>
  <p:slideViewPr>
    <p:cSldViewPr snapToGrid="0">
      <p:cViewPr>
        <p:scale>
          <a:sx n="62" d="100"/>
          <a:sy n="62" d="100"/>
        </p:scale>
        <p:origin x="-96" y="-1176"/>
      </p:cViewPr>
      <p:guideLst>
        <p:guide orient="horz" pos="4243"/>
        <p:guide orient="horz" pos="10016"/>
        <p:guide orient="horz" pos="7159"/>
        <p:guide pos="20152"/>
        <p:guide pos="128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notesViewPr>
    <p:cSldViewPr snapToGrid="0">
      <p:cViewPr varScale="1">
        <p:scale>
          <a:sx n="54" d="100"/>
          <a:sy n="54" d="100"/>
        </p:scale>
        <p:origin x="-1770" y="-84"/>
      </p:cViewPr>
      <p:guideLst>
        <p:guide orient="horz" pos="766"/>
        <p:guide orient="horz" pos="8709"/>
        <p:guide orient="horz" pos="26079"/>
        <p:guide pos="1040"/>
        <p:guide pos="18193"/>
        <p:guide pos="953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6978" name="Rectangle 2"/>
          <p:cNvSpPr>
            <a:spLocks noGrp="1" noChangeArrowheads="1"/>
          </p:cNvSpPr>
          <p:nvPr>
            <p:ph type="hdr" sz="quarter"/>
          </p:nvPr>
        </p:nvSpPr>
        <p:spPr bwMode="auto">
          <a:xfrm>
            <a:off x="1249831" y="209600"/>
            <a:ext cx="20168855" cy="2103194"/>
          </a:xfrm>
          <a:prstGeom prst="rect">
            <a:avLst/>
          </a:prstGeom>
          <a:noFill/>
          <a:ln w="9525">
            <a:noFill/>
            <a:miter lim="800000"/>
            <a:headEnd/>
            <a:tailEnd/>
          </a:ln>
          <a:effectLst/>
        </p:spPr>
        <p:txBody>
          <a:bodyPr vert="horz" wrap="square" lIns="420078" tIns="210037" rIns="420078" bIns="210037" numCol="1" anchor="t" anchorCtr="0" compatLnSpc="1">
            <a:prstTxWarp prst="textNoShape">
              <a:avLst/>
            </a:prstTxWarp>
          </a:bodyPr>
          <a:lstStyle>
            <a:lvl1pPr defTabSz="4204376">
              <a:defRPr sz="4500" b="0">
                <a:latin typeface="Futura Hv" pitchFamily="34" charset="0"/>
                <a:cs typeface="+mn-cs"/>
              </a:defRPr>
            </a:lvl1pPr>
          </a:lstStyle>
          <a:p>
            <a:pPr>
              <a:defRPr/>
            </a:pPr>
            <a:r>
              <a:rPr lang="en-US" dirty="0"/>
              <a:t>Presentation Title</a:t>
            </a:r>
          </a:p>
        </p:txBody>
      </p:sp>
      <p:sp>
        <p:nvSpPr>
          <p:cNvPr id="126982" name="Line 6"/>
          <p:cNvSpPr>
            <a:spLocks noChangeShapeType="1"/>
          </p:cNvSpPr>
          <p:nvPr/>
        </p:nvSpPr>
        <p:spPr bwMode="auto">
          <a:xfrm>
            <a:off x="1606925" y="41348381"/>
            <a:ext cx="27152758" cy="0"/>
          </a:xfrm>
          <a:prstGeom prst="line">
            <a:avLst/>
          </a:prstGeom>
          <a:noFill/>
          <a:ln w="6350">
            <a:solidFill>
              <a:schemeClr val="tx1"/>
            </a:solidFill>
            <a:round/>
            <a:headEnd/>
            <a:tailEnd/>
          </a:ln>
          <a:effectLst/>
        </p:spPr>
        <p:txBody>
          <a:bodyPr lIns="410462" tIns="205233" rIns="410462" bIns="205233"/>
          <a:lstStyle/>
          <a:p>
            <a:pPr>
              <a:defRPr/>
            </a:pPr>
            <a:endParaRPr lang="en-US" dirty="0">
              <a:cs typeface="+mn-cs"/>
            </a:endParaRPr>
          </a:p>
        </p:txBody>
      </p:sp>
      <p:sp>
        <p:nvSpPr>
          <p:cNvPr id="126985" name="Rectangle 9"/>
          <p:cNvSpPr>
            <a:spLocks noGrp="1" noChangeArrowheads="1"/>
          </p:cNvSpPr>
          <p:nvPr>
            <p:ph type="sldNum" sz="quarter" idx="3"/>
          </p:nvPr>
        </p:nvSpPr>
        <p:spPr bwMode="auto">
          <a:xfrm>
            <a:off x="27434323" y="41261660"/>
            <a:ext cx="1689325" cy="990161"/>
          </a:xfrm>
          <a:prstGeom prst="rect">
            <a:avLst/>
          </a:prstGeom>
          <a:noFill/>
          <a:ln w="9525">
            <a:noFill/>
            <a:miter lim="800000"/>
            <a:headEnd/>
            <a:tailEnd/>
          </a:ln>
          <a:effectLst/>
        </p:spPr>
        <p:txBody>
          <a:bodyPr vert="horz" wrap="square" lIns="420078" tIns="210037" rIns="420078" bIns="210037" numCol="1" anchor="t" anchorCtr="0" compatLnSpc="1">
            <a:prstTxWarp prst="textNoShape">
              <a:avLst/>
            </a:prstTxWarp>
          </a:bodyPr>
          <a:lstStyle>
            <a:lvl1pPr algn="r" defTabSz="4204376">
              <a:defRPr sz="3600" b="0">
                <a:cs typeface="+mn-cs"/>
              </a:defRPr>
            </a:lvl1pPr>
          </a:lstStyle>
          <a:p>
            <a:pPr>
              <a:defRPr/>
            </a:pPr>
            <a:fld id="{CB7F3813-D5F7-4779-A1EE-001B3C36DB3E}" type="slidenum">
              <a:rPr lang="en-US"/>
              <a:pPr>
                <a:defRPr/>
              </a:pPr>
              <a:t>‹#›</a:t>
            </a:fld>
            <a:endParaRPr lang="en-US" dirty="0"/>
          </a:p>
        </p:txBody>
      </p:sp>
      <p:sp>
        <p:nvSpPr>
          <p:cNvPr id="126986" name="Rectangle 10"/>
          <p:cNvSpPr>
            <a:spLocks noGrp="1" noChangeArrowheads="1"/>
          </p:cNvSpPr>
          <p:nvPr>
            <p:ph type="ftr" sz="quarter" idx="2"/>
          </p:nvPr>
        </p:nvSpPr>
        <p:spPr bwMode="auto">
          <a:xfrm>
            <a:off x="1208626" y="41261660"/>
            <a:ext cx="25614510" cy="990161"/>
          </a:xfrm>
          <a:prstGeom prst="rect">
            <a:avLst/>
          </a:prstGeom>
          <a:noFill/>
          <a:ln w="9525">
            <a:noFill/>
            <a:miter lim="800000"/>
            <a:headEnd/>
            <a:tailEnd/>
          </a:ln>
          <a:effectLst/>
        </p:spPr>
        <p:txBody>
          <a:bodyPr vert="horz" wrap="square" lIns="420078" tIns="210037" rIns="420078" bIns="210037" numCol="1" anchor="t" anchorCtr="0" compatLnSpc="1">
            <a:prstTxWarp prst="textNoShape">
              <a:avLst/>
            </a:prstTxWarp>
          </a:bodyPr>
          <a:lstStyle>
            <a:lvl1pPr defTabSz="4204376">
              <a:defRPr sz="3600" b="0">
                <a:latin typeface="Futura Hv" pitchFamily="34" charset="0"/>
                <a:cs typeface="+mn-cs"/>
              </a:defRPr>
            </a:lvl1pPr>
          </a:lstStyle>
          <a:p>
            <a:pPr>
              <a:defRPr/>
            </a:pPr>
            <a:endParaRPr lang="en-US" dirty="0"/>
          </a:p>
        </p:txBody>
      </p:sp>
    </p:spTree>
    <p:extLst>
      <p:ext uri="{BB962C8B-B14F-4D97-AF65-F5344CB8AC3E}">
        <p14:creationId xmlns:p14="http://schemas.microsoft.com/office/powerpoint/2010/main" val="27524172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1256694" y="1047988"/>
            <a:ext cx="11186604" cy="1409356"/>
          </a:xfrm>
          <a:prstGeom prst="rect">
            <a:avLst/>
          </a:prstGeom>
          <a:noFill/>
          <a:ln w="9525">
            <a:noFill/>
            <a:miter lim="800000"/>
            <a:headEnd/>
            <a:tailEnd/>
          </a:ln>
          <a:effectLst/>
        </p:spPr>
        <p:txBody>
          <a:bodyPr vert="horz" wrap="square" lIns="420078" tIns="210037" rIns="420078" bIns="210037" numCol="1" anchor="t" anchorCtr="0" compatLnSpc="1">
            <a:prstTxWarp prst="textNoShape">
              <a:avLst/>
            </a:prstTxWarp>
          </a:bodyPr>
          <a:lstStyle>
            <a:lvl1pPr defTabSz="4204376">
              <a:defRPr sz="4500" b="0">
                <a:latin typeface="Futura Hv" pitchFamily="34" charset="0"/>
                <a:cs typeface="+mn-cs"/>
              </a:defRPr>
            </a:lvl1pPr>
          </a:lstStyle>
          <a:p>
            <a:pPr>
              <a:defRPr/>
            </a:pPr>
            <a:r>
              <a:rPr lang="en-US" dirty="0"/>
              <a:t>Presentation Title</a:t>
            </a:r>
          </a:p>
        </p:txBody>
      </p:sp>
      <p:sp>
        <p:nvSpPr>
          <p:cNvPr id="3075" name="Rectangle 4"/>
          <p:cNvSpPr>
            <a:spLocks noGrp="1" noRot="1" noChangeAspect="1" noChangeArrowheads="1" noTextEdit="1"/>
          </p:cNvSpPr>
          <p:nvPr>
            <p:ph type="sldImg" idx="2"/>
          </p:nvPr>
        </p:nvSpPr>
        <p:spPr bwMode="auto">
          <a:xfrm>
            <a:off x="11442700" y="1198563"/>
            <a:ext cx="18940463" cy="12626975"/>
          </a:xfrm>
          <a:prstGeom prst="rect">
            <a:avLst/>
          </a:prstGeom>
          <a:noFill/>
          <a:ln w="9525">
            <a:solidFill>
              <a:srgbClr val="000000"/>
            </a:solidFill>
            <a:miter lim="800000"/>
            <a:headEnd/>
            <a:tailEnd/>
          </a:ln>
        </p:spPr>
      </p:sp>
      <p:sp>
        <p:nvSpPr>
          <p:cNvPr id="38917" name="Rectangle 5"/>
          <p:cNvSpPr>
            <a:spLocks noGrp="1" noChangeArrowheads="1"/>
          </p:cNvSpPr>
          <p:nvPr>
            <p:ph type="body" sz="quarter" idx="3"/>
          </p:nvPr>
        </p:nvSpPr>
        <p:spPr bwMode="auto">
          <a:xfrm>
            <a:off x="1112486" y="14772965"/>
            <a:ext cx="27770805" cy="25953859"/>
          </a:xfrm>
          <a:prstGeom prst="rect">
            <a:avLst/>
          </a:prstGeom>
          <a:noFill/>
          <a:ln w="9525">
            <a:noFill/>
            <a:miter lim="800000"/>
            <a:headEnd/>
            <a:tailEnd/>
          </a:ln>
          <a:effectLst/>
        </p:spPr>
        <p:txBody>
          <a:bodyPr vert="horz" wrap="square" lIns="420078" tIns="210037" rIns="420078" bIns="21003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8920" name="Line 8"/>
          <p:cNvSpPr>
            <a:spLocks noChangeShapeType="1"/>
          </p:cNvSpPr>
          <p:nvPr/>
        </p:nvSpPr>
        <p:spPr bwMode="auto">
          <a:xfrm>
            <a:off x="1606925" y="41348381"/>
            <a:ext cx="27152758" cy="0"/>
          </a:xfrm>
          <a:prstGeom prst="line">
            <a:avLst/>
          </a:prstGeom>
          <a:noFill/>
          <a:ln w="6350">
            <a:solidFill>
              <a:schemeClr val="tx1"/>
            </a:solidFill>
            <a:round/>
            <a:headEnd/>
            <a:tailEnd/>
          </a:ln>
          <a:effectLst/>
        </p:spPr>
        <p:txBody>
          <a:bodyPr lIns="410462" tIns="205233" rIns="410462" bIns="205233"/>
          <a:lstStyle/>
          <a:p>
            <a:pPr>
              <a:defRPr/>
            </a:pPr>
            <a:endParaRPr lang="en-US" dirty="0">
              <a:cs typeface="+mn-cs"/>
            </a:endParaRPr>
          </a:p>
        </p:txBody>
      </p:sp>
      <p:sp>
        <p:nvSpPr>
          <p:cNvPr id="38927" name="Rectangle 15"/>
          <p:cNvSpPr>
            <a:spLocks noGrp="1" noChangeArrowheads="1"/>
          </p:cNvSpPr>
          <p:nvPr>
            <p:ph type="ftr" sz="quarter" idx="4"/>
          </p:nvPr>
        </p:nvSpPr>
        <p:spPr bwMode="auto">
          <a:xfrm>
            <a:off x="1222361" y="41167702"/>
            <a:ext cx="25628250" cy="1040756"/>
          </a:xfrm>
          <a:prstGeom prst="rect">
            <a:avLst/>
          </a:prstGeom>
          <a:noFill/>
          <a:ln w="9525">
            <a:noFill/>
            <a:miter lim="800000"/>
            <a:headEnd/>
            <a:tailEnd/>
          </a:ln>
          <a:effectLst/>
        </p:spPr>
        <p:txBody>
          <a:bodyPr vert="horz" wrap="square" lIns="420078" tIns="210037" rIns="420078" bIns="210037" numCol="1" anchor="t" anchorCtr="0" compatLnSpc="1">
            <a:prstTxWarp prst="textNoShape">
              <a:avLst/>
            </a:prstTxWarp>
          </a:bodyPr>
          <a:lstStyle>
            <a:lvl1pPr defTabSz="4204376">
              <a:defRPr sz="3600" b="0">
                <a:latin typeface="Futura Hv" pitchFamily="34" charset="0"/>
                <a:cs typeface="+mn-cs"/>
              </a:defRPr>
            </a:lvl1pPr>
          </a:lstStyle>
          <a:p>
            <a:pPr>
              <a:defRPr/>
            </a:pPr>
            <a:endParaRPr lang="en-US" dirty="0"/>
          </a:p>
        </p:txBody>
      </p:sp>
      <p:sp>
        <p:nvSpPr>
          <p:cNvPr id="38928" name="Rectangle 16"/>
          <p:cNvSpPr>
            <a:spLocks noGrp="1" noChangeArrowheads="1"/>
          </p:cNvSpPr>
          <p:nvPr>
            <p:ph type="sldNum" sz="quarter" idx="5"/>
          </p:nvPr>
        </p:nvSpPr>
        <p:spPr bwMode="auto">
          <a:xfrm>
            <a:off x="27399988" y="41218301"/>
            <a:ext cx="1682455" cy="990161"/>
          </a:xfrm>
          <a:prstGeom prst="rect">
            <a:avLst/>
          </a:prstGeom>
          <a:noFill/>
          <a:ln w="9525">
            <a:noFill/>
            <a:miter lim="800000"/>
            <a:headEnd/>
            <a:tailEnd/>
          </a:ln>
          <a:effectLst/>
        </p:spPr>
        <p:txBody>
          <a:bodyPr vert="horz" wrap="square" lIns="420078" tIns="210037" rIns="420078" bIns="210037" numCol="1" anchor="t" anchorCtr="0" compatLnSpc="1">
            <a:prstTxWarp prst="textNoShape">
              <a:avLst/>
            </a:prstTxWarp>
          </a:bodyPr>
          <a:lstStyle>
            <a:lvl1pPr algn="r" defTabSz="4204376">
              <a:defRPr sz="3600" b="0">
                <a:cs typeface="+mn-cs"/>
              </a:defRPr>
            </a:lvl1pPr>
          </a:lstStyle>
          <a:p>
            <a:pPr>
              <a:defRPr/>
            </a:pPr>
            <a:fld id="{B21548C0-C2E3-4791-A7BF-DFB2B55EBA5A}" type="slidenum">
              <a:rPr lang="en-US"/>
              <a:pPr>
                <a:defRPr/>
              </a:pPr>
              <a:t>‹#›</a:t>
            </a:fld>
            <a:endParaRPr lang="en-US" dirty="0"/>
          </a:p>
        </p:txBody>
      </p:sp>
    </p:spTree>
    <p:extLst>
      <p:ext uri="{BB962C8B-B14F-4D97-AF65-F5344CB8AC3E}">
        <p14:creationId xmlns:p14="http://schemas.microsoft.com/office/powerpoint/2010/main" val="1520200418"/>
      </p:ext>
    </p:extLst>
  </p:cSld>
  <p:clrMap bg1="lt1" tx1="dk1" bg2="lt2" tx2="dk2" accent1="accent1" accent2="accent2" accent3="accent3" accent4="accent4" accent5="accent5" accent6="accent6" hlink="hlink" folHlink="folHlink"/>
  <p:hf ftr="0" dt="0"/>
  <p:notesStyle>
    <a:lvl1pPr marL="91711" indent="-91711" algn="l" rtl="0" eaLnBrk="0" fontAlgn="base" hangingPunct="0">
      <a:lnSpc>
        <a:spcPct val="90000"/>
      </a:lnSpc>
      <a:spcBef>
        <a:spcPct val="30000"/>
      </a:spcBef>
      <a:spcAft>
        <a:spcPct val="10000"/>
      </a:spcAft>
      <a:buChar char="•"/>
      <a:defRPr sz="1000" kern="1200">
        <a:solidFill>
          <a:schemeClr val="tx1"/>
        </a:solidFill>
        <a:latin typeface="Futura Bk" pitchFamily="34" charset="0"/>
        <a:ea typeface="+mn-ea"/>
        <a:cs typeface="+mn-cs"/>
      </a:defRPr>
    </a:lvl1pPr>
    <a:lvl2pPr marL="277716" indent="-91711" algn="l" rtl="0" eaLnBrk="0" fontAlgn="base" hangingPunct="0">
      <a:lnSpc>
        <a:spcPct val="90000"/>
      </a:lnSpc>
      <a:spcBef>
        <a:spcPct val="10000"/>
      </a:spcBef>
      <a:spcAft>
        <a:spcPct val="10000"/>
      </a:spcAft>
      <a:buChar char="•"/>
      <a:defRPr sz="800" kern="1200">
        <a:solidFill>
          <a:schemeClr val="tx1"/>
        </a:solidFill>
        <a:latin typeface="Futura Bk" pitchFamily="34" charset="0"/>
        <a:ea typeface="+mn-ea"/>
        <a:cs typeface="+mn-cs"/>
      </a:defRPr>
    </a:lvl2pPr>
    <a:lvl3pPr marL="463720" indent="-91711" algn="l" rtl="0" eaLnBrk="0" fontAlgn="base" hangingPunct="0">
      <a:lnSpc>
        <a:spcPct val="90000"/>
      </a:lnSpc>
      <a:spcBef>
        <a:spcPct val="10000"/>
      </a:spcBef>
      <a:spcAft>
        <a:spcPct val="10000"/>
      </a:spcAft>
      <a:buChar char="•"/>
      <a:defRPr sz="700" kern="1200">
        <a:solidFill>
          <a:schemeClr val="tx1"/>
        </a:solidFill>
        <a:latin typeface="Futura Bk" pitchFamily="34" charset="0"/>
        <a:ea typeface="+mn-ea"/>
        <a:cs typeface="+mn-cs"/>
      </a:defRPr>
    </a:lvl3pPr>
    <a:lvl4pPr marL="649725" indent="-91711" algn="l" rtl="0" eaLnBrk="0" fontAlgn="base" hangingPunct="0">
      <a:lnSpc>
        <a:spcPct val="90000"/>
      </a:lnSpc>
      <a:spcBef>
        <a:spcPct val="10000"/>
      </a:spcBef>
      <a:spcAft>
        <a:spcPct val="10000"/>
      </a:spcAft>
      <a:buChar char="•"/>
      <a:defRPr sz="700" kern="1200">
        <a:solidFill>
          <a:schemeClr val="tx1"/>
        </a:solidFill>
        <a:latin typeface="Futura Bk" pitchFamily="34" charset="0"/>
        <a:ea typeface="+mn-ea"/>
        <a:cs typeface="+mn-cs"/>
      </a:defRPr>
    </a:lvl4pPr>
    <a:lvl5pPr marL="835728" indent="-91711" algn="l" rtl="0" eaLnBrk="0" fontAlgn="base" hangingPunct="0">
      <a:lnSpc>
        <a:spcPct val="90000"/>
      </a:lnSpc>
      <a:spcBef>
        <a:spcPct val="10000"/>
      </a:spcBef>
      <a:spcAft>
        <a:spcPct val="10000"/>
      </a:spcAft>
      <a:buChar char="•"/>
      <a:defRPr sz="700" kern="1200">
        <a:solidFill>
          <a:schemeClr val="tx1"/>
        </a:solidFill>
        <a:latin typeface="Futura Bk" pitchFamily="34" charset="0"/>
        <a:ea typeface="+mn-ea"/>
        <a:cs typeface="+mn-cs"/>
      </a:defRPr>
    </a:lvl5pPr>
    <a:lvl6pPr marL="1859924" algn="l" defTabSz="743969" rtl="0" eaLnBrk="1" latinLnBrk="0" hangingPunct="1">
      <a:defRPr sz="1000" kern="1200">
        <a:solidFill>
          <a:schemeClr val="tx1"/>
        </a:solidFill>
        <a:latin typeface="+mn-lt"/>
        <a:ea typeface="+mn-ea"/>
        <a:cs typeface="+mn-cs"/>
      </a:defRPr>
    </a:lvl6pPr>
    <a:lvl7pPr marL="2231908" algn="l" defTabSz="743969" rtl="0" eaLnBrk="1" latinLnBrk="0" hangingPunct="1">
      <a:defRPr sz="1000" kern="1200">
        <a:solidFill>
          <a:schemeClr val="tx1"/>
        </a:solidFill>
        <a:latin typeface="+mn-lt"/>
        <a:ea typeface="+mn-ea"/>
        <a:cs typeface="+mn-cs"/>
      </a:defRPr>
    </a:lvl7pPr>
    <a:lvl8pPr marL="2603895" algn="l" defTabSz="743969" rtl="0" eaLnBrk="1" latinLnBrk="0" hangingPunct="1">
      <a:defRPr sz="1000" kern="1200">
        <a:solidFill>
          <a:schemeClr val="tx1"/>
        </a:solidFill>
        <a:latin typeface="+mn-lt"/>
        <a:ea typeface="+mn-ea"/>
        <a:cs typeface="+mn-cs"/>
      </a:defRPr>
    </a:lvl8pPr>
    <a:lvl9pPr marL="2975877" algn="l" defTabSz="743969"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p:txBody>
          <a:bodyPr/>
          <a:lstStyle/>
          <a:p>
            <a:pPr>
              <a:defRPr/>
            </a:pPr>
            <a:r>
              <a:rPr lang="en-US" dirty="0"/>
              <a:t>Presentation Title</a:t>
            </a:r>
          </a:p>
        </p:txBody>
      </p:sp>
      <p:sp>
        <p:nvSpPr>
          <p:cNvPr id="4099" name="Rectangle 16"/>
          <p:cNvSpPr>
            <a:spLocks noGrp="1" noChangeArrowheads="1"/>
          </p:cNvSpPr>
          <p:nvPr>
            <p:ph type="sldNum" sz="quarter" idx="5"/>
          </p:nvPr>
        </p:nvSpPr>
        <p:spPr/>
        <p:txBody>
          <a:bodyPr/>
          <a:lstStyle/>
          <a:p>
            <a:pPr>
              <a:defRPr/>
            </a:pPr>
            <a:fld id="{54F0161E-A51C-4D0D-9EBE-28B6818ABFC0}" type="slidenum">
              <a:rPr lang="en-US" smtClean="0"/>
              <a:pPr>
                <a:defRPr/>
              </a:pPr>
              <a:t>1</a:t>
            </a:fld>
            <a:endParaRPr lang="en-US" dirty="0"/>
          </a:p>
        </p:txBody>
      </p:sp>
      <p:sp>
        <p:nvSpPr>
          <p:cNvPr id="4100" name="Rectangle 2"/>
          <p:cNvSpPr>
            <a:spLocks noGrp="1" noRot="1" noChangeAspect="1" noChangeArrowheads="1" noTextEdit="1"/>
          </p:cNvSpPr>
          <p:nvPr>
            <p:ph type="sldImg"/>
          </p:nvPr>
        </p:nvSpPr>
        <p:spPr>
          <a:xfrm>
            <a:off x="11442700" y="1198563"/>
            <a:ext cx="18940463" cy="12626975"/>
          </a:xfrm>
          <a:ln/>
        </p:spPr>
      </p:sp>
      <p:sp>
        <p:nvSpPr>
          <p:cNvPr id="4101"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2" y="6817519"/>
            <a:ext cx="27980641" cy="4704161"/>
          </a:xfrm>
          <a:prstGeom prst="rect">
            <a:avLst/>
          </a:prstGeom>
        </p:spPr>
        <p:txBody>
          <a:bodyPr lIns="74398" tIns="37198" rIns="74398" bIns="37198"/>
          <a:lstStyle/>
          <a:p>
            <a:r>
              <a:rPr lang="en-US"/>
              <a:t>Click to edit Master title style</a:t>
            </a:r>
          </a:p>
        </p:txBody>
      </p:sp>
      <p:sp>
        <p:nvSpPr>
          <p:cNvPr id="3" name="Subtitle 2"/>
          <p:cNvSpPr>
            <a:spLocks noGrp="1"/>
          </p:cNvSpPr>
          <p:nvPr>
            <p:ph type="subTitle" idx="1"/>
          </p:nvPr>
        </p:nvSpPr>
        <p:spPr>
          <a:xfrm>
            <a:off x="4937762" y="12436082"/>
            <a:ext cx="23042880" cy="5607845"/>
          </a:xfrm>
          <a:prstGeom prst="rect">
            <a:avLst/>
          </a:prstGeom>
        </p:spPr>
        <p:txBody>
          <a:bodyPr lIns="74398" tIns="37198" rIns="74398" bIns="37198"/>
          <a:lstStyle>
            <a:lvl1pPr marL="0" indent="0" algn="ctr">
              <a:buNone/>
              <a:defRPr/>
            </a:lvl1pPr>
            <a:lvl2pPr marL="371985" indent="0" algn="ctr">
              <a:buNone/>
              <a:defRPr/>
            </a:lvl2pPr>
            <a:lvl3pPr marL="743969" indent="0" algn="ctr">
              <a:buNone/>
              <a:defRPr/>
            </a:lvl3pPr>
            <a:lvl4pPr marL="1115954" indent="0" algn="ctr">
              <a:buNone/>
              <a:defRPr/>
            </a:lvl4pPr>
            <a:lvl5pPr marL="1487940" indent="0" algn="ctr">
              <a:buNone/>
              <a:defRPr/>
            </a:lvl5pPr>
            <a:lvl6pPr marL="1859924" indent="0" algn="ctr">
              <a:buNone/>
              <a:defRPr/>
            </a:lvl6pPr>
            <a:lvl7pPr marL="2231908" indent="0" algn="ctr">
              <a:buNone/>
              <a:defRPr/>
            </a:lvl7pPr>
            <a:lvl8pPr marL="2603895" indent="0" algn="ctr">
              <a:buNone/>
              <a:defRPr/>
            </a:lvl8pPr>
            <a:lvl9pPr marL="2975877"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645922" y="878682"/>
            <a:ext cx="29626560" cy="3657600"/>
          </a:xfrm>
          <a:prstGeom prst="rect">
            <a:avLst/>
          </a:prstGeom>
        </p:spPr>
        <p:txBody>
          <a:bodyPr lIns="74398" tIns="37198" rIns="74398" bIns="37198"/>
          <a:lstStyle/>
          <a:p>
            <a:r>
              <a:rPr lang="en-US"/>
              <a:t>Click to edit Master title style</a:t>
            </a:r>
          </a:p>
        </p:txBody>
      </p:sp>
      <p:sp>
        <p:nvSpPr>
          <p:cNvPr id="3" name="Vertical Text Placeholder 2"/>
          <p:cNvSpPr>
            <a:spLocks noGrp="1"/>
          </p:cNvSpPr>
          <p:nvPr>
            <p:ph type="body" orient="vert" idx="1"/>
          </p:nvPr>
        </p:nvSpPr>
        <p:spPr>
          <a:xfrm>
            <a:off x="1645922" y="5120881"/>
            <a:ext cx="29626560" cy="14482762"/>
          </a:xfrm>
          <a:prstGeom prst="rect">
            <a:avLst/>
          </a:prstGeom>
        </p:spPr>
        <p:txBody>
          <a:bodyPr vert="eaVert" lIns="74398" tIns="37198" rIns="74398" bIns="37198"/>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5841" y="878685"/>
            <a:ext cx="7406640" cy="18724960"/>
          </a:xfrm>
          <a:prstGeom prst="rect">
            <a:avLst/>
          </a:prstGeom>
        </p:spPr>
        <p:txBody>
          <a:bodyPr vert="eaVert" lIns="74398" tIns="37198" rIns="74398" bIns="37198"/>
          <a:lstStyle/>
          <a:p>
            <a:r>
              <a:rPr lang="en-US"/>
              <a:t>Click to edit Master title style</a:t>
            </a:r>
          </a:p>
        </p:txBody>
      </p:sp>
      <p:sp>
        <p:nvSpPr>
          <p:cNvPr id="3" name="Vertical Text Placeholder 2"/>
          <p:cNvSpPr>
            <a:spLocks noGrp="1"/>
          </p:cNvSpPr>
          <p:nvPr>
            <p:ph type="body" orient="vert" idx="1"/>
          </p:nvPr>
        </p:nvSpPr>
        <p:spPr>
          <a:xfrm>
            <a:off x="1645921" y="878685"/>
            <a:ext cx="22082760" cy="18724960"/>
          </a:xfrm>
          <a:prstGeom prst="rect">
            <a:avLst/>
          </a:prstGeom>
        </p:spPr>
        <p:txBody>
          <a:bodyPr vert="eaVert" lIns="74398" tIns="37198" rIns="74398" bIns="37198"/>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645922" y="878685"/>
            <a:ext cx="29626560" cy="18724960"/>
          </a:xfrm>
          <a:prstGeom prst="rect">
            <a:avLst/>
          </a:prstGeom>
        </p:spPr>
        <p:txBody>
          <a:bodyPr lIns="74398" tIns="37198" rIns="74398" bIns="37198"/>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45922" y="878682"/>
            <a:ext cx="29626560" cy="3657600"/>
          </a:xfrm>
          <a:prstGeom prst="rect">
            <a:avLst/>
          </a:prstGeom>
        </p:spPr>
        <p:txBody>
          <a:bodyPr lIns="74398" tIns="37198" rIns="74398" bIns="37198"/>
          <a:lstStyle/>
          <a:p>
            <a:r>
              <a:rPr lang="en-US"/>
              <a:t>Click to edit Master title style</a:t>
            </a:r>
          </a:p>
        </p:txBody>
      </p:sp>
      <p:sp>
        <p:nvSpPr>
          <p:cNvPr id="3" name="Content Placeholder 2"/>
          <p:cNvSpPr>
            <a:spLocks noGrp="1"/>
          </p:cNvSpPr>
          <p:nvPr>
            <p:ph idx="1"/>
          </p:nvPr>
        </p:nvSpPr>
        <p:spPr>
          <a:xfrm>
            <a:off x="1645922" y="5120881"/>
            <a:ext cx="29626560" cy="14482762"/>
          </a:xfrm>
          <a:prstGeom prst="rect">
            <a:avLst/>
          </a:prstGeom>
        </p:spPr>
        <p:txBody>
          <a:bodyPr lIns="74398" tIns="37198" rIns="74398" bIns="37198"/>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14101766"/>
            <a:ext cx="27980641" cy="4358879"/>
          </a:xfrm>
          <a:prstGeom prst="rect">
            <a:avLst/>
          </a:prstGeom>
        </p:spPr>
        <p:txBody>
          <a:bodyPr lIns="74398" tIns="37198" rIns="74398" bIns="37198" anchor="t"/>
          <a:lstStyle>
            <a:lvl1pPr algn="l">
              <a:defRPr sz="3300" b="1" cap="all"/>
            </a:lvl1pPr>
          </a:lstStyle>
          <a:p>
            <a:r>
              <a:rPr lang="en-US"/>
              <a:t>Click to edit Master title style</a:t>
            </a:r>
          </a:p>
        </p:txBody>
      </p:sp>
      <p:sp>
        <p:nvSpPr>
          <p:cNvPr id="3" name="Text Placeholder 2"/>
          <p:cNvSpPr>
            <a:spLocks noGrp="1"/>
          </p:cNvSpPr>
          <p:nvPr>
            <p:ph type="body" idx="1"/>
          </p:nvPr>
        </p:nvSpPr>
        <p:spPr>
          <a:xfrm>
            <a:off x="2600326" y="9301166"/>
            <a:ext cx="27980641" cy="4800600"/>
          </a:xfrm>
          <a:prstGeom prst="rect">
            <a:avLst/>
          </a:prstGeom>
        </p:spPr>
        <p:txBody>
          <a:bodyPr lIns="74398" tIns="37198" rIns="74398" bIns="37198" anchor="b"/>
          <a:lstStyle>
            <a:lvl1pPr marL="0" indent="0">
              <a:buNone/>
              <a:defRPr sz="1600"/>
            </a:lvl1pPr>
            <a:lvl2pPr marL="371985" indent="0">
              <a:buNone/>
              <a:defRPr sz="1400"/>
            </a:lvl2pPr>
            <a:lvl3pPr marL="743969" indent="0">
              <a:buNone/>
              <a:defRPr sz="1300"/>
            </a:lvl3pPr>
            <a:lvl4pPr marL="1115954" indent="0">
              <a:buNone/>
              <a:defRPr sz="1200"/>
            </a:lvl4pPr>
            <a:lvl5pPr marL="1487940" indent="0">
              <a:buNone/>
              <a:defRPr sz="1200"/>
            </a:lvl5pPr>
            <a:lvl6pPr marL="1859924" indent="0">
              <a:buNone/>
              <a:defRPr sz="1200"/>
            </a:lvl6pPr>
            <a:lvl7pPr marL="2231908" indent="0">
              <a:buNone/>
              <a:defRPr sz="1200"/>
            </a:lvl7pPr>
            <a:lvl8pPr marL="2603895" indent="0">
              <a:buNone/>
              <a:defRPr sz="1200"/>
            </a:lvl8pPr>
            <a:lvl9pPr marL="2975877" indent="0">
              <a:buNone/>
              <a:defRPr sz="12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45922" y="878682"/>
            <a:ext cx="29626560" cy="3657600"/>
          </a:xfrm>
          <a:prstGeom prst="rect">
            <a:avLst/>
          </a:prstGeom>
        </p:spPr>
        <p:txBody>
          <a:bodyPr lIns="74398" tIns="37198" rIns="74398" bIns="37198"/>
          <a:lstStyle/>
          <a:p>
            <a:r>
              <a:rPr lang="en-US"/>
              <a:t>Click to edit Master title style</a:t>
            </a:r>
          </a:p>
        </p:txBody>
      </p:sp>
      <p:sp>
        <p:nvSpPr>
          <p:cNvPr id="3" name="Content Placeholder 2"/>
          <p:cNvSpPr>
            <a:spLocks noGrp="1"/>
          </p:cNvSpPr>
          <p:nvPr>
            <p:ph sz="half" idx="1"/>
          </p:nvPr>
        </p:nvSpPr>
        <p:spPr>
          <a:xfrm>
            <a:off x="1645920" y="5120881"/>
            <a:ext cx="14744700" cy="14482762"/>
          </a:xfrm>
          <a:prstGeom prst="rect">
            <a:avLst/>
          </a:prstGeom>
        </p:spPr>
        <p:txBody>
          <a:bodyPr lIns="74398" tIns="37198" rIns="74398" bIns="37198"/>
          <a:lstStyle>
            <a:lvl1pPr>
              <a:defRPr sz="2200"/>
            </a:lvl1pPr>
            <a:lvl2pPr>
              <a:defRPr sz="19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27780" y="5120881"/>
            <a:ext cx="14744700" cy="14482762"/>
          </a:xfrm>
          <a:prstGeom prst="rect">
            <a:avLst/>
          </a:prstGeom>
        </p:spPr>
        <p:txBody>
          <a:bodyPr lIns="74398" tIns="37198" rIns="74398" bIns="37198"/>
          <a:lstStyle>
            <a:lvl1pPr>
              <a:defRPr sz="2200"/>
            </a:lvl1pPr>
            <a:lvl2pPr>
              <a:defRPr sz="19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2" y="878682"/>
            <a:ext cx="29626560" cy="3657600"/>
          </a:xfrm>
          <a:prstGeom prst="rect">
            <a:avLst/>
          </a:prstGeom>
        </p:spPr>
        <p:txBody>
          <a:bodyPr lIns="74398" tIns="37198" rIns="74398" bIns="37198"/>
          <a:lstStyle>
            <a:lvl1pPr>
              <a:defRPr/>
            </a:lvl1pPr>
          </a:lstStyle>
          <a:p>
            <a:r>
              <a:rPr lang="en-US"/>
              <a:t>Click to edit Master title style</a:t>
            </a:r>
          </a:p>
        </p:txBody>
      </p:sp>
      <p:sp>
        <p:nvSpPr>
          <p:cNvPr id="3" name="Text Placeholder 2"/>
          <p:cNvSpPr>
            <a:spLocks noGrp="1"/>
          </p:cNvSpPr>
          <p:nvPr>
            <p:ph type="body" idx="1"/>
          </p:nvPr>
        </p:nvSpPr>
        <p:spPr>
          <a:xfrm>
            <a:off x="1645924" y="4912520"/>
            <a:ext cx="14544676" cy="2046685"/>
          </a:xfrm>
          <a:prstGeom prst="rect">
            <a:avLst/>
          </a:prstGeom>
        </p:spPr>
        <p:txBody>
          <a:bodyPr lIns="74398" tIns="37198" rIns="74398" bIns="37198" anchor="b"/>
          <a:lstStyle>
            <a:lvl1pPr marL="0" indent="0">
              <a:buNone/>
              <a:defRPr sz="1900" b="1"/>
            </a:lvl1pPr>
            <a:lvl2pPr marL="371985" indent="0">
              <a:buNone/>
              <a:defRPr sz="1600" b="1"/>
            </a:lvl2pPr>
            <a:lvl3pPr marL="743969" indent="0">
              <a:buNone/>
              <a:defRPr sz="1400" b="1"/>
            </a:lvl3pPr>
            <a:lvl4pPr marL="1115954" indent="0">
              <a:buNone/>
              <a:defRPr sz="1300" b="1"/>
            </a:lvl4pPr>
            <a:lvl5pPr marL="1487940" indent="0">
              <a:buNone/>
              <a:defRPr sz="1300" b="1"/>
            </a:lvl5pPr>
            <a:lvl6pPr marL="1859924" indent="0">
              <a:buNone/>
              <a:defRPr sz="1300" b="1"/>
            </a:lvl6pPr>
            <a:lvl7pPr marL="2231908" indent="0">
              <a:buNone/>
              <a:defRPr sz="1300" b="1"/>
            </a:lvl7pPr>
            <a:lvl8pPr marL="2603895" indent="0">
              <a:buNone/>
              <a:defRPr sz="1300" b="1"/>
            </a:lvl8pPr>
            <a:lvl9pPr marL="2975877" indent="0">
              <a:buNone/>
              <a:defRPr sz="1300" b="1"/>
            </a:lvl9pPr>
          </a:lstStyle>
          <a:p>
            <a:pPr lvl="0"/>
            <a:r>
              <a:rPr lang="en-US"/>
              <a:t>Click to edit Master text styles</a:t>
            </a:r>
          </a:p>
        </p:txBody>
      </p:sp>
      <p:sp>
        <p:nvSpPr>
          <p:cNvPr id="4" name="Content Placeholder 3"/>
          <p:cNvSpPr>
            <a:spLocks noGrp="1"/>
          </p:cNvSpPr>
          <p:nvPr>
            <p:ph sz="half" idx="2"/>
          </p:nvPr>
        </p:nvSpPr>
        <p:spPr>
          <a:xfrm>
            <a:off x="1645924" y="6959204"/>
            <a:ext cx="14544676" cy="12644438"/>
          </a:xfrm>
          <a:prstGeom prst="rect">
            <a:avLst/>
          </a:prstGeom>
        </p:spPr>
        <p:txBody>
          <a:bodyPr lIns="74398" tIns="37198" rIns="74398" bIns="37198"/>
          <a:lstStyle>
            <a:lvl1pPr>
              <a:defRPr sz="1900"/>
            </a:lvl1pPr>
            <a:lvl2pPr>
              <a:defRPr sz="16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091" y="4912520"/>
            <a:ext cx="14550390" cy="2046685"/>
          </a:xfrm>
          <a:prstGeom prst="rect">
            <a:avLst/>
          </a:prstGeom>
        </p:spPr>
        <p:txBody>
          <a:bodyPr lIns="74398" tIns="37198" rIns="74398" bIns="37198" anchor="b"/>
          <a:lstStyle>
            <a:lvl1pPr marL="0" indent="0">
              <a:buNone/>
              <a:defRPr sz="1900" b="1"/>
            </a:lvl1pPr>
            <a:lvl2pPr marL="371985" indent="0">
              <a:buNone/>
              <a:defRPr sz="1600" b="1"/>
            </a:lvl2pPr>
            <a:lvl3pPr marL="743969" indent="0">
              <a:buNone/>
              <a:defRPr sz="1400" b="1"/>
            </a:lvl3pPr>
            <a:lvl4pPr marL="1115954" indent="0">
              <a:buNone/>
              <a:defRPr sz="1300" b="1"/>
            </a:lvl4pPr>
            <a:lvl5pPr marL="1487940" indent="0">
              <a:buNone/>
              <a:defRPr sz="1300" b="1"/>
            </a:lvl5pPr>
            <a:lvl6pPr marL="1859924" indent="0">
              <a:buNone/>
              <a:defRPr sz="1300" b="1"/>
            </a:lvl6pPr>
            <a:lvl7pPr marL="2231908" indent="0">
              <a:buNone/>
              <a:defRPr sz="1300" b="1"/>
            </a:lvl7pPr>
            <a:lvl8pPr marL="2603895" indent="0">
              <a:buNone/>
              <a:defRPr sz="1300" b="1"/>
            </a:lvl8pPr>
            <a:lvl9pPr marL="2975877" indent="0">
              <a:buNone/>
              <a:defRPr sz="1300" b="1"/>
            </a:lvl9pPr>
          </a:lstStyle>
          <a:p>
            <a:pPr lvl="0"/>
            <a:r>
              <a:rPr lang="en-US"/>
              <a:t>Click to edit Master text styles</a:t>
            </a:r>
          </a:p>
        </p:txBody>
      </p:sp>
      <p:sp>
        <p:nvSpPr>
          <p:cNvPr id="6" name="Content Placeholder 5"/>
          <p:cNvSpPr>
            <a:spLocks noGrp="1"/>
          </p:cNvSpPr>
          <p:nvPr>
            <p:ph sz="quarter" idx="4"/>
          </p:nvPr>
        </p:nvSpPr>
        <p:spPr>
          <a:xfrm>
            <a:off x="16722091" y="6959204"/>
            <a:ext cx="14550390" cy="12644438"/>
          </a:xfrm>
          <a:prstGeom prst="rect">
            <a:avLst/>
          </a:prstGeom>
        </p:spPr>
        <p:txBody>
          <a:bodyPr lIns="74398" tIns="37198" rIns="74398" bIns="37198"/>
          <a:lstStyle>
            <a:lvl1pPr>
              <a:defRPr sz="1900"/>
            </a:lvl1pPr>
            <a:lvl2pPr>
              <a:defRPr sz="16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45922" y="878682"/>
            <a:ext cx="29626560" cy="3657600"/>
          </a:xfrm>
          <a:prstGeom prst="rect">
            <a:avLst/>
          </a:prstGeom>
        </p:spPr>
        <p:txBody>
          <a:bodyPr lIns="74398" tIns="37198" rIns="74398" bIns="37198"/>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2" y="873922"/>
            <a:ext cx="10829927" cy="3718323"/>
          </a:xfrm>
          <a:prstGeom prst="rect">
            <a:avLst/>
          </a:prstGeom>
        </p:spPr>
        <p:txBody>
          <a:bodyPr lIns="74398" tIns="37198" rIns="74398" bIns="37198" anchor="b"/>
          <a:lstStyle>
            <a:lvl1pPr algn="l">
              <a:defRPr sz="1600" b="1"/>
            </a:lvl1pPr>
          </a:lstStyle>
          <a:p>
            <a:r>
              <a:rPr lang="en-US"/>
              <a:t>Click to edit Master title style</a:t>
            </a:r>
          </a:p>
        </p:txBody>
      </p:sp>
      <p:sp>
        <p:nvSpPr>
          <p:cNvPr id="3" name="Content Placeholder 2"/>
          <p:cNvSpPr>
            <a:spLocks noGrp="1"/>
          </p:cNvSpPr>
          <p:nvPr>
            <p:ph idx="1"/>
          </p:nvPr>
        </p:nvSpPr>
        <p:spPr>
          <a:xfrm>
            <a:off x="12870182" y="873921"/>
            <a:ext cx="18402300" cy="18729723"/>
          </a:xfrm>
          <a:prstGeom prst="rect">
            <a:avLst/>
          </a:prstGeom>
        </p:spPr>
        <p:txBody>
          <a:bodyPr lIns="74398" tIns="37198" rIns="74398" bIns="37198"/>
          <a:lstStyle>
            <a:lvl1pPr>
              <a:defRPr sz="2500"/>
            </a:lvl1pPr>
            <a:lvl2pPr>
              <a:defRPr sz="22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922" y="4592241"/>
            <a:ext cx="10829927" cy="15011400"/>
          </a:xfrm>
          <a:prstGeom prst="rect">
            <a:avLst/>
          </a:prstGeom>
        </p:spPr>
        <p:txBody>
          <a:bodyPr lIns="74398" tIns="37198" rIns="74398" bIns="37198"/>
          <a:lstStyle>
            <a:lvl1pPr marL="0" indent="0">
              <a:buNone/>
              <a:defRPr sz="1200"/>
            </a:lvl1pPr>
            <a:lvl2pPr marL="371985" indent="0">
              <a:buNone/>
              <a:defRPr sz="1000"/>
            </a:lvl2pPr>
            <a:lvl3pPr marL="743969" indent="0">
              <a:buNone/>
              <a:defRPr sz="800"/>
            </a:lvl3pPr>
            <a:lvl4pPr marL="1115954" indent="0">
              <a:buNone/>
              <a:defRPr sz="700"/>
            </a:lvl4pPr>
            <a:lvl5pPr marL="1487940" indent="0">
              <a:buNone/>
              <a:defRPr sz="700"/>
            </a:lvl5pPr>
            <a:lvl6pPr marL="1859924" indent="0">
              <a:buNone/>
              <a:defRPr sz="700"/>
            </a:lvl6pPr>
            <a:lvl7pPr marL="2231908" indent="0">
              <a:buNone/>
              <a:defRPr sz="700"/>
            </a:lvl7pPr>
            <a:lvl8pPr marL="2603895" indent="0">
              <a:buNone/>
              <a:defRPr sz="700"/>
            </a:lvl8pPr>
            <a:lvl9pPr marL="2975877" indent="0">
              <a:buNone/>
              <a:defRPr sz="7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6" y="15361449"/>
            <a:ext cx="19751040" cy="1814513"/>
          </a:xfrm>
          <a:prstGeom prst="rect">
            <a:avLst/>
          </a:prstGeom>
        </p:spPr>
        <p:txBody>
          <a:bodyPr lIns="74398" tIns="37198" rIns="74398" bIns="37198" anchor="b"/>
          <a:lstStyle>
            <a:lvl1pPr algn="l">
              <a:defRPr sz="1600" b="1"/>
            </a:lvl1pPr>
          </a:lstStyle>
          <a:p>
            <a:r>
              <a:rPr lang="en-US"/>
              <a:t>Click to edit Master title style</a:t>
            </a:r>
          </a:p>
        </p:txBody>
      </p:sp>
      <p:sp>
        <p:nvSpPr>
          <p:cNvPr id="3" name="Picture Placeholder 2"/>
          <p:cNvSpPr>
            <a:spLocks noGrp="1"/>
          </p:cNvSpPr>
          <p:nvPr>
            <p:ph type="pic" idx="1"/>
          </p:nvPr>
        </p:nvSpPr>
        <p:spPr>
          <a:xfrm>
            <a:off x="6452236" y="1960960"/>
            <a:ext cx="19751040" cy="13167122"/>
          </a:xfrm>
          <a:prstGeom prst="rect">
            <a:avLst/>
          </a:prstGeom>
        </p:spPr>
        <p:txBody>
          <a:bodyPr lIns="74398" tIns="37198" rIns="74398" bIns="37198"/>
          <a:lstStyle>
            <a:lvl1pPr marL="0" indent="0">
              <a:buNone/>
              <a:defRPr sz="2500"/>
            </a:lvl1pPr>
            <a:lvl2pPr marL="371985" indent="0">
              <a:buNone/>
              <a:defRPr sz="2200"/>
            </a:lvl2pPr>
            <a:lvl3pPr marL="743969" indent="0">
              <a:buNone/>
              <a:defRPr sz="1900"/>
            </a:lvl3pPr>
            <a:lvl4pPr marL="1115954" indent="0">
              <a:buNone/>
              <a:defRPr sz="1600"/>
            </a:lvl4pPr>
            <a:lvl5pPr marL="1487940" indent="0">
              <a:buNone/>
              <a:defRPr sz="1600"/>
            </a:lvl5pPr>
            <a:lvl6pPr marL="1859924" indent="0">
              <a:buNone/>
              <a:defRPr sz="1600"/>
            </a:lvl6pPr>
            <a:lvl7pPr marL="2231908" indent="0">
              <a:buNone/>
              <a:defRPr sz="1600"/>
            </a:lvl7pPr>
            <a:lvl8pPr marL="2603895" indent="0">
              <a:buNone/>
              <a:defRPr sz="1600"/>
            </a:lvl8pPr>
            <a:lvl9pPr marL="2975877" indent="0">
              <a:buNone/>
              <a:defRPr sz="1600"/>
            </a:lvl9pPr>
          </a:lstStyle>
          <a:p>
            <a:pPr lvl="0"/>
            <a:endParaRPr lang="en-US" noProof="0" dirty="0"/>
          </a:p>
        </p:txBody>
      </p:sp>
      <p:sp>
        <p:nvSpPr>
          <p:cNvPr id="4" name="Text Placeholder 3"/>
          <p:cNvSpPr>
            <a:spLocks noGrp="1"/>
          </p:cNvSpPr>
          <p:nvPr>
            <p:ph type="body" sz="half" idx="2"/>
          </p:nvPr>
        </p:nvSpPr>
        <p:spPr>
          <a:xfrm>
            <a:off x="6452236" y="17175959"/>
            <a:ext cx="19751040" cy="2575323"/>
          </a:xfrm>
          <a:prstGeom prst="rect">
            <a:avLst/>
          </a:prstGeom>
        </p:spPr>
        <p:txBody>
          <a:bodyPr lIns="74398" tIns="37198" rIns="74398" bIns="37198"/>
          <a:lstStyle>
            <a:lvl1pPr marL="0" indent="0">
              <a:buNone/>
              <a:defRPr sz="1200"/>
            </a:lvl1pPr>
            <a:lvl2pPr marL="371985" indent="0">
              <a:buNone/>
              <a:defRPr sz="1000"/>
            </a:lvl2pPr>
            <a:lvl3pPr marL="743969" indent="0">
              <a:buNone/>
              <a:defRPr sz="800"/>
            </a:lvl3pPr>
            <a:lvl4pPr marL="1115954" indent="0">
              <a:buNone/>
              <a:defRPr sz="700"/>
            </a:lvl4pPr>
            <a:lvl5pPr marL="1487940" indent="0">
              <a:buNone/>
              <a:defRPr sz="700"/>
            </a:lvl5pPr>
            <a:lvl6pPr marL="1859924" indent="0">
              <a:buNone/>
              <a:defRPr sz="700"/>
            </a:lvl6pPr>
            <a:lvl7pPr marL="2231908" indent="0">
              <a:buNone/>
              <a:defRPr sz="700"/>
            </a:lvl7pPr>
            <a:lvl8pPr marL="2603895" indent="0">
              <a:buNone/>
              <a:defRPr sz="700"/>
            </a:lvl8pPr>
            <a:lvl9pPr marL="2975877" indent="0">
              <a:buNone/>
              <a:defRPr sz="7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577" name="Text Box 481"/>
          <p:cNvSpPr txBox="1">
            <a:spLocks noChangeArrowheads="1"/>
          </p:cNvSpPr>
          <p:nvPr/>
        </p:nvSpPr>
        <p:spPr bwMode="auto">
          <a:xfrm>
            <a:off x="26234709" y="20289525"/>
            <a:ext cx="4860504" cy="890730"/>
          </a:xfrm>
          <a:prstGeom prst="rect">
            <a:avLst/>
          </a:prstGeom>
          <a:noFill/>
          <a:ln w="9525">
            <a:noFill/>
            <a:miter lim="800000"/>
            <a:headEnd/>
            <a:tailEnd/>
          </a:ln>
          <a:effectLst/>
        </p:spPr>
        <p:txBody>
          <a:bodyPr wrap="none" lIns="74398" tIns="37198" rIns="74398" bIns="37198">
            <a:spAutoFit/>
          </a:bodyPr>
          <a:lstStyle/>
          <a:p>
            <a:pPr defTabSz="3061125">
              <a:defRPr/>
            </a:pPr>
            <a:r>
              <a:rPr lang="en-US" b="0" dirty="0">
                <a:solidFill>
                  <a:srgbClr val="A50021"/>
                </a:solidFill>
                <a:cs typeface="+mn-cs"/>
              </a:rPr>
              <a:t>HP Confidential</a:t>
            </a:r>
            <a:endParaRPr lang="en-US" dirty="0">
              <a:cs typeface="+mn-cs"/>
            </a:endParaRP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txStyles>
    <p:titleStyle>
      <a:lvl1pPr algn="l" defTabSz="3060030" rtl="0" eaLnBrk="0" fontAlgn="base" hangingPunct="0">
        <a:lnSpc>
          <a:spcPct val="90000"/>
        </a:lnSpc>
        <a:spcBef>
          <a:spcPct val="0"/>
        </a:spcBef>
        <a:spcAft>
          <a:spcPct val="0"/>
        </a:spcAft>
        <a:defRPr sz="12100">
          <a:solidFill>
            <a:schemeClr val="tx2"/>
          </a:solidFill>
          <a:latin typeface="+mj-lt"/>
          <a:ea typeface="+mj-ea"/>
          <a:cs typeface="+mj-cs"/>
        </a:defRPr>
      </a:lvl1pPr>
      <a:lvl2pPr algn="l" defTabSz="3060030" rtl="0" eaLnBrk="0" fontAlgn="base" hangingPunct="0">
        <a:lnSpc>
          <a:spcPct val="90000"/>
        </a:lnSpc>
        <a:spcBef>
          <a:spcPct val="0"/>
        </a:spcBef>
        <a:spcAft>
          <a:spcPct val="0"/>
        </a:spcAft>
        <a:defRPr sz="12100">
          <a:solidFill>
            <a:schemeClr val="tx2"/>
          </a:solidFill>
          <a:latin typeface="Futura Bk" pitchFamily="34" charset="0"/>
        </a:defRPr>
      </a:lvl2pPr>
      <a:lvl3pPr algn="l" defTabSz="3060030" rtl="0" eaLnBrk="0" fontAlgn="base" hangingPunct="0">
        <a:lnSpc>
          <a:spcPct val="90000"/>
        </a:lnSpc>
        <a:spcBef>
          <a:spcPct val="0"/>
        </a:spcBef>
        <a:spcAft>
          <a:spcPct val="0"/>
        </a:spcAft>
        <a:defRPr sz="12100">
          <a:solidFill>
            <a:schemeClr val="tx2"/>
          </a:solidFill>
          <a:latin typeface="Futura Bk" pitchFamily="34" charset="0"/>
        </a:defRPr>
      </a:lvl3pPr>
      <a:lvl4pPr algn="l" defTabSz="3060030" rtl="0" eaLnBrk="0" fontAlgn="base" hangingPunct="0">
        <a:lnSpc>
          <a:spcPct val="90000"/>
        </a:lnSpc>
        <a:spcBef>
          <a:spcPct val="0"/>
        </a:spcBef>
        <a:spcAft>
          <a:spcPct val="0"/>
        </a:spcAft>
        <a:defRPr sz="12100">
          <a:solidFill>
            <a:schemeClr val="tx2"/>
          </a:solidFill>
          <a:latin typeface="Futura Bk" pitchFamily="34" charset="0"/>
        </a:defRPr>
      </a:lvl4pPr>
      <a:lvl5pPr algn="l" defTabSz="3060030" rtl="0" eaLnBrk="0" fontAlgn="base" hangingPunct="0">
        <a:lnSpc>
          <a:spcPct val="90000"/>
        </a:lnSpc>
        <a:spcBef>
          <a:spcPct val="0"/>
        </a:spcBef>
        <a:spcAft>
          <a:spcPct val="0"/>
        </a:spcAft>
        <a:defRPr sz="12100">
          <a:solidFill>
            <a:schemeClr val="tx2"/>
          </a:solidFill>
          <a:latin typeface="Futura Bk" pitchFamily="34" charset="0"/>
        </a:defRPr>
      </a:lvl5pPr>
      <a:lvl6pPr marL="371985" algn="l" defTabSz="3061125" rtl="0" fontAlgn="base">
        <a:lnSpc>
          <a:spcPct val="90000"/>
        </a:lnSpc>
        <a:spcBef>
          <a:spcPct val="0"/>
        </a:spcBef>
        <a:spcAft>
          <a:spcPct val="0"/>
        </a:spcAft>
        <a:defRPr sz="12100">
          <a:solidFill>
            <a:schemeClr val="tx2"/>
          </a:solidFill>
          <a:latin typeface="Futura Bk" pitchFamily="34" charset="0"/>
        </a:defRPr>
      </a:lvl6pPr>
      <a:lvl7pPr marL="743969" algn="l" defTabSz="3061125" rtl="0" fontAlgn="base">
        <a:lnSpc>
          <a:spcPct val="90000"/>
        </a:lnSpc>
        <a:spcBef>
          <a:spcPct val="0"/>
        </a:spcBef>
        <a:spcAft>
          <a:spcPct val="0"/>
        </a:spcAft>
        <a:defRPr sz="12100">
          <a:solidFill>
            <a:schemeClr val="tx2"/>
          </a:solidFill>
          <a:latin typeface="Futura Bk" pitchFamily="34" charset="0"/>
        </a:defRPr>
      </a:lvl7pPr>
      <a:lvl8pPr marL="1115954" algn="l" defTabSz="3061125" rtl="0" fontAlgn="base">
        <a:lnSpc>
          <a:spcPct val="90000"/>
        </a:lnSpc>
        <a:spcBef>
          <a:spcPct val="0"/>
        </a:spcBef>
        <a:spcAft>
          <a:spcPct val="0"/>
        </a:spcAft>
        <a:defRPr sz="12100">
          <a:solidFill>
            <a:schemeClr val="tx2"/>
          </a:solidFill>
          <a:latin typeface="Futura Bk" pitchFamily="34" charset="0"/>
        </a:defRPr>
      </a:lvl8pPr>
      <a:lvl9pPr marL="1487940" algn="l" defTabSz="3061125" rtl="0" fontAlgn="base">
        <a:lnSpc>
          <a:spcPct val="90000"/>
        </a:lnSpc>
        <a:spcBef>
          <a:spcPct val="0"/>
        </a:spcBef>
        <a:spcAft>
          <a:spcPct val="0"/>
        </a:spcAft>
        <a:defRPr sz="12100">
          <a:solidFill>
            <a:schemeClr val="tx2"/>
          </a:solidFill>
          <a:latin typeface="Futura Bk" pitchFamily="34" charset="0"/>
        </a:defRPr>
      </a:lvl9pPr>
    </p:titleStyle>
    <p:bodyStyle>
      <a:lvl1pPr marL="763394" indent="-763394" algn="l" defTabSz="3060030" rtl="0" eaLnBrk="0" fontAlgn="base" hangingPunct="0">
        <a:lnSpc>
          <a:spcPct val="90000"/>
        </a:lnSpc>
        <a:spcBef>
          <a:spcPct val="30000"/>
        </a:spcBef>
        <a:spcAft>
          <a:spcPct val="10000"/>
        </a:spcAft>
        <a:buClr>
          <a:srgbClr val="B2B3B5"/>
        </a:buClr>
        <a:buSzPct val="75000"/>
        <a:buChar char="•"/>
        <a:defRPr sz="9300">
          <a:solidFill>
            <a:schemeClr val="tx1"/>
          </a:solidFill>
          <a:latin typeface="+mn-lt"/>
          <a:ea typeface="+mn-ea"/>
          <a:cs typeface="+mn-cs"/>
        </a:defRPr>
      </a:lvl1pPr>
      <a:lvl2pPr marL="1911711" indent="-763394" algn="l" defTabSz="3060030" rtl="0" eaLnBrk="0" fontAlgn="base" hangingPunct="0">
        <a:lnSpc>
          <a:spcPct val="90000"/>
        </a:lnSpc>
        <a:spcBef>
          <a:spcPct val="10000"/>
        </a:spcBef>
        <a:spcAft>
          <a:spcPct val="10000"/>
        </a:spcAft>
        <a:buClr>
          <a:srgbClr val="B2B3B5"/>
        </a:buClr>
        <a:buFont typeface="Arial" charset="0"/>
        <a:buChar char="−"/>
        <a:defRPr sz="8100">
          <a:solidFill>
            <a:schemeClr val="tx1"/>
          </a:solidFill>
          <a:latin typeface="+mn-lt"/>
        </a:defRPr>
      </a:lvl2pPr>
      <a:lvl3pPr marL="3060030" indent="-764684" algn="l" defTabSz="3060030" rtl="0" eaLnBrk="0" fontAlgn="base" hangingPunct="0">
        <a:lnSpc>
          <a:spcPct val="90000"/>
        </a:lnSpc>
        <a:spcBef>
          <a:spcPct val="10000"/>
        </a:spcBef>
        <a:spcAft>
          <a:spcPct val="10000"/>
        </a:spcAft>
        <a:buClr>
          <a:srgbClr val="B2B3B5"/>
        </a:buClr>
        <a:buChar char="•"/>
        <a:defRPr sz="6700">
          <a:solidFill>
            <a:schemeClr val="tx1"/>
          </a:solidFill>
          <a:latin typeface="+mn-lt"/>
        </a:defRPr>
      </a:lvl3pPr>
      <a:lvl4pPr marL="4207056" indent="-763394" algn="l" defTabSz="3060030" rtl="0" eaLnBrk="0" fontAlgn="base" hangingPunct="0">
        <a:lnSpc>
          <a:spcPct val="90000"/>
        </a:lnSpc>
        <a:spcBef>
          <a:spcPct val="10000"/>
        </a:spcBef>
        <a:spcAft>
          <a:spcPct val="10000"/>
        </a:spcAft>
        <a:buClr>
          <a:srgbClr val="B2B3B5"/>
        </a:buClr>
        <a:buFont typeface="Arial" charset="0"/>
        <a:buChar char="−"/>
        <a:defRPr sz="6700">
          <a:solidFill>
            <a:schemeClr val="tx1"/>
          </a:solidFill>
          <a:latin typeface="+mn-lt"/>
        </a:defRPr>
      </a:lvl4pPr>
      <a:lvl5pPr marL="5355374" indent="-763394" algn="l" defTabSz="3060030" rtl="0" eaLnBrk="0" fontAlgn="base" hangingPunct="0">
        <a:lnSpc>
          <a:spcPct val="90000"/>
        </a:lnSpc>
        <a:spcBef>
          <a:spcPct val="10000"/>
        </a:spcBef>
        <a:spcAft>
          <a:spcPct val="10000"/>
        </a:spcAft>
        <a:buClr>
          <a:srgbClr val="B2B3B5"/>
        </a:buClr>
        <a:buChar char="•"/>
        <a:defRPr sz="6700">
          <a:solidFill>
            <a:schemeClr val="tx1"/>
          </a:solidFill>
          <a:latin typeface="+mn-lt"/>
        </a:defRPr>
      </a:lvl5pPr>
      <a:lvl6pPr marL="5728307" indent="-764636" algn="l" defTabSz="3061125" rtl="0" fontAlgn="base">
        <a:lnSpc>
          <a:spcPct val="90000"/>
        </a:lnSpc>
        <a:spcBef>
          <a:spcPct val="10000"/>
        </a:spcBef>
        <a:spcAft>
          <a:spcPct val="10000"/>
        </a:spcAft>
        <a:buClr>
          <a:srgbClr val="B2B3B5"/>
        </a:buClr>
        <a:buChar char="•"/>
        <a:defRPr sz="6700">
          <a:solidFill>
            <a:schemeClr val="tx1"/>
          </a:solidFill>
          <a:latin typeface="+mn-lt"/>
        </a:defRPr>
      </a:lvl6pPr>
      <a:lvl7pPr marL="6100293" indent="-764636" algn="l" defTabSz="3061125" rtl="0" fontAlgn="base">
        <a:lnSpc>
          <a:spcPct val="90000"/>
        </a:lnSpc>
        <a:spcBef>
          <a:spcPct val="10000"/>
        </a:spcBef>
        <a:spcAft>
          <a:spcPct val="10000"/>
        </a:spcAft>
        <a:buClr>
          <a:srgbClr val="B2B3B5"/>
        </a:buClr>
        <a:buChar char="•"/>
        <a:defRPr sz="6700">
          <a:solidFill>
            <a:schemeClr val="tx1"/>
          </a:solidFill>
          <a:latin typeface="+mn-lt"/>
        </a:defRPr>
      </a:lvl7pPr>
      <a:lvl8pPr marL="6472276" indent="-764636" algn="l" defTabSz="3061125" rtl="0" fontAlgn="base">
        <a:lnSpc>
          <a:spcPct val="90000"/>
        </a:lnSpc>
        <a:spcBef>
          <a:spcPct val="10000"/>
        </a:spcBef>
        <a:spcAft>
          <a:spcPct val="10000"/>
        </a:spcAft>
        <a:buClr>
          <a:srgbClr val="B2B3B5"/>
        </a:buClr>
        <a:buChar char="•"/>
        <a:defRPr sz="6700">
          <a:solidFill>
            <a:schemeClr val="tx1"/>
          </a:solidFill>
          <a:latin typeface="+mn-lt"/>
        </a:defRPr>
      </a:lvl8pPr>
      <a:lvl9pPr marL="6844262" indent="-764636" algn="l" defTabSz="3061125" rtl="0" fontAlgn="base">
        <a:lnSpc>
          <a:spcPct val="90000"/>
        </a:lnSpc>
        <a:spcBef>
          <a:spcPct val="10000"/>
        </a:spcBef>
        <a:spcAft>
          <a:spcPct val="10000"/>
        </a:spcAft>
        <a:buClr>
          <a:srgbClr val="B2B3B5"/>
        </a:buClr>
        <a:buChar char="•"/>
        <a:defRPr sz="6700">
          <a:solidFill>
            <a:schemeClr val="tx1"/>
          </a:solidFill>
          <a:latin typeface="+mn-lt"/>
        </a:defRPr>
      </a:lvl9pPr>
    </p:bodyStyle>
    <p:otherStyle>
      <a:defPPr>
        <a:defRPr lang="en-US"/>
      </a:defPPr>
      <a:lvl1pPr marL="0" algn="l" defTabSz="743969" rtl="0" eaLnBrk="1" latinLnBrk="0" hangingPunct="1">
        <a:defRPr sz="1400" kern="1200">
          <a:solidFill>
            <a:schemeClr val="tx1"/>
          </a:solidFill>
          <a:latin typeface="+mn-lt"/>
          <a:ea typeface="+mn-ea"/>
          <a:cs typeface="+mn-cs"/>
        </a:defRPr>
      </a:lvl1pPr>
      <a:lvl2pPr marL="371985" algn="l" defTabSz="743969" rtl="0" eaLnBrk="1" latinLnBrk="0" hangingPunct="1">
        <a:defRPr sz="1400" kern="1200">
          <a:solidFill>
            <a:schemeClr val="tx1"/>
          </a:solidFill>
          <a:latin typeface="+mn-lt"/>
          <a:ea typeface="+mn-ea"/>
          <a:cs typeface="+mn-cs"/>
        </a:defRPr>
      </a:lvl2pPr>
      <a:lvl3pPr marL="743969" algn="l" defTabSz="743969" rtl="0" eaLnBrk="1" latinLnBrk="0" hangingPunct="1">
        <a:defRPr sz="1400" kern="1200">
          <a:solidFill>
            <a:schemeClr val="tx1"/>
          </a:solidFill>
          <a:latin typeface="+mn-lt"/>
          <a:ea typeface="+mn-ea"/>
          <a:cs typeface="+mn-cs"/>
        </a:defRPr>
      </a:lvl3pPr>
      <a:lvl4pPr marL="1115954" algn="l" defTabSz="743969" rtl="0" eaLnBrk="1" latinLnBrk="0" hangingPunct="1">
        <a:defRPr sz="1400" kern="1200">
          <a:solidFill>
            <a:schemeClr val="tx1"/>
          </a:solidFill>
          <a:latin typeface="+mn-lt"/>
          <a:ea typeface="+mn-ea"/>
          <a:cs typeface="+mn-cs"/>
        </a:defRPr>
      </a:lvl4pPr>
      <a:lvl5pPr marL="1487940" algn="l" defTabSz="743969" rtl="0" eaLnBrk="1" latinLnBrk="0" hangingPunct="1">
        <a:defRPr sz="1400" kern="1200">
          <a:solidFill>
            <a:schemeClr val="tx1"/>
          </a:solidFill>
          <a:latin typeface="+mn-lt"/>
          <a:ea typeface="+mn-ea"/>
          <a:cs typeface="+mn-cs"/>
        </a:defRPr>
      </a:lvl5pPr>
      <a:lvl6pPr marL="1859924" algn="l" defTabSz="743969" rtl="0" eaLnBrk="1" latinLnBrk="0" hangingPunct="1">
        <a:defRPr sz="1400" kern="1200">
          <a:solidFill>
            <a:schemeClr val="tx1"/>
          </a:solidFill>
          <a:latin typeface="+mn-lt"/>
          <a:ea typeface="+mn-ea"/>
          <a:cs typeface="+mn-cs"/>
        </a:defRPr>
      </a:lvl6pPr>
      <a:lvl7pPr marL="2231908" algn="l" defTabSz="743969" rtl="0" eaLnBrk="1" latinLnBrk="0" hangingPunct="1">
        <a:defRPr sz="1400" kern="1200">
          <a:solidFill>
            <a:schemeClr val="tx1"/>
          </a:solidFill>
          <a:latin typeface="+mn-lt"/>
          <a:ea typeface="+mn-ea"/>
          <a:cs typeface="+mn-cs"/>
        </a:defRPr>
      </a:lvl7pPr>
      <a:lvl8pPr marL="2603895" algn="l" defTabSz="743969" rtl="0" eaLnBrk="1" latinLnBrk="0" hangingPunct="1">
        <a:defRPr sz="1400" kern="1200">
          <a:solidFill>
            <a:schemeClr val="tx1"/>
          </a:solidFill>
          <a:latin typeface="+mn-lt"/>
          <a:ea typeface="+mn-ea"/>
          <a:cs typeface="+mn-cs"/>
        </a:defRPr>
      </a:lvl8pPr>
      <a:lvl9pPr marL="2975877" algn="l" defTabSz="743969"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2"/>
          <p:cNvSpPr>
            <a:spLocks noChangeArrowheads="1"/>
          </p:cNvSpPr>
          <p:nvPr/>
        </p:nvSpPr>
        <p:spPr bwMode="auto">
          <a:xfrm>
            <a:off x="0" y="3"/>
            <a:ext cx="32918400" cy="2795271"/>
          </a:xfrm>
          <a:prstGeom prst="rect">
            <a:avLst/>
          </a:prstGeom>
          <a:solidFill>
            <a:schemeClr val="tx1"/>
          </a:solidFill>
          <a:ln w="9525" algn="ctr">
            <a:noFill/>
            <a:round/>
            <a:headEnd/>
            <a:tailEnd/>
          </a:ln>
        </p:spPr>
        <p:txBody>
          <a:bodyPr lIns="74401" tIns="37201" rIns="74401" bIns="37201"/>
          <a:lstStyle/>
          <a:p>
            <a:pPr defTabSz="3061321"/>
            <a:endParaRPr lang="en-US" dirty="0">
              <a:latin typeface="Gill Sans MT" pitchFamily="34" charset="0"/>
            </a:endParaRPr>
          </a:p>
        </p:txBody>
      </p:sp>
      <p:sp>
        <p:nvSpPr>
          <p:cNvPr id="2051" name="Text Box 3"/>
          <p:cNvSpPr txBox="1">
            <a:spLocks noChangeArrowheads="1"/>
          </p:cNvSpPr>
          <p:nvPr/>
        </p:nvSpPr>
        <p:spPr bwMode="auto">
          <a:xfrm>
            <a:off x="347657" y="684186"/>
            <a:ext cx="21443764" cy="1308374"/>
          </a:xfrm>
          <a:prstGeom prst="rect">
            <a:avLst/>
          </a:prstGeom>
          <a:noFill/>
          <a:ln w="9525">
            <a:noFill/>
            <a:miter lim="800000"/>
            <a:headEnd/>
            <a:tailEnd/>
          </a:ln>
        </p:spPr>
        <p:txBody>
          <a:bodyPr wrap="square" lIns="305083" tIns="152560" rIns="305083" bIns="152560">
            <a:spAutoFit/>
          </a:bodyPr>
          <a:lstStyle/>
          <a:p>
            <a:pPr defTabSz="3060030"/>
            <a:r>
              <a:rPr lang="en-US" altLang="zh-CN" sz="6500" b="0" dirty="0">
                <a:solidFill>
                  <a:schemeClr val="bg1"/>
                </a:solidFill>
                <a:latin typeface="Gill Sans MT" pitchFamily="34" charset="0"/>
              </a:rPr>
              <a:t>Characterizing</a:t>
            </a:r>
            <a:r>
              <a:rPr lang="zh-CN" altLang="en-US" sz="6500" b="0" dirty="0">
                <a:solidFill>
                  <a:schemeClr val="bg1"/>
                </a:solidFill>
                <a:latin typeface="Gill Sans MT" pitchFamily="34" charset="0"/>
              </a:rPr>
              <a:t> </a:t>
            </a:r>
            <a:r>
              <a:rPr lang="en-US" altLang="zh-CN" sz="6500" b="0" dirty="0">
                <a:solidFill>
                  <a:schemeClr val="bg1"/>
                </a:solidFill>
                <a:latin typeface="Gill Sans MT" pitchFamily="34" charset="0"/>
              </a:rPr>
              <a:t>the</a:t>
            </a:r>
            <a:r>
              <a:rPr lang="zh-CN" altLang="en-US" sz="6500" b="0" dirty="0">
                <a:solidFill>
                  <a:schemeClr val="bg1"/>
                </a:solidFill>
                <a:latin typeface="Gill Sans MT" pitchFamily="34" charset="0"/>
              </a:rPr>
              <a:t> </a:t>
            </a:r>
            <a:r>
              <a:rPr lang="en-US" altLang="zh-CN" sz="6500" b="0" dirty="0">
                <a:solidFill>
                  <a:schemeClr val="bg1"/>
                </a:solidFill>
                <a:latin typeface="Gill Sans MT" pitchFamily="34" charset="0"/>
              </a:rPr>
              <a:t>Workload</a:t>
            </a:r>
            <a:r>
              <a:rPr lang="zh-CN" altLang="en-US" sz="6500" b="0" dirty="0">
                <a:solidFill>
                  <a:schemeClr val="bg1"/>
                </a:solidFill>
                <a:latin typeface="Gill Sans MT" pitchFamily="34" charset="0"/>
              </a:rPr>
              <a:t> </a:t>
            </a:r>
            <a:r>
              <a:rPr lang="en-US" altLang="zh-CN" sz="6500" b="0" dirty="0">
                <a:solidFill>
                  <a:schemeClr val="bg1"/>
                </a:solidFill>
                <a:latin typeface="Gill Sans MT" pitchFamily="34" charset="0"/>
              </a:rPr>
              <a:t>of</a:t>
            </a:r>
            <a:r>
              <a:rPr lang="zh-CN" altLang="en-US" sz="6500" b="0" dirty="0">
                <a:solidFill>
                  <a:schemeClr val="bg1"/>
                </a:solidFill>
                <a:latin typeface="Gill Sans MT" pitchFamily="34" charset="0"/>
              </a:rPr>
              <a:t> </a:t>
            </a:r>
            <a:r>
              <a:rPr lang="en-US" altLang="zh-CN" sz="6500" b="0" dirty="0">
                <a:solidFill>
                  <a:schemeClr val="bg1"/>
                </a:solidFill>
                <a:latin typeface="Gill Sans MT" pitchFamily="34" charset="0"/>
              </a:rPr>
              <a:t>Dynamic</a:t>
            </a:r>
            <a:r>
              <a:rPr lang="zh-CN" altLang="en-US" sz="6500" b="0" dirty="0">
                <a:solidFill>
                  <a:schemeClr val="bg1"/>
                </a:solidFill>
                <a:latin typeface="Gill Sans MT" pitchFamily="34" charset="0"/>
              </a:rPr>
              <a:t> </a:t>
            </a:r>
            <a:r>
              <a:rPr lang="en-US" altLang="zh-CN" sz="6500" b="0" dirty="0">
                <a:solidFill>
                  <a:schemeClr val="bg1"/>
                </a:solidFill>
                <a:latin typeface="Gill Sans MT" pitchFamily="34" charset="0"/>
              </a:rPr>
              <a:t>Neural</a:t>
            </a:r>
            <a:r>
              <a:rPr lang="zh-CN" altLang="en-US" sz="6500" b="0" dirty="0">
                <a:solidFill>
                  <a:schemeClr val="bg1"/>
                </a:solidFill>
                <a:latin typeface="Gill Sans MT" pitchFamily="34" charset="0"/>
              </a:rPr>
              <a:t> </a:t>
            </a:r>
            <a:r>
              <a:rPr lang="en-US" altLang="zh-CN" sz="6500" b="0" dirty="0">
                <a:solidFill>
                  <a:schemeClr val="bg1"/>
                </a:solidFill>
                <a:latin typeface="Gill Sans MT" pitchFamily="34" charset="0"/>
              </a:rPr>
              <a:t>Networks</a:t>
            </a:r>
            <a:endParaRPr lang="en-US" sz="6500" b="0" dirty="0">
              <a:solidFill>
                <a:schemeClr val="bg1"/>
              </a:solidFill>
              <a:latin typeface="Gill Sans MT" pitchFamily="34" charset="0"/>
            </a:endParaRPr>
          </a:p>
        </p:txBody>
      </p:sp>
      <p:sp>
        <p:nvSpPr>
          <p:cNvPr id="2055" name="TextBox 8"/>
          <p:cNvSpPr txBox="1">
            <a:spLocks noChangeArrowheads="1"/>
          </p:cNvSpPr>
          <p:nvPr/>
        </p:nvSpPr>
        <p:spPr bwMode="auto">
          <a:xfrm>
            <a:off x="548641" y="3096638"/>
            <a:ext cx="9626138" cy="890736"/>
          </a:xfrm>
          <a:prstGeom prst="rect">
            <a:avLst/>
          </a:prstGeom>
          <a:solidFill>
            <a:schemeClr val="accent1">
              <a:lumMod val="20000"/>
              <a:lumOff val="80000"/>
            </a:schemeClr>
          </a:solidFill>
          <a:ln w="9525">
            <a:noFill/>
            <a:miter lim="800000"/>
            <a:headEnd/>
            <a:tailEnd/>
          </a:ln>
        </p:spPr>
        <p:txBody>
          <a:bodyPr wrap="square" lIns="74401" tIns="37201" rIns="74401" bIns="37201">
            <a:spAutoFit/>
          </a:bodyPr>
          <a:lstStyle/>
          <a:p>
            <a:pPr algn="ctr"/>
            <a:r>
              <a:rPr lang="en-US" b="0" dirty="0">
                <a:latin typeface="Gill Sans MT" pitchFamily="34" charset="0"/>
              </a:rPr>
              <a:t>Problem Statement</a:t>
            </a:r>
          </a:p>
        </p:txBody>
      </p:sp>
      <p:sp>
        <p:nvSpPr>
          <p:cNvPr id="2056" name="TextBox 14"/>
          <p:cNvSpPr txBox="1">
            <a:spLocks noChangeArrowheads="1"/>
          </p:cNvSpPr>
          <p:nvPr/>
        </p:nvSpPr>
        <p:spPr bwMode="auto">
          <a:xfrm>
            <a:off x="22154651" y="13006889"/>
            <a:ext cx="10374302" cy="7554099"/>
          </a:xfrm>
          <a:prstGeom prst="rect">
            <a:avLst/>
          </a:prstGeom>
          <a:noFill/>
          <a:ln w="9525">
            <a:noFill/>
            <a:miter lim="800000"/>
            <a:headEnd/>
            <a:tailEnd/>
          </a:ln>
        </p:spPr>
        <p:txBody>
          <a:bodyPr wrap="square" lIns="74401" tIns="37201" rIns="74401" bIns="37201">
            <a:spAutoFit/>
          </a:bodyPr>
          <a:lstStyle/>
          <a:p>
            <a:endParaRPr lang="en-US" sz="2700" b="0" dirty="0">
              <a:latin typeface="Gill Sans MT" pitchFamily="34" charset="0"/>
            </a:endParaRPr>
          </a:p>
          <a:p>
            <a:pPr>
              <a:buFont typeface="Wingdings" pitchFamily="2" charset="2"/>
              <a:buChar char="§"/>
            </a:pPr>
            <a:r>
              <a:rPr lang="zh-CN" altLang="en-US" sz="2700" b="0" dirty="0">
                <a:latin typeface="Gill Sans MT" pitchFamily="34" charset="0"/>
              </a:rPr>
              <a:t> </a:t>
            </a:r>
            <a:r>
              <a:rPr lang="en-US" sz="2700" b="0" dirty="0">
                <a:latin typeface="Gill Sans MT" pitchFamily="34" charset="0"/>
              </a:rPr>
              <a:t>We investigated the effect of varying number of threads, sequence length, cache rates separately on LSTM and CNN model in broad range and profiled the performance of GPU and CPU separately.</a:t>
            </a:r>
          </a:p>
          <a:p>
            <a:endParaRPr lang="en-US" sz="2700" b="0" dirty="0">
              <a:latin typeface="Gill Sans MT" pitchFamily="34" charset="0"/>
            </a:endParaRPr>
          </a:p>
          <a:p>
            <a:pPr>
              <a:buFont typeface="Wingdings" pitchFamily="2" charset="2"/>
              <a:buChar char="§"/>
            </a:pPr>
            <a:r>
              <a:rPr lang="zh-CN" altLang="en-US" sz="2700" b="0" dirty="0">
                <a:latin typeface="Gill Sans MT" pitchFamily="34" charset="0"/>
              </a:rPr>
              <a:t> </a:t>
            </a:r>
            <a:r>
              <a:rPr lang="en-US" sz="2700" b="0" dirty="0">
                <a:latin typeface="Gill Sans MT" pitchFamily="34" charset="0"/>
              </a:rPr>
              <a:t>Most of the experiment results that we currently have are based on execution time. We intend to find more correlation of other aspects such as hardware utilization rate. However, we found that the utilization rate varies with respect to different model. Particularly, we found that LSTM has more drastic response to the changes of dataset dimensions compared to LSTM.</a:t>
            </a:r>
          </a:p>
          <a:p>
            <a:endParaRPr lang="en-US" sz="2700" b="0" dirty="0">
              <a:latin typeface="Gill Sans MT" pitchFamily="34" charset="0"/>
            </a:endParaRPr>
          </a:p>
          <a:p>
            <a:pPr>
              <a:buFont typeface="Wingdings" pitchFamily="2" charset="2"/>
              <a:buChar char="§"/>
            </a:pPr>
            <a:r>
              <a:rPr lang="zh-CN" altLang="en-US" sz="2700" b="0" dirty="0">
                <a:latin typeface="Gill Sans MT" pitchFamily="34" charset="0"/>
              </a:rPr>
              <a:t> </a:t>
            </a:r>
            <a:r>
              <a:rPr lang="en-US" sz="2700" b="0" dirty="0">
                <a:latin typeface="Gill Sans MT" pitchFamily="34" charset="0"/>
              </a:rPr>
              <a:t>For future work, we are interested in the profiling under distributed setting, which may have much different result. In addition, we only deploy a single framework, TensorFlow, in our experiment. Other framework</a:t>
            </a:r>
            <a:r>
              <a:rPr lang="en-US" altLang="zh-CN" sz="2700" b="0" dirty="0">
                <a:latin typeface="Gill Sans MT" pitchFamily="34" charset="0"/>
              </a:rPr>
              <a:t>s</a:t>
            </a:r>
            <a:r>
              <a:rPr lang="en-US" sz="2700" b="0" dirty="0">
                <a:latin typeface="Gill Sans MT" pitchFamily="34" charset="0"/>
              </a:rPr>
              <a:t> may have </a:t>
            </a:r>
            <a:r>
              <a:rPr lang="en-US" altLang="zh-CN" sz="2700" b="0" dirty="0">
                <a:latin typeface="Gill Sans MT" pitchFamily="34" charset="0"/>
              </a:rPr>
              <a:t>different</a:t>
            </a:r>
            <a:r>
              <a:rPr lang="en-US" sz="2700" b="0" dirty="0">
                <a:latin typeface="Gill Sans MT" pitchFamily="34" charset="0"/>
              </a:rPr>
              <a:t> result</a:t>
            </a:r>
            <a:r>
              <a:rPr lang="en-US" altLang="zh-CN" sz="2700" b="0" dirty="0">
                <a:latin typeface="Gill Sans MT" pitchFamily="34" charset="0"/>
              </a:rPr>
              <a:t>s</a:t>
            </a:r>
            <a:r>
              <a:rPr lang="en-US" sz="2700" b="0" dirty="0">
                <a:latin typeface="Gill Sans MT" pitchFamily="34" charset="0"/>
              </a:rPr>
              <a:t>.</a:t>
            </a:r>
          </a:p>
          <a:p>
            <a:endParaRPr lang="en-US" sz="2700" b="0" dirty="0">
              <a:latin typeface="Gill Sans MT" pitchFamily="34" charset="0"/>
            </a:endParaRPr>
          </a:p>
          <a:p>
            <a:pPr>
              <a:buFont typeface="Wingdings" pitchFamily="2" charset="2"/>
              <a:buChar char="§"/>
            </a:pPr>
            <a:endParaRPr lang="en-US" sz="2700" b="0" dirty="0">
              <a:latin typeface="Gill Sans MT" pitchFamily="34" charset="0"/>
            </a:endParaRPr>
          </a:p>
        </p:txBody>
      </p:sp>
      <p:sp>
        <p:nvSpPr>
          <p:cNvPr id="2057" name="TextBox 15"/>
          <p:cNvSpPr txBox="1">
            <a:spLocks noChangeArrowheads="1"/>
          </p:cNvSpPr>
          <p:nvPr/>
        </p:nvSpPr>
        <p:spPr bwMode="auto">
          <a:xfrm>
            <a:off x="523545" y="9501882"/>
            <a:ext cx="9492745" cy="890736"/>
          </a:xfrm>
          <a:prstGeom prst="rect">
            <a:avLst/>
          </a:prstGeom>
          <a:solidFill>
            <a:schemeClr val="accent1">
              <a:lumMod val="20000"/>
              <a:lumOff val="80000"/>
            </a:schemeClr>
          </a:solidFill>
          <a:ln w="9525">
            <a:noFill/>
            <a:miter lim="800000"/>
            <a:headEnd/>
            <a:tailEnd/>
          </a:ln>
        </p:spPr>
        <p:txBody>
          <a:bodyPr wrap="square" lIns="74401" tIns="37201" rIns="74401" bIns="37201">
            <a:spAutoFit/>
          </a:bodyPr>
          <a:lstStyle/>
          <a:p>
            <a:pPr algn="ctr"/>
            <a:r>
              <a:rPr lang="en-US" b="0" dirty="0">
                <a:latin typeface="Gill Sans MT" pitchFamily="34" charset="0"/>
              </a:rPr>
              <a:t>Existing Work / Related work</a:t>
            </a:r>
          </a:p>
        </p:txBody>
      </p:sp>
      <p:sp>
        <p:nvSpPr>
          <p:cNvPr id="2058" name="TextBox 16"/>
          <p:cNvSpPr txBox="1">
            <a:spLocks noChangeArrowheads="1"/>
          </p:cNvSpPr>
          <p:nvPr/>
        </p:nvSpPr>
        <p:spPr bwMode="auto">
          <a:xfrm>
            <a:off x="10910457" y="3096638"/>
            <a:ext cx="10904585" cy="890736"/>
          </a:xfrm>
          <a:prstGeom prst="rect">
            <a:avLst/>
          </a:prstGeom>
          <a:solidFill>
            <a:schemeClr val="accent1">
              <a:lumMod val="20000"/>
              <a:lumOff val="80000"/>
            </a:schemeClr>
          </a:solidFill>
          <a:ln w="9525">
            <a:noFill/>
            <a:miter lim="800000"/>
            <a:headEnd/>
            <a:tailEnd/>
          </a:ln>
        </p:spPr>
        <p:txBody>
          <a:bodyPr wrap="square" lIns="74401" tIns="37201" rIns="74401" bIns="37201">
            <a:spAutoFit/>
          </a:bodyPr>
          <a:lstStyle/>
          <a:p>
            <a:pPr algn="ctr"/>
            <a:r>
              <a:rPr lang="en-US" altLang="zh-CN" b="0" dirty="0">
                <a:latin typeface="Gill Sans MT" pitchFamily="34" charset="0"/>
              </a:rPr>
              <a:t>Early results</a:t>
            </a:r>
          </a:p>
        </p:txBody>
      </p:sp>
      <p:sp>
        <p:nvSpPr>
          <p:cNvPr id="2082" name="TextBox 13"/>
          <p:cNvSpPr txBox="1">
            <a:spLocks noChangeArrowheads="1"/>
          </p:cNvSpPr>
          <p:nvPr/>
        </p:nvSpPr>
        <p:spPr bwMode="auto">
          <a:xfrm>
            <a:off x="579518" y="4276090"/>
            <a:ext cx="9577406" cy="4645611"/>
          </a:xfrm>
          <a:prstGeom prst="rect">
            <a:avLst/>
          </a:prstGeom>
          <a:noFill/>
          <a:ln w="9525">
            <a:noFill/>
            <a:miter lim="800000"/>
            <a:headEnd/>
            <a:tailEnd/>
          </a:ln>
        </p:spPr>
        <p:txBody>
          <a:bodyPr wrap="square" lIns="74401" tIns="37201" rIns="74401" bIns="37201">
            <a:spAutoFit/>
          </a:bodyPr>
          <a:lstStyle/>
          <a:p>
            <a:pPr algn="just">
              <a:buFont typeface="Wingdings" pitchFamily="2" charset="2"/>
              <a:buChar char="§"/>
            </a:pPr>
            <a:r>
              <a:rPr lang="en-US" sz="2700" b="0" dirty="0">
                <a:latin typeface="Gill Sans MT" pitchFamily="34" charset="0"/>
              </a:rPr>
              <a:t> </a:t>
            </a:r>
            <a:r>
              <a:rPr lang="en-US" altLang="zh-CN" sz="2700" b="0" dirty="0">
                <a:latin typeface="Gill Sans MT" pitchFamily="34" charset="0"/>
              </a:rPr>
              <a:t>We</a:t>
            </a:r>
            <a:r>
              <a:rPr lang="zh-CN" altLang="en-US" sz="2700" b="0" dirty="0">
                <a:latin typeface="Gill Sans MT" pitchFamily="34" charset="0"/>
              </a:rPr>
              <a:t> </a:t>
            </a:r>
            <a:r>
              <a:rPr lang="en-US" altLang="zh-CN" sz="2700" b="0" dirty="0">
                <a:latin typeface="Gill Sans MT" pitchFamily="34" charset="0"/>
              </a:rPr>
              <a:t>are</a:t>
            </a:r>
            <a:r>
              <a:rPr lang="zh-CN" altLang="en-US" sz="2700" b="0" dirty="0">
                <a:latin typeface="Gill Sans MT" pitchFamily="34" charset="0"/>
              </a:rPr>
              <a:t> </a:t>
            </a:r>
            <a:r>
              <a:rPr lang="en-US" altLang="zh-CN" sz="2700" b="0" dirty="0">
                <a:latin typeface="Gill Sans MT" pitchFamily="34" charset="0"/>
              </a:rPr>
              <a:t>trying</a:t>
            </a:r>
            <a:r>
              <a:rPr lang="zh-CN" altLang="en-US" sz="2700" b="0" dirty="0">
                <a:latin typeface="Gill Sans MT" pitchFamily="34" charset="0"/>
              </a:rPr>
              <a:t> </a:t>
            </a:r>
            <a:r>
              <a:rPr lang="en-US" altLang="zh-CN" sz="2700" b="0" dirty="0">
                <a:latin typeface="Gill Sans MT" pitchFamily="34" charset="0"/>
              </a:rPr>
              <a:t>to</a:t>
            </a:r>
            <a:r>
              <a:rPr lang="zh-CN" altLang="en-US" sz="2700" b="0" dirty="0">
                <a:latin typeface="Gill Sans MT" pitchFamily="34" charset="0"/>
              </a:rPr>
              <a:t> </a:t>
            </a:r>
            <a:r>
              <a:rPr lang="en-US" altLang="zh-CN" sz="2700" b="0" dirty="0">
                <a:latin typeface="Gill Sans MT" pitchFamily="34" charset="0"/>
              </a:rPr>
              <a:t>characterize</a:t>
            </a:r>
            <a:r>
              <a:rPr lang="zh-CN" altLang="en-US" sz="2700" b="0" dirty="0">
                <a:latin typeface="Gill Sans MT" pitchFamily="34" charset="0"/>
              </a:rPr>
              <a:t> </a:t>
            </a:r>
            <a:r>
              <a:rPr lang="en-US" altLang="zh-CN" sz="2700" b="0" dirty="0">
                <a:latin typeface="Gill Sans MT" pitchFamily="34" charset="0"/>
              </a:rPr>
              <a:t>the</a:t>
            </a:r>
            <a:r>
              <a:rPr lang="zh-CN" altLang="en-US" sz="2700" b="0" dirty="0">
                <a:latin typeface="Gill Sans MT" pitchFamily="34" charset="0"/>
              </a:rPr>
              <a:t> </a:t>
            </a:r>
            <a:r>
              <a:rPr lang="en-US" altLang="zh-CN" sz="2700" b="0" dirty="0">
                <a:latin typeface="Gill Sans MT" pitchFamily="34" charset="0"/>
              </a:rPr>
              <a:t>workload</a:t>
            </a:r>
            <a:r>
              <a:rPr lang="zh-CN" altLang="en-US" sz="2700" b="0" dirty="0">
                <a:latin typeface="Gill Sans MT" pitchFamily="34" charset="0"/>
              </a:rPr>
              <a:t> </a:t>
            </a:r>
            <a:r>
              <a:rPr lang="en-US" altLang="zh-CN" sz="2700" b="0" dirty="0">
                <a:latin typeface="Gill Sans MT" pitchFamily="34" charset="0"/>
              </a:rPr>
              <a:t>of</a:t>
            </a:r>
            <a:r>
              <a:rPr lang="zh-CN" altLang="en-US" sz="2700" b="0" dirty="0">
                <a:latin typeface="Gill Sans MT" pitchFamily="34" charset="0"/>
              </a:rPr>
              <a:t> </a:t>
            </a:r>
            <a:r>
              <a:rPr lang="en-US" altLang="zh-CN" sz="2700" b="0" dirty="0">
                <a:latin typeface="Gill Sans MT" pitchFamily="34" charset="0"/>
              </a:rPr>
              <a:t>LSTM</a:t>
            </a:r>
            <a:r>
              <a:rPr lang="zh-CN" altLang="en-US" sz="2700" b="0" dirty="0">
                <a:latin typeface="Gill Sans MT" pitchFamily="34" charset="0"/>
              </a:rPr>
              <a:t> </a:t>
            </a:r>
            <a:r>
              <a:rPr lang="en-US" altLang="zh-CN" sz="2700" b="0" dirty="0">
                <a:latin typeface="Gill Sans MT" pitchFamily="34" charset="0"/>
              </a:rPr>
              <a:t>training</a:t>
            </a:r>
            <a:r>
              <a:rPr lang="zh-CN" altLang="en-US" sz="2700" b="0" dirty="0">
                <a:latin typeface="Gill Sans MT" pitchFamily="34" charset="0"/>
              </a:rPr>
              <a:t> </a:t>
            </a:r>
            <a:r>
              <a:rPr lang="en-US" altLang="zh-CN" sz="2700" b="0" dirty="0">
                <a:latin typeface="Gill Sans MT" pitchFamily="34" charset="0"/>
              </a:rPr>
              <a:t>and</a:t>
            </a:r>
            <a:r>
              <a:rPr lang="zh-CN" altLang="en-US" sz="2700" b="0" dirty="0">
                <a:latin typeface="Gill Sans MT" pitchFamily="34" charset="0"/>
              </a:rPr>
              <a:t> </a:t>
            </a:r>
            <a:r>
              <a:rPr lang="en-US" altLang="zh-CN" sz="2700" b="0" dirty="0">
                <a:latin typeface="Gill Sans MT" pitchFamily="34" charset="0"/>
              </a:rPr>
              <a:t>comparing</a:t>
            </a:r>
            <a:r>
              <a:rPr lang="zh-CN" altLang="en-US" sz="2700" b="0" dirty="0">
                <a:latin typeface="Gill Sans MT" pitchFamily="34" charset="0"/>
              </a:rPr>
              <a:t> </a:t>
            </a:r>
            <a:r>
              <a:rPr lang="en-US" altLang="zh-CN" sz="2700" b="0" dirty="0">
                <a:latin typeface="Gill Sans MT" pitchFamily="34" charset="0"/>
              </a:rPr>
              <a:t>its</a:t>
            </a:r>
            <a:r>
              <a:rPr lang="zh-CN" altLang="en-US" sz="2700" b="0" dirty="0">
                <a:latin typeface="Gill Sans MT" pitchFamily="34" charset="0"/>
              </a:rPr>
              <a:t> </a:t>
            </a:r>
            <a:r>
              <a:rPr lang="en-US" altLang="zh-CN" sz="2700" b="0" dirty="0">
                <a:latin typeface="Gill Sans MT" pitchFamily="34" charset="0"/>
              </a:rPr>
              <a:t>workload</a:t>
            </a:r>
            <a:r>
              <a:rPr lang="zh-CN" altLang="en-US" sz="2700" b="0" dirty="0">
                <a:latin typeface="Gill Sans MT" pitchFamily="34" charset="0"/>
              </a:rPr>
              <a:t> </a:t>
            </a:r>
            <a:r>
              <a:rPr lang="en-US" altLang="zh-CN" sz="2700" b="0" dirty="0">
                <a:latin typeface="Gill Sans MT" pitchFamily="34" charset="0"/>
              </a:rPr>
              <a:t>with</a:t>
            </a:r>
            <a:r>
              <a:rPr lang="zh-CN" altLang="en-US" sz="2700" b="0" dirty="0">
                <a:latin typeface="Gill Sans MT" pitchFamily="34" charset="0"/>
              </a:rPr>
              <a:t> </a:t>
            </a:r>
            <a:r>
              <a:rPr lang="en-US" altLang="zh-CN" sz="2700" b="0" dirty="0">
                <a:latin typeface="Gill Sans MT" pitchFamily="34" charset="0"/>
              </a:rPr>
              <a:t>traditional</a:t>
            </a:r>
            <a:r>
              <a:rPr lang="zh-CN" altLang="en-US" sz="2700" b="0" dirty="0">
                <a:latin typeface="Gill Sans MT" pitchFamily="34" charset="0"/>
              </a:rPr>
              <a:t> </a:t>
            </a:r>
            <a:r>
              <a:rPr lang="en-US" altLang="zh-CN" sz="2700" b="0" dirty="0">
                <a:latin typeface="Gill Sans MT" pitchFamily="34" charset="0"/>
              </a:rPr>
              <a:t>CNN’s</a:t>
            </a:r>
            <a:r>
              <a:rPr lang="zh-CN" altLang="en-US" sz="2700" b="0" dirty="0">
                <a:latin typeface="Gill Sans MT" pitchFamily="34" charset="0"/>
              </a:rPr>
              <a:t> </a:t>
            </a:r>
            <a:r>
              <a:rPr lang="en-US" altLang="zh-CN" sz="2700" b="0" dirty="0">
                <a:latin typeface="Gill Sans MT" pitchFamily="34" charset="0"/>
              </a:rPr>
              <a:t>workload</a:t>
            </a:r>
            <a:endParaRPr lang="en-US" sz="2700" b="0" dirty="0">
              <a:latin typeface="Gill Sans MT" pitchFamily="34" charset="0"/>
            </a:endParaRPr>
          </a:p>
          <a:p>
            <a:pPr algn="just">
              <a:buFont typeface="Wingdings" pitchFamily="2" charset="2"/>
              <a:buChar char="§"/>
            </a:pPr>
            <a:endParaRPr lang="en-US" sz="2700" b="0" dirty="0">
              <a:latin typeface="Gill Sans MT" pitchFamily="34" charset="0"/>
            </a:endParaRPr>
          </a:p>
          <a:p>
            <a:pPr algn="just">
              <a:buFont typeface="Wingdings" pitchFamily="2" charset="2"/>
              <a:buChar char="§"/>
            </a:pPr>
            <a:r>
              <a:rPr lang="en-US" sz="2700" b="0" dirty="0">
                <a:latin typeface="Gill Sans MT" pitchFamily="34" charset="0"/>
              </a:rPr>
              <a:t> </a:t>
            </a:r>
            <a:r>
              <a:rPr lang="en-US" altLang="zh-CN" sz="2700" b="0" dirty="0">
                <a:latin typeface="Gill Sans MT" pitchFamily="34" charset="0"/>
              </a:rPr>
              <a:t>LSTM</a:t>
            </a:r>
            <a:r>
              <a:rPr lang="zh-CN" altLang="en-US" sz="2700" b="0" dirty="0">
                <a:latin typeface="Gill Sans MT" pitchFamily="34" charset="0"/>
              </a:rPr>
              <a:t> </a:t>
            </a:r>
            <a:r>
              <a:rPr lang="en-US" altLang="zh-CN" sz="2700" b="0" dirty="0">
                <a:latin typeface="Gill Sans MT" pitchFamily="34" charset="0"/>
              </a:rPr>
              <a:t>becomes</a:t>
            </a:r>
            <a:r>
              <a:rPr lang="zh-CN" altLang="en-US" sz="2700" b="0" dirty="0">
                <a:latin typeface="Gill Sans MT" pitchFamily="34" charset="0"/>
              </a:rPr>
              <a:t> </a:t>
            </a:r>
            <a:r>
              <a:rPr lang="en-US" altLang="zh-CN" sz="2700" b="0" dirty="0">
                <a:latin typeface="Gill Sans MT" pitchFamily="34" charset="0"/>
              </a:rPr>
              <a:t>widely</a:t>
            </a:r>
            <a:r>
              <a:rPr lang="zh-CN" altLang="en-US" sz="2700" b="0" dirty="0">
                <a:latin typeface="Gill Sans MT" pitchFamily="34" charset="0"/>
              </a:rPr>
              <a:t> </a:t>
            </a:r>
            <a:r>
              <a:rPr lang="en-US" altLang="zh-CN" sz="2700" b="0" dirty="0">
                <a:latin typeface="Gill Sans MT" pitchFamily="34" charset="0"/>
              </a:rPr>
              <a:t>used</a:t>
            </a:r>
            <a:r>
              <a:rPr lang="zh-CN" altLang="en-US" sz="2700" b="0" dirty="0">
                <a:latin typeface="Gill Sans MT" pitchFamily="34" charset="0"/>
              </a:rPr>
              <a:t> </a:t>
            </a:r>
            <a:r>
              <a:rPr lang="en-US" altLang="zh-CN" sz="2700" b="0" dirty="0">
                <a:latin typeface="Gill Sans MT" pitchFamily="34" charset="0"/>
              </a:rPr>
              <a:t>in</a:t>
            </a:r>
            <a:r>
              <a:rPr lang="zh-CN" altLang="en-US" sz="2700" b="0" dirty="0">
                <a:latin typeface="Gill Sans MT" pitchFamily="34" charset="0"/>
              </a:rPr>
              <a:t> </a:t>
            </a:r>
            <a:r>
              <a:rPr lang="en-US" altLang="zh-CN" sz="2700" b="0" dirty="0">
                <a:latin typeface="Gill Sans MT" pitchFamily="34" charset="0"/>
              </a:rPr>
              <a:t>a</a:t>
            </a:r>
            <a:r>
              <a:rPr lang="zh-CN" altLang="en-US" sz="2700" b="0" dirty="0">
                <a:latin typeface="Gill Sans MT" pitchFamily="34" charset="0"/>
              </a:rPr>
              <a:t> </a:t>
            </a:r>
            <a:r>
              <a:rPr lang="en-US" altLang="zh-CN" sz="2700" b="0" dirty="0">
                <a:latin typeface="Gill Sans MT" pitchFamily="34" charset="0"/>
              </a:rPr>
              <a:t>wide</a:t>
            </a:r>
            <a:r>
              <a:rPr lang="zh-CN" altLang="en-US" sz="2700" b="0" dirty="0">
                <a:latin typeface="Gill Sans MT" pitchFamily="34" charset="0"/>
              </a:rPr>
              <a:t> </a:t>
            </a:r>
            <a:r>
              <a:rPr lang="en-US" altLang="zh-CN" sz="2700" b="0" dirty="0">
                <a:latin typeface="Gill Sans MT" pitchFamily="34" charset="0"/>
              </a:rPr>
              <a:t>range</a:t>
            </a:r>
            <a:r>
              <a:rPr lang="zh-CN" altLang="en-US" sz="2700" b="0" dirty="0">
                <a:latin typeface="Gill Sans MT" pitchFamily="34" charset="0"/>
              </a:rPr>
              <a:t> </a:t>
            </a:r>
            <a:r>
              <a:rPr lang="en-US" altLang="zh-CN" sz="2700" b="0" dirty="0">
                <a:latin typeface="Gill Sans MT" pitchFamily="34" charset="0"/>
              </a:rPr>
              <a:t>of</a:t>
            </a:r>
            <a:r>
              <a:rPr lang="zh-CN" altLang="en-US" sz="2700" b="0" dirty="0">
                <a:latin typeface="Gill Sans MT" pitchFamily="34" charset="0"/>
              </a:rPr>
              <a:t> </a:t>
            </a:r>
            <a:r>
              <a:rPr lang="en-US" altLang="zh-CN" sz="2700" b="0" dirty="0">
                <a:latin typeface="Gill Sans MT" pitchFamily="34" charset="0"/>
              </a:rPr>
              <a:t>ML</a:t>
            </a:r>
            <a:r>
              <a:rPr lang="zh-CN" altLang="en-US" sz="2700" b="0" dirty="0">
                <a:latin typeface="Gill Sans MT" pitchFamily="34" charset="0"/>
              </a:rPr>
              <a:t> </a:t>
            </a:r>
            <a:r>
              <a:rPr lang="en-US" altLang="zh-CN" sz="2700" b="0" dirty="0">
                <a:latin typeface="Gill Sans MT" pitchFamily="34" charset="0"/>
              </a:rPr>
              <a:t>and</a:t>
            </a:r>
            <a:r>
              <a:rPr lang="zh-CN" altLang="en-US" sz="2700" b="0" dirty="0">
                <a:latin typeface="Gill Sans MT" pitchFamily="34" charset="0"/>
              </a:rPr>
              <a:t> </a:t>
            </a:r>
            <a:r>
              <a:rPr lang="en-US" altLang="zh-CN" sz="2700" b="0" dirty="0">
                <a:latin typeface="Gill Sans MT" pitchFamily="34" charset="0"/>
              </a:rPr>
              <a:t>NLP</a:t>
            </a:r>
            <a:r>
              <a:rPr lang="zh-CN" altLang="en-US" sz="2700" b="0" dirty="0">
                <a:latin typeface="Gill Sans MT" pitchFamily="34" charset="0"/>
              </a:rPr>
              <a:t> </a:t>
            </a:r>
            <a:r>
              <a:rPr lang="en-US" altLang="zh-CN" sz="2700" b="0" dirty="0">
                <a:latin typeface="Gill Sans MT" pitchFamily="34" charset="0"/>
              </a:rPr>
              <a:t>tasks.</a:t>
            </a:r>
            <a:r>
              <a:rPr lang="zh-CN" altLang="en-US" sz="2700" b="0" dirty="0">
                <a:latin typeface="Gill Sans MT" pitchFamily="34" charset="0"/>
              </a:rPr>
              <a:t> </a:t>
            </a:r>
            <a:r>
              <a:rPr lang="en-US" altLang="zh-CN" sz="2700" b="0" dirty="0">
                <a:latin typeface="Gill Sans MT" pitchFamily="34" charset="0"/>
              </a:rPr>
              <a:t>However,</a:t>
            </a:r>
            <a:r>
              <a:rPr lang="zh-CN" altLang="en-US" sz="2700" b="0" dirty="0">
                <a:latin typeface="Gill Sans MT" pitchFamily="34" charset="0"/>
              </a:rPr>
              <a:t> </a:t>
            </a:r>
            <a:r>
              <a:rPr lang="en-US" altLang="zh-CN" sz="2700" b="0" dirty="0">
                <a:latin typeface="Gill Sans MT" pitchFamily="34" charset="0"/>
              </a:rPr>
              <a:t>its</a:t>
            </a:r>
            <a:r>
              <a:rPr lang="zh-CN" altLang="en-US" sz="2700" b="0" dirty="0">
                <a:latin typeface="Gill Sans MT" pitchFamily="34" charset="0"/>
              </a:rPr>
              <a:t> </a:t>
            </a:r>
            <a:r>
              <a:rPr lang="en-US" altLang="zh-CN" sz="2700" b="0" dirty="0">
                <a:latin typeface="Gill Sans MT" pitchFamily="34" charset="0"/>
              </a:rPr>
              <a:t>workload</a:t>
            </a:r>
            <a:r>
              <a:rPr lang="zh-CN" altLang="en-US" sz="2700" b="0" dirty="0">
                <a:latin typeface="Gill Sans MT" pitchFamily="34" charset="0"/>
              </a:rPr>
              <a:t> </a:t>
            </a:r>
            <a:r>
              <a:rPr lang="en-US" altLang="zh-CN" sz="2700" b="0" dirty="0">
                <a:latin typeface="Gill Sans MT" pitchFamily="34" charset="0"/>
              </a:rPr>
              <a:t>is</a:t>
            </a:r>
            <a:r>
              <a:rPr lang="zh-CN" altLang="en-US" sz="2700" b="0" dirty="0">
                <a:latin typeface="Gill Sans MT" pitchFamily="34" charset="0"/>
              </a:rPr>
              <a:t> </a:t>
            </a:r>
            <a:r>
              <a:rPr lang="en-US" altLang="zh-CN" sz="2700" b="0" dirty="0">
                <a:latin typeface="Gill Sans MT" pitchFamily="34" charset="0"/>
              </a:rPr>
              <a:t>seldom</a:t>
            </a:r>
            <a:r>
              <a:rPr lang="zh-CN" altLang="en-US" sz="2700" b="0" dirty="0">
                <a:latin typeface="Gill Sans MT" pitchFamily="34" charset="0"/>
              </a:rPr>
              <a:t> </a:t>
            </a:r>
            <a:r>
              <a:rPr lang="en-US" altLang="zh-CN" sz="2700" b="0" dirty="0">
                <a:latin typeface="Gill Sans MT" pitchFamily="34" charset="0"/>
              </a:rPr>
              <a:t>studied</a:t>
            </a:r>
            <a:r>
              <a:rPr lang="zh-CN" altLang="en-US" sz="2700" b="0" dirty="0">
                <a:latin typeface="Gill Sans MT" pitchFamily="34" charset="0"/>
              </a:rPr>
              <a:t> </a:t>
            </a:r>
            <a:r>
              <a:rPr lang="en-US" altLang="zh-CN" sz="2700" b="0" dirty="0">
                <a:latin typeface="Gill Sans MT" pitchFamily="34" charset="0"/>
              </a:rPr>
              <a:t>and</a:t>
            </a:r>
            <a:r>
              <a:rPr lang="zh-CN" altLang="en-US" sz="2700" b="0" dirty="0">
                <a:latin typeface="Gill Sans MT" pitchFamily="34" charset="0"/>
              </a:rPr>
              <a:t> </a:t>
            </a:r>
            <a:r>
              <a:rPr lang="en-US" altLang="zh-CN" sz="2700" b="0" dirty="0">
                <a:latin typeface="Gill Sans MT" pitchFamily="34" charset="0"/>
              </a:rPr>
              <a:t>its</a:t>
            </a:r>
            <a:r>
              <a:rPr lang="zh-CN" altLang="en-US" sz="2700" b="0" dirty="0">
                <a:latin typeface="Gill Sans MT" pitchFamily="34" charset="0"/>
              </a:rPr>
              <a:t> </a:t>
            </a:r>
            <a:r>
              <a:rPr lang="en-US" altLang="zh-CN" sz="2700" b="0" dirty="0">
                <a:latin typeface="Gill Sans MT" pitchFamily="34" charset="0"/>
              </a:rPr>
              <a:t>training</a:t>
            </a:r>
            <a:r>
              <a:rPr lang="zh-CN" altLang="en-US" sz="2700" b="0" dirty="0">
                <a:latin typeface="Gill Sans MT" pitchFamily="34" charset="0"/>
              </a:rPr>
              <a:t> </a:t>
            </a:r>
            <a:r>
              <a:rPr lang="en-US" altLang="zh-CN" sz="2700" b="0" dirty="0">
                <a:latin typeface="Gill Sans MT" pitchFamily="34" charset="0"/>
              </a:rPr>
              <a:t>efficiency</a:t>
            </a:r>
            <a:r>
              <a:rPr lang="zh-CN" altLang="en-US" sz="2700" b="0" dirty="0">
                <a:latin typeface="Gill Sans MT" pitchFamily="34" charset="0"/>
              </a:rPr>
              <a:t> </a:t>
            </a:r>
            <a:r>
              <a:rPr lang="en-US" altLang="zh-CN" sz="2700" b="0" dirty="0">
                <a:latin typeface="Gill Sans MT" pitchFamily="34" charset="0"/>
              </a:rPr>
              <a:t>remains</a:t>
            </a:r>
            <a:r>
              <a:rPr lang="zh-CN" altLang="en-US" sz="2700" b="0" dirty="0">
                <a:latin typeface="Gill Sans MT" pitchFamily="34" charset="0"/>
              </a:rPr>
              <a:t> </a:t>
            </a:r>
            <a:r>
              <a:rPr lang="en-US" altLang="zh-CN" sz="2700" b="0" dirty="0">
                <a:latin typeface="Gill Sans MT" pitchFamily="34" charset="0"/>
              </a:rPr>
              <a:t>to</a:t>
            </a:r>
            <a:r>
              <a:rPr lang="zh-CN" altLang="en-US" sz="2700" b="0" dirty="0">
                <a:latin typeface="Gill Sans MT" pitchFamily="34" charset="0"/>
              </a:rPr>
              <a:t> </a:t>
            </a:r>
            <a:r>
              <a:rPr lang="en-US" altLang="zh-CN" sz="2700" b="0" dirty="0">
                <a:latin typeface="Gill Sans MT" pitchFamily="34" charset="0"/>
              </a:rPr>
              <a:t>be</a:t>
            </a:r>
            <a:r>
              <a:rPr lang="zh-CN" altLang="en-US" sz="2700" b="0" dirty="0">
                <a:latin typeface="Gill Sans MT" pitchFamily="34" charset="0"/>
              </a:rPr>
              <a:t> </a:t>
            </a:r>
            <a:r>
              <a:rPr lang="en-US" altLang="zh-CN" sz="2700" b="0" dirty="0">
                <a:latin typeface="Gill Sans MT" pitchFamily="34" charset="0"/>
              </a:rPr>
              <a:t>improved</a:t>
            </a:r>
            <a:endParaRPr lang="en-US" sz="2700" b="0" dirty="0">
              <a:latin typeface="Gill Sans MT" pitchFamily="34" charset="0"/>
            </a:endParaRPr>
          </a:p>
          <a:p>
            <a:pPr algn="just">
              <a:buFont typeface="Wingdings" pitchFamily="2" charset="2"/>
              <a:buChar char="§"/>
            </a:pPr>
            <a:endParaRPr lang="en-US" sz="2700" b="0" dirty="0">
              <a:latin typeface="Gill Sans MT" pitchFamily="34" charset="0"/>
            </a:endParaRPr>
          </a:p>
          <a:p>
            <a:pPr algn="just">
              <a:buFont typeface="Wingdings" pitchFamily="2" charset="2"/>
              <a:buChar char="§"/>
            </a:pPr>
            <a:r>
              <a:rPr lang="en-US" sz="2700" b="0" dirty="0">
                <a:latin typeface="Gill Sans MT" pitchFamily="34" charset="0"/>
              </a:rPr>
              <a:t> </a:t>
            </a:r>
            <a:r>
              <a:rPr lang="en-US" altLang="zh-CN" sz="2700" b="0" dirty="0">
                <a:latin typeface="Gill Sans MT" pitchFamily="34" charset="0"/>
              </a:rPr>
              <a:t>We</a:t>
            </a:r>
            <a:r>
              <a:rPr lang="zh-CN" altLang="en-US" sz="2700" b="0" dirty="0">
                <a:latin typeface="Gill Sans MT" pitchFamily="34" charset="0"/>
              </a:rPr>
              <a:t> </a:t>
            </a:r>
            <a:r>
              <a:rPr lang="en-US" altLang="zh-CN" sz="2700" b="0" dirty="0">
                <a:latin typeface="Gill Sans MT" pitchFamily="34" charset="0"/>
              </a:rPr>
              <a:t>make</a:t>
            </a:r>
            <a:r>
              <a:rPr lang="zh-CN" altLang="en-US" sz="2700" b="0" dirty="0">
                <a:latin typeface="Gill Sans MT" pitchFamily="34" charset="0"/>
              </a:rPr>
              <a:t> </a:t>
            </a:r>
            <a:r>
              <a:rPr lang="en-US" altLang="zh-CN" sz="2700" b="0" dirty="0">
                <a:latin typeface="Gill Sans MT" pitchFamily="34" charset="0"/>
              </a:rPr>
              <a:t>the</a:t>
            </a:r>
            <a:r>
              <a:rPr lang="zh-CN" altLang="en-US" sz="2700" b="0" dirty="0">
                <a:latin typeface="Gill Sans MT" pitchFamily="34" charset="0"/>
              </a:rPr>
              <a:t> </a:t>
            </a:r>
            <a:r>
              <a:rPr lang="en-US" altLang="zh-CN" sz="2700" b="0" dirty="0">
                <a:latin typeface="Gill Sans MT" pitchFamily="34" charset="0"/>
              </a:rPr>
              <a:t>following</a:t>
            </a:r>
            <a:r>
              <a:rPr lang="zh-CN" altLang="en-US" sz="2700" b="0" dirty="0">
                <a:latin typeface="Gill Sans MT" pitchFamily="34" charset="0"/>
              </a:rPr>
              <a:t> </a:t>
            </a:r>
            <a:r>
              <a:rPr lang="en-US" altLang="zh-CN" sz="2700" b="0" dirty="0">
                <a:latin typeface="Gill Sans MT" pitchFamily="34" charset="0"/>
              </a:rPr>
              <a:t>three</a:t>
            </a:r>
            <a:r>
              <a:rPr lang="zh-CN" altLang="en-US" sz="2700" b="0" dirty="0">
                <a:latin typeface="Gill Sans MT" pitchFamily="34" charset="0"/>
              </a:rPr>
              <a:t> </a:t>
            </a:r>
            <a:r>
              <a:rPr lang="en-US" altLang="zh-CN" sz="2700" b="0" dirty="0">
                <a:latin typeface="Gill Sans MT" pitchFamily="34" charset="0"/>
              </a:rPr>
              <a:t>assumptions</a:t>
            </a:r>
            <a:r>
              <a:rPr lang="zh-CN" altLang="en-US" sz="2700" b="0" dirty="0">
                <a:latin typeface="Gill Sans MT" pitchFamily="34" charset="0"/>
              </a:rPr>
              <a:t> </a:t>
            </a:r>
            <a:r>
              <a:rPr lang="en-US" altLang="zh-CN" sz="2700" b="0" dirty="0">
                <a:latin typeface="Gill Sans MT" pitchFamily="34" charset="0"/>
              </a:rPr>
              <a:t>about</a:t>
            </a:r>
            <a:r>
              <a:rPr lang="zh-CN" altLang="en-US" sz="2700" b="0" dirty="0">
                <a:latin typeface="Gill Sans MT" pitchFamily="34" charset="0"/>
              </a:rPr>
              <a:t> </a:t>
            </a:r>
            <a:r>
              <a:rPr lang="en-US" altLang="zh-CN" sz="2700" b="0" dirty="0">
                <a:latin typeface="Gill Sans MT" pitchFamily="34" charset="0"/>
              </a:rPr>
              <a:t>LSTM</a:t>
            </a:r>
            <a:r>
              <a:rPr lang="zh-CN" altLang="en-US" sz="2700" b="0" dirty="0">
                <a:latin typeface="Gill Sans MT" pitchFamily="34" charset="0"/>
              </a:rPr>
              <a:t> </a:t>
            </a:r>
            <a:r>
              <a:rPr lang="en-US" altLang="zh-CN" sz="2700" b="0" dirty="0">
                <a:latin typeface="Gill Sans MT" pitchFamily="34" charset="0"/>
              </a:rPr>
              <a:t>workload:</a:t>
            </a:r>
            <a:endParaRPr lang="en-US" sz="2700" b="0" dirty="0">
              <a:latin typeface="Gill Sans MT" pitchFamily="34" charset="0"/>
            </a:endParaRPr>
          </a:p>
          <a:p>
            <a:pPr lvl="1" algn="just">
              <a:buFont typeface="Wingdings" pitchFamily="2" charset="2"/>
              <a:buChar char="§"/>
            </a:pPr>
            <a:r>
              <a:rPr lang="zh-CN" altLang="en-US" sz="2700" b="0" dirty="0">
                <a:latin typeface="Gill Sans MT" pitchFamily="34" charset="0"/>
              </a:rPr>
              <a:t> </a:t>
            </a:r>
            <a:r>
              <a:rPr lang="en-US" altLang="zh-CN" sz="2700" b="0" dirty="0">
                <a:latin typeface="Gill Sans MT" pitchFamily="34" charset="0"/>
              </a:rPr>
              <a:t>LSTM</a:t>
            </a:r>
            <a:r>
              <a:rPr lang="zh-CN" altLang="en-US" sz="2700" b="0" dirty="0">
                <a:latin typeface="Gill Sans MT" pitchFamily="34" charset="0"/>
              </a:rPr>
              <a:t> </a:t>
            </a:r>
            <a:r>
              <a:rPr lang="en-US" altLang="zh-CN" sz="2700" b="0" dirty="0">
                <a:latin typeface="Gill Sans MT" pitchFamily="34" charset="0"/>
              </a:rPr>
              <a:t>possesses</a:t>
            </a:r>
            <a:r>
              <a:rPr lang="zh-CN" altLang="en-US" sz="2700" b="0" dirty="0">
                <a:latin typeface="Gill Sans MT" pitchFamily="34" charset="0"/>
              </a:rPr>
              <a:t> </a:t>
            </a:r>
            <a:r>
              <a:rPr lang="en-US" altLang="zh-CN" sz="2700" b="0" dirty="0">
                <a:latin typeface="Gill Sans MT" pitchFamily="34" charset="0"/>
              </a:rPr>
              <a:t>less</a:t>
            </a:r>
            <a:r>
              <a:rPr lang="zh-CN" altLang="en-US" sz="2700" b="0" dirty="0">
                <a:latin typeface="Gill Sans MT" pitchFamily="34" charset="0"/>
              </a:rPr>
              <a:t> </a:t>
            </a:r>
            <a:r>
              <a:rPr lang="en-US" altLang="zh-CN" sz="2700" b="0" dirty="0">
                <a:latin typeface="Gill Sans MT" pitchFamily="34" charset="0"/>
              </a:rPr>
              <a:t>parallelism</a:t>
            </a:r>
            <a:r>
              <a:rPr lang="zh-CN" altLang="en-US" sz="2700" b="0" dirty="0">
                <a:latin typeface="Gill Sans MT" pitchFamily="34" charset="0"/>
              </a:rPr>
              <a:t> </a:t>
            </a:r>
            <a:r>
              <a:rPr lang="en-US" altLang="zh-CN" sz="2700" b="0" dirty="0">
                <a:latin typeface="Gill Sans MT" pitchFamily="34" charset="0"/>
              </a:rPr>
              <a:t>than</a:t>
            </a:r>
            <a:r>
              <a:rPr lang="zh-CN" altLang="en-US" sz="2700" b="0" dirty="0">
                <a:latin typeface="Gill Sans MT" pitchFamily="34" charset="0"/>
              </a:rPr>
              <a:t> </a:t>
            </a:r>
            <a:r>
              <a:rPr lang="en-US" altLang="zh-CN" sz="2700" b="0" dirty="0">
                <a:latin typeface="Gill Sans MT" pitchFamily="34" charset="0"/>
              </a:rPr>
              <a:t>CNN</a:t>
            </a:r>
            <a:endParaRPr lang="en-US" sz="2700" b="0" dirty="0">
              <a:latin typeface="Gill Sans MT" pitchFamily="34" charset="0"/>
            </a:endParaRPr>
          </a:p>
          <a:p>
            <a:pPr lvl="1" algn="just">
              <a:buFont typeface="Wingdings" pitchFamily="2" charset="2"/>
              <a:buChar char="§"/>
            </a:pPr>
            <a:r>
              <a:rPr lang="zh-CN" altLang="en-US" sz="2700" b="0" dirty="0">
                <a:latin typeface="Gill Sans MT" pitchFamily="34" charset="0"/>
              </a:rPr>
              <a:t> </a:t>
            </a:r>
            <a:r>
              <a:rPr lang="en-US" altLang="zh-CN" sz="2700" b="0" dirty="0">
                <a:latin typeface="Gill Sans MT" pitchFamily="34" charset="0"/>
              </a:rPr>
              <a:t>LSTM</a:t>
            </a:r>
            <a:r>
              <a:rPr lang="zh-CN" altLang="en-US" sz="2700" b="0" dirty="0">
                <a:latin typeface="Gill Sans MT" pitchFamily="34" charset="0"/>
              </a:rPr>
              <a:t> </a:t>
            </a:r>
            <a:r>
              <a:rPr lang="en-US" altLang="zh-CN" sz="2700" b="0" dirty="0">
                <a:latin typeface="Gill Sans MT" pitchFamily="34" charset="0"/>
              </a:rPr>
              <a:t>benefits</a:t>
            </a:r>
            <a:r>
              <a:rPr lang="zh-CN" altLang="en-US" sz="2700" b="0" dirty="0">
                <a:latin typeface="Gill Sans MT" pitchFamily="34" charset="0"/>
              </a:rPr>
              <a:t> </a:t>
            </a:r>
            <a:r>
              <a:rPr lang="en-US" altLang="zh-CN" sz="2700" b="0" dirty="0">
                <a:latin typeface="Gill Sans MT" pitchFamily="34" charset="0"/>
              </a:rPr>
              <a:t>less</a:t>
            </a:r>
            <a:r>
              <a:rPr lang="zh-CN" altLang="en-US" sz="2700" b="0" dirty="0">
                <a:latin typeface="Gill Sans MT" pitchFamily="34" charset="0"/>
              </a:rPr>
              <a:t> </a:t>
            </a:r>
            <a:r>
              <a:rPr lang="en-US" altLang="zh-CN" sz="2700" b="0" dirty="0">
                <a:latin typeface="Gill Sans MT" pitchFamily="34" charset="0"/>
              </a:rPr>
              <a:t>from</a:t>
            </a:r>
            <a:r>
              <a:rPr lang="zh-CN" altLang="en-US" sz="2700" b="0" dirty="0">
                <a:latin typeface="Gill Sans MT" pitchFamily="34" charset="0"/>
              </a:rPr>
              <a:t> </a:t>
            </a:r>
            <a:r>
              <a:rPr lang="en-US" altLang="zh-CN" sz="2700" b="0" dirty="0">
                <a:latin typeface="Gill Sans MT" pitchFamily="34" charset="0"/>
              </a:rPr>
              <a:t>a</a:t>
            </a:r>
            <a:r>
              <a:rPr lang="zh-CN" altLang="en-US" sz="2700" b="0" dirty="0">
                <a:latin typeface="Gill Sans MT" pitchFamily="34" charset="0"/>
              </a:rPr>
              <a:t> </a:t>
            </a:r>
            <a:r>
              <a:rPr lang="en-US" altLang="zh-CN" sz="2700" b="0" dirty="0">
                <a:latin typeface="Gill Sans MT" pitchFamily="34" charset="0"/>
              </a:rPr>
              <a:t>large</a:t>
            </a:r>
            <a:r>
              <a:rPr lang="zh-CN" altLang="en-US" sz="2700" b="0" dirty="0">
                <a:latin typeface="Gill Sans MT" pitchFamily="34" charset="0"/>
              </a:rPr>
              <a:t> </a:t>
            </a:r>
            <a:r>
              <a:rPr lang="en-US" altLang="zh-CN" sz="2700" b="0" dirty="0">
                <a:latin typeface="Gill Sans MT" pitchFamily="34" charset="0"/>
              </a:rPr>
              <a:t>batch</a:t>
            </a:r>
            <a:r>
              <a:rPr lang="zh-CN" altLang="en-US" sz="2700" b="0" dirty="0">
                <a:latin typeface="Gill Sans MT" pitchFamily="34" charset="0"/>
              </a:rPr>
              <a:t> </a:t>
            </a:r>
            <a:r>
              <a:rPr lang="en-US" altLang="zh-CN" sz="2700" b="0" dirty="0">
                <a:latin typeface="Gill Sans MT" pitchFamily="34" charset="0"/>
              </a:rPr>
              <a:t>size</a:t>
            </a:r>
            <a:r>
              <a:rPr lang="zh-CN" altLang="en-US" sz="2700" b="0" dirty="0">
                <a:latin typeface="Gill Sans MT" pitchFamily="34" charset="0"/>
              </a:rPr>
              <a:t> </a:t>
            </a:r>
            <a:r>
              <a:rPr lang="en-US" altLang="zh-CN" sz="2700" b="0" dirty="0">
                <a:latin typeface="Gill Sans MT" pitchFamily="34" charset="0"/>
              </a:rPr>
              <a:t>than</a:t>
            </a:r>
            <a:r>
              <a:rPr lang="zh-CN" altLang="en-US" sz="2700" b="0" dirty="0">
                <a:latin typeface="Gill Sans MT" pitchFamily="34" charset="0"/>
              </a:rPr>
              <a:t> </a:t>
            </a:r>
            <a:r>
              <a:rPr lang="en-US" altLang="zh-CN" sz="2700" b="0" dirty="0">
                <a:latin typeface="Gill Sans MT" pitchFamily="34" charset="0"/>
              </a:rPr>
              <a:t>CNN</a:t>
            </a:r>
          </a:p>
          <a:p>
            <a:pPr lvl="1" algn="just">
              <a:buFont typeface="Wingdings" pitchFamily="2" charset="2"/>
              <a:buChar char="§"/>
            </a:pPr>
            <a:r>
              <a:rPr lang="zh-CN" altLang="en-US" sz="2700" b="0" dirty="0">
                <a:latin typeface="Gill Sans MT" pitchFamily="34" charset="0"/>
              </a:rPr>
              <a:t> </a:t>
            </a:r>
            <a:r>
              <a:rPr lang="en-US" altLang="zh-CN" sz="2700" b="0" dirty="0">
                <a:latin typeface="Gill Sans MT" pitchFamily="34" charset="0"/>
              </a:rPr>
              <a:t>LSTM</a:t>
            </a:r>
            <a:r>
              <a:rPr lang="zh-CN" altLang="en-US" sz="2700" b="0" dirty="0">
                <a:latin typeface="Gill Sans MT" pitchFamily="34" charset="0"/>
              </a:rPr>
              <a:t> </a:t>
            </a:r>
            <a:r>
              <a:rPr lang="en-US" altLang="zh-CN" sz="2700" b="0" dirty="0">
                <a:latin typeface="Gill Sans MT" pitchFamily="34" charset="0"/>
              </a:rPr>
              <a:t>is</a:t>
            </a:r>
            <a:r>
              <a:rPr lang="zh-CN" altLang="en-US" sz="2700" b="0" dirty="0">
                <a:latin typeface="Gill Sans MT" pitchFamily="34" charset="0"/>
              </a:rPr>
              <a:t> </a:t>
            </a:r>
            <a:r>
              <a:rPr lang="en-US" altLang="zh-CN" sz="2700" b="0" dirty="0">
                <a:latin typeface="Gill Sans MT" pitchFamily="34" charset="0"/>
              </a:rPr>
              <a:t>influenced</a:t>
            </a:r>
            <a:r>
              <a:rPr lang="zh-CN" altLang="en-US" sz="2700" b="0" dirty="0">
                <a:latin typeface="Gill Sans MT" pitchFamily="34" charset="0"/>
              </a:rPr>
              <a:t> </a:t>
            </a:r>
            <a:r>
              <a:rPr lang="en-US" altLang="zh-CN" sz="2700" b="0" dirty="0">
                <a:latin typeface="Gill Sans MT" pitchFamily="34" charset="0"/>
              </a:rPr>
              <a:t>more</a:t>
            </a:r>
            <a:r>
              <a:rPr lang="zh-CN" altLang="en-US" sz="2700" b="0" dirty="0">
                <a:latin typeface="Gill Sans MT" pitchFamily="34" charset="0"/>
              </a:rPr>
              <a:t> </a:t>
            </a:r>
            <a:r>
              <a:rPr lang="en-US" altLang="zh-CN" sz="2700" b="0" dirty="0">
                <a:latin typeface="Gill Sans MT" pitchFamily="34" charset="0"/>
              </a:rPr>
              <a:t>by</a:t>
            </a:r>
            <a:r>
              <a:rPr lang="zh-CN" altLang="en-US" sz="2700" b="0" dirty="0">
                <a:latin typeface="Gill Sans MT" pitchFamily="34" charset="0"/>
              </a:rPr>
              <a:t> </a:t>
            </a:r>
            <a:r>
              <a:rPr lang="en-US" altLang="zh-CN" sz="2700" b="0" dirty="0">
                <a:latin typeface="Gill Sans MT" pitchFamily="34" charset="0"/>
              </a:rPr>
              <a:t>the</a:t>
            </a:r>
            <a:r>
              <a:rPr lang="zh-CN" altLang="en-US" sz="2700" b="0" dirty="0">
                <a:latin typeface="Gill Sans MT" pitchFamily="34" charset="0"/>
              </a:rPr>
              <a:t> </a:t>
            </a:r>
            <a:r>
              <a:rPr lang="en-US" altLang="zh-CN" sz="2700" b="0" dirty="0">
                <a:latin typeface="Gill Sans MT" pitchFamily="34" charset="0"/>
              </a:rPr>
              <a:t>size</a:t>
            </a:r>
            <a:r>
              <a:rPr lang="zh-CN" altLang="en-US" sz="2700" b="0" dirty="0">
                <a:latin typeface="Gill Sans MT" pitchFamily="34" charset="0"/>
              </a:rPr>
              <a:t> </a:t>
            </a:r>
            <a:r>
              <a:rPr lang="en-US" altLang="zh-CN" sz="2700" b="0" dirty="0">
                <a:latin typeface="Gill Sans MT" pitchFamily="34" charset="0"/>
              </a:rPr>
              <a:t>of</a:t>
            </a:r>
            <a:r>
              <a:rPr lang="zh-CN" altLang="en-US" sz="2700" b="0" dirty="0">
                <a:latin typeface="Gill Sans MT" pitchFamily="34" charset="0"/>
              </a:rPr>
              <a:t> </a:t>
            </a:r>
            <a:r>
              <a:rPr lang="en-US" altLang="zh-CN" sz="2700" b="0" dirty="0">
                <a:latin typeface="Gill Sans MT" pitchFamily="34" charset="0"/>
              </a:rPr>
              <a:t>input</a:t>
            </a:r>
            <a:r>
              <a:rPr lang="zh-CN" altLang="en-US" sz="2700" b="0" dirty="0">
                <a:latin typeface="Gill Sans MT" pitchFamily="34" charset="0"/>
              </a:rPr>
              <a:t> </a:t>
            </a:r>
            <a:r>
              <a:rPr lang="en-US" altLang="zh-CN" sz="2700" b="0" dirty="0">
                <a:latin typeface="Gill Sans MT" pitchFamily="34" charset="0"/>
              </a:rPr>
              <a:t>data</a:t>
            </a:r>
            <a:r>
              <a:rPr lang="zh-CN" altLang="en-US" sz="2700" b="0" dirty="0">
                <a:latin typeface="Gill Sans MT" pitchFamily="34" charset="0"/>
              </a:rPr>
              <a:t> </a:t>
            </a:r>
            <a:r>
              <a:rPr lang="en-US" altLang="zh-CN" sz="2700" b="0" dirty="0">
                <a:latin typeface="Gill Sans MT" pitchFamily="34" charset="0"/>
              </a:rPr>
              <a:t>than</a:t>
            </a:r>
            <a:r>
              <a:rPr lang="zh-CN" altLang="en-US" sz="2700" b="0" dirty="0">
                <a:latin typeface="Gill Sans MT" pitchFamily="34" charset="0"/>
              </a:rPr>
              <a:t> </a:t>
            </a:r>
            <a:r>
              <a:rPr lang="en-US" altLang="zh-CN" sz="2700" b="0" dirty="0">
                <a:latin typeface="Gill Sans MT" pitchFamily="34" charset="0"/>
              </a:rPr>
              <a:t>CNN</a:t>
            </a:r>
            <a:endParaRPr lang="en-US" sz="2700" b="0" dirty="0">
              <a:latin typeface="Gill Sans MT" pitchFamily="34" charset="0"/>
            </a:endParaRPr>
          </a:p>
        </p:txBody>
      </p:sp>
      <p:sp>
        <p:nvSpPr>
          <p:cNvPr id="2083" name="TextBox 14"/>
          <p:cNvSpPr txBox="1">
            <a:spLocks noChangeArrowheads="1"/>
          </p:cNvSpPr>
          <p:nvPr/>
        </p:nvSpPr>
        <p:spPr bwMode="auto">
          <a:xfrm>
            <a:off x="485135" y="10682709"/>
            <a:ext cx="9577406" cy="5061109"/>
          </a:xfrm>
          <a:prstGeom prst="rect">
            <a:avLst/>
          </a:prstGeom>
          <a:noFill/>
          <a:ln w="9525">
            <a:noFill/>
            <a:miter lim="800000"/>
            <a:headEnd/>
            <a:tailEnd/>
          </a:ln>
        </p:spPr>
        <p:txBody>
          <a:bodyPr wrap="square" lIns="74401" tIns="37201" rIns="74401" bIns="37201">
            <a:spAutoFit/>
          </a:bodyPr>
          <a:lstStyle/>
          <a:p>
            <a:pPr algn="just">
              <a:buFont typeface="Wingdings" pitchFamily="2" charset="2"/>
              <a:buChar char="§"/>
            </a:pPr>
            <a:r>
              <a:rPr lang="en-US" sz="2700" b="0" dirty="0">
                <a:latin typeface="Gill Sans MT" pitchFamily="34" charset="0"/>
              </a:rPr>
              <a:t> Existing benchmark primarily focus on solely running various deep learning model</a:t>
            </a:r>
            <a:r>
              <a:rPr lang="en-US" altLang="zh-CN" sz="2700" b="0" dirty="0">
                <a:latin typeface="Gill Sans MT" pitchFamily="34" charset="0"/>
              </a:rPr>
              <a:t>s</a:t>
            </a:r>
            <a:r>
              <a:rPr lang="en-US" sz="2700" b="0" dirty="0">
                <a:latin typeface="Gill Sans MT" pitchFamily="34" charset="0"/>
              </a:rPr>
              <a:t> separately in varied environment with </a:t>
            </a:r>
            <a:r>
              <a:rPr lang="en-US" altLang="zh-CN" sz="2700" b="0" dirty="0">
                <a:latin typeface="Gill Sans MT" pitchFamily="34" charset="0"/>
              </a:rPr>
              <a:t>different</a:t>
            </a:r>
            <a:r>
              <a:rPr lang="en-US" sz="2700" b="0" dirty="0">
                <a:latin typeface="Gill Sans MT" pitchFamily="34" charset="0"/>
              </a:rPr>
              <a:t> machine</a:t>
            </a:r>
            <a:r>
              <a:rPr lang="zh-CN" altLang="en-US" sz="2700" b="0" dirty="0">
                <a:latin typeface="Gill Sans MT" pitchFamily="34" charset="0"/>
              </a:rPr>
              <a:t> </a:t>
            </a:r>
            <a:r>
              <a:rPr lang="en-US" altLang="zh-CN" sz="2700" b="0" dirty="0">
                <a:latin typeface="Gill Sans MT" pitchFamily="34" charset="0"/>
              </a:rPr>
              <a:t>and</a:t>
            </a:r>
            <a:r>
              <a:rPr lang="zh-CN" altLang="en-US" sz="2700" b="0" dirty="0">
                <a:latin typeface="Gill Sans MT" pitchFamily="34" charset="0"/>
              </a:rPr>
              <a:t> </a:t>
            </a:r>
            <a:r>
              <a:rPr lang="en-US" altLang="zh-CN" sz="2700" b="0" dirty="0">
                <a:latin typeface="Gill Sans MT" pitchFamily="34" charset="0"/>
              </a:rPr>
              <a:t>model</a:t>
            </a:r>
            <a:r>
              <a:rPr lang="zh-CN" altLang="en-US" sz="2700" b="0" dirty="0">
                <a:latin typeface="Gill Sans MT" pitchFamily="34" charset="0"/>
              </a:rPr>
              <a:t> </a:t>
            </a:r>
            <a:r>
              <a:rPr lang="en-US" altLang="zh-CN" sz="2700" b="0" dirty="0">
                <a:latin typeface="Gill Sans MT" pitchFamily="34" charset="0"/>
              </a:rPr>
              <a:t>parameter</a:t>
            </a:r>
            <a:r>
              <a:rPr lang="en-US" sz="2700" b="0" dirty="0">
                <a:latin typeface="Gill Sans MT" pitchFamily="34" charset="0"/>
              </a:rPr>
              <a:t> configuration. </a:t>
            </a:r>
            <a:r>
              <a:rPr lang="en-US" altLang="zh-CN" sz="2700" b="0" dirty="0">
                <a:latin typeface="Gill Sans MT" pitchFamily="34" charset="0"/>
              </a:rPr>
              <a:t>However,</a:t>
            </a:r>
            <a:r>
              <a:rPr lang="zh-CN" altLang="en-US" sz="2700" b="0" dirty="0">
                <a:latin typeface="Gill Sans MT" pitchFamily="34" charset="0"/>
              </a:rPr>
              <a:t> </a:t>
            </a:r>
            <a:r>
              <a:rPr lang="en-US" altLang="zh-CN" sz="2700" b="0" dirty="0">
                <a:latin typeface="Gill Sans MT" pitchFamily="34" charset="0"/>
              </a:rPr>
              <a:t>w</a:t>
            </a:r>
            <a:r>
              <a:rPr lang="en-US" sz="2700" b="0" dirty="0">
                <a:latin typeface="Gill Sans MT" pitchFamily="34" charset="0"/>
              </a:rPr>
              <a:t>e compare the performance between LSTM and CNN under same FLOPS</a:t>
            </a:r>
            <a:r>
              <a:rPr lang="zh-CN" altLang="en-US" sz="2700" b="0" dirty="0">
                <a:latin typeface="Gill Sans MT" pitchFamily="34" charset="0"/>
              </a:rPr>
              <a:t> </a:t>
            </a:r>
            <a:r>
              <a:rPr lang="en-US" altLang="zh-CN" sz="2700" b="0" dirty="0">
                <a:latin typeface="Gill Sans MT" pitchFamily="34" charset="0"/>
              </a:rPr>
              <a:t>with</a:t>
            </a:r>
            <a:r>
              <a:rPr lang="en-US" sz="2700" b="0" dirty="0">
                <a:latin typeface="Gill Sans MT" pitchFamily="34" charset="0"/>
              </a:rPr>
              <a:t> </a:t>
            </a:r>
            <a:r>
              <a:rPr lang="zh-CN" altLang="en-US" sz="2700" b="0" dirty="0">
                <a:latin typeface="Gill Sans MT" pitchFamily="34" charset="0"/>
              </a:rPr>
              <a:t> </a:t>
            </a:r>
            <a:r>
              <a:rPr lang="en-US" altLang="zh-CN" sz="2700" b="0" dirty="0">
                <a:latin typeface="Gill Sans MT" pitchFamily="34" charset="0"/>
              </a:rPr>
              <a:t>different</a:t>
            </a:r>
            <a:r>
              <a:rPr lang="zh-CN" altLang="en-US" sz="2700" b="0" dirty="0">
                <a:latin typeface="Gill Sans MT" pitchFamily="34" charset="0"/>
              </a:rPr>
              <a:t> </a:t>
            </a:r>
            <a:r>
              <a:rPr lang="en-US" sz="2700" b="0" dirty="0">
                <a:latin typeface="Gill Sans MT" pitchFamily="34" charset="0"/>
              </a:rPr>
              <a:t>parameter</a:t>
            </a:r>
            <a:r>
              <a:rPr lang="zh-CN" altLang="en-US" sz="2700" b="0" dirty="0">
                <a:latin typeface="Gill Sans MT" pitchFamily="34" charset="0"/>
              </a:rPr>
              <a:t> </a:t>
            </a:r>
            <a:r>
              <a:rPr lang="en-US" altLang="zh-CN" sz="2700" b="0" dirty="0">
                <a:latin typeface="Gill Sans MT" pitchFamily="34" charset="0"/>
              </a:rPr>
              <a:t>settings.</a:t>
            </a:r>
            <a:endParaRPr lang="en-US" sz="2700" b="0" dirty="0">
              <a:latin typeface="Gill Sans MT" pitchFamily="34" charset="0"/>
            </a:endParaRPr>
          </a:p>
          <a:p>
            <a:pPr algn="just">
              <a:buFont typeface="Wingdings" pitchFamily="2" charset="2"/>
              <a:buChar char="§"/>
            </a:pPr>
            <a:r>
              <a:rPr lang="en-US" sz="2700" b="0" dirty="0">
                <a:latin typeface="Gill Sans MT" pitchFamily="34" charset="0"/>
              </a:rPr>
              <a:t> We used most of the same parameter variation such as batch size and compare CPU, GPU performance similarly like other related work.</a:t>
            </a:r>
          </a:p>
          <a:p>
            <a:pPr algn="just">
              <a:buFont typeface="Wingdings" pitchFamily="2" charset="2"/>
              <a:buChar char="§"/>
            </a:pPr>
            <a:r>
              <a:rPr lang="en-US" sz="2700" b="0" dirty="0">
                <a:latin typeface="Gill Sans MT" pitchFamily="34" charset="0"/>
              </a:rPr>
              <a:t> Most related work such as </a:t>
            </a:r>
            <a:r>
              <a:rPr lang="en-US" sz="2700" b="0" dirty="0" err="1">
                <a:latin typeface="Gill Sans MT" pitchFamily="34" charset="0"/>
              </a:rPr>
              <a:t>ParaDnn</a:t>
            </a:r>
            <a:r>
              <a:rPr lang="en-US" sz="2700" b="0" dirty="0">
                <a:latin typeface="Gill Sans MT" pitchFamily="34" charset="0"/>
              </a:rPr>
              <a:t>, </a:t>
            </a:r>
            <a:r>
              <a:rPr lang="en-US" sz="2700" b="0" dirty="0" err="1">
                <a:latin typeface="Gill Sans MT" pitchFamily="34" charset="0"/>
              </a:rPr>
              <a:t>D</a:t>
            </a:r>
            <a:r>
              <a:rPr lang="en-US" altLang="zh-CN" sz="2700" b="0" dirty="0" err="1">
                <a:latin typeface="Gill Sans MT" pitchFamily="34" charset="0"/>
              </a:rPr>
              <a:t>awnbench</a:t>
            </a:r>
            <a:r>
              <a:rPr lang="en-US" sz="2700" b="0" dirty="0">
                <a:latin typeface="Gill Sans MT" pitchFamily="34" charset="0"/>
              </a:rPr>
              <a:t> only focus on the performance in various parameter setting</a:t>
            </a:r>
            <a:r>
              <a:rPr lang="en-US" altLang="zh-CN" sz="2700" b="0" dirty="0">
                <a:latin typeface="Gill Sans MT" pitchFamily="34" charset="0"/>
              </a:rPr>
              <a:t>s</a:t>
            </a:r>
            <a:r>
              <a:rPr lang="en-US" sz="2700" b="0" dirty="0">
                <a:latin typeface="Gill Sans MT" pitchFamily="34" charset="0"/>
              </a:rPr>
              <a:t>, however, our work narrows and specializes to specific area and makes controlled variable experiment between two DL models in great depth.</a:t>
            </a:r>
          </a:p>
        </p:txBody>
      </p:sp>
      <p:sp>
        <p:nvSpPr>
          <p:cNvPr id="20" name="TextBox 19"/>
          <p:cNvSpPr txBox="1"/>
          <p:nvPr/>
        </p:nvSpPr>
        <p:spPr>
          <a:xfrm>
            <a:off x="347657" y="16449407"/>
            <a:ext cx="9513899" cy="890736"/>
          </a:xfrm>
          <a:prstGeom prst="rect">
            <a:avLst/>
          </a:prstGeom>
          <a:solidFill>
            <a:schemeClr val="accent1">
              <a:lumMod val="20000"/>
              <a:lumOff val="80000"/>
            </a:schemeClr>
          </a:solidFill>
        </p:spPr>
        <p:txBody>
          <a:bodyPr wrap="square" lIns="74401" tIns="37201" rIns="74401" bIns="37201" rtlCol="0">
            <a:spAutoFit/>
          </a:bodyPr>
          <a:lstStyle/>
          <a:p>
            <a:pPr algn="ctr"/>
            <a:r>
              <a:rPr lang="en-US" b="0" dirty="0">
                <a:latin typeface="Gill Sans MT" pitchFamily="34" charset="0"/>
              </a:rPr>
              <a:t>What is your Approach</a:t>
            </a:r>
          </a:p>
        </p:txBody>
      </p:sp>
      <p:sp>
        <p:nvSpPr>
          <p:cNvPr id="22" name="TextBox 21"/>
          <p:cNvSpPr txBox="1"/>
          <p:nvPr/>
        </p:nvSpPr>
        <p:spPr>
          <a:xfrm>
            <a:off x="29108" y="17739884"/>
            <a:ext cx="9832448" cy="3814614"/>
          </a:xfrm>
          <a:prstGeom prst="rect">
            <a:avLst/>
          </a:prstGeom>
          <a:noFill/>
        </p:spPr>
        <p:txBody>
          <a:bodyPr wrap="square" lIns="74401" tIns="37201" rIns="74401" bIns="37201" rtlCol="0">
            <a:spAutoFit/>
          </a:bodyPr>
          <a:lstStyle/>
          <a:p>
            <a:pPr lvl="1" algn="just">
              <a:buFont typeface="Wingdings" pitchFamily="2" charset="2"/>
              <a:buChar char="§"/>
            </a:pPr>
            <a:r>
              <a:rPr lang="zh-CN" altLang="en-US" sz="2700" b="0" dirty="0">
                <a:latin typeface="Gill Sans MT" pitchFamily="34" charset="0"/>
              </a:rPr>
              <a:t> </a:t>
            </a:r>
            <a:r>
              <a:rPr lang="en-US" altLang="zh-CN" sz="2700" b="0" dirty="0">
                <a:latin typeface="Gill Sans MT" pitchFamily="34" charset="0"/>
              </a:rPr>
              <a:t>We</a:t>
            </a:r>
            <a:r>
              <a:rPr lang="zh-CN" altLang="en-US" sz="2700" b="0" dirty="0">
                <a:latin typeface="Gill Sans MT" pitchFamily="34" charset="0"/>
              </a:rPr>
              <a:t> </a:t>
            </a:r>
            <a:r>
              <a:rPr lang="en-US" altLang="zh-CN" sz="2700" b="0" dirty="0">
                <a:latin typeface="Gill Sans MT" pitchFamily="34" charset="0"/>
              </a:rPr>
              <a:t>design</a:t>
            </a:r>
            <a:r>
              <a:rPr lang="zh-CN" altLang="en-US" sz="2700" b="0" dirty="0">
                <a:latin typeface="Gill Sans MT" pitchFamily="34" charset="0"/>
              </a:rPr>
              <a:t> </a:t>
            </a:r>
            <a:r>
              <a:rPr lang="en-US" altLang="zh-CN" sz="2700" b="0" dirty="0">
                <a:latin typeface="Gill Sans MT" pitchFamily="34" charset="0"/>
              </a:rPr>
              <a:t>a</a:t>
            </a:r>
            <a:r>
              <a:rPr lang="zh-CN" altLang="en-US" sz="2700" b="0" dirty="0">
                <a:latin typeface="Gill Sans MT" pitchFamily="34" charset="0"/>
              </a:rPr>
              <a:t> </a:t>
            </a:r>
            <a:r>
              <a:rPr lang="en-US" altLang="zh-CN" sz="2700" b="0" dirty="0">
                <a:latin typeface="Gill Sans MT" pitchFamily="34" charset="0"/>
              </a:rPr>
              <a:t>LSTM</a:t>
            </a:r>
            <a:r>
              <a:rPr lang="zh-CN" altLang="en-US" sz="2700" b="0" dirty="0">
                <a:latin typeface="Gill Sans MT" pitchFamily="34" charset="0"/>
              </a:rPr>
              <a:t> </a:t>
            </a:r>
            <a:r>
              <a:rPr lang="en-US" altLang="zh-CN" sz="2700" b="0" dirty="0">
                <a:latin typeface="Gill Sans MT" pitchFamily="34" charset="0"/>
              </a:rPr>
              <a:t>and</a:t>
            </a:r>
            <a:r>
              <a:rPr lang="zh-CN" altLang="en-US" sz="2700" b="0" dirty="0">
                <a:latin typeface="Gill Sans MT" pitchFamily="34" charset="0"/>
              </a:rPr>
              <a:t> </a:t>
            </a:r>
            <a:r>
              <a:rPr lang="en-US" altLang="zh-CN" sz="2700" b="0" dirty="0">
                <a:latin typeface="Gill Sans MT" pitchFamily="34" charset="0"/>
              </a:rPr>
              <a:t>a</a:t>
            </a:r>
            <a:r>
              <a:rPr lang="zh-CN" altLang="en-US" sz="2700" b="0" dirty="0">
                <a:latin typeface="Gill Sans MT" pitchFamily="34" charset="0"/>
              </a:rPr>
              <a:t> </a:t>
            </a:r>
            <a:r>
              <a:rPr lang="en-US" altLang="zh-CN" sz="2700" b="0" dirty="0">
                <a:latin typeface="Gill Sans MT" pitchFamily="34" charset="0"/>
              </a:rPr>
              <a:t>CNN</a:t>
            </a:r>
            <a:r>
              <a:rPr lang="zh-CN" altLang="en-US" sz="2700" b="0" dirty="0">
                <a:latin typeface="Gill Sans MT" pitchFamily="34" charset="0"/>
              </a:rPr>
              <a:t> </a:t>
            </a:r>
            <a:r>
              <a:rPr lang="en-US" altLang="zh-CN" sz="2700" b="0" dirty="0">
                <a:latin typeface="Gill Sans MT" pitchFamily="34" charset="0"/>
              </a:rPr>
              <a:t>of</a:t>
            </a:r>
            <a:r>
              <a:rPr lang="zh-CN" altLang="en-US" sz="2700" b="0" dirty="0">
                <a:latin typeface="Gill Sans MT" pitchFamily="34" charset="0"/>
              </a:rPr>
              <a:t> </a:t>
            </a:r>
            <a:r>
              <a:rPr lang="en-US" altLang="zh-CN" sz="2700" b="0" dirty="0">
                <a:latin typeface="Gill Sans MT" pitchFamily="34" charset="0"/>
              </a:rPr>
              <a:t>equivalent</a:t>
            </a:r>
            <a:r>
              <a:rPr lang="zh-CN" altLang="en-US" sz="2700" b="0" dirty="0">
                <a:latin typeface="Gill Sans MT" pitchFamily="34" charset="0"/>
              </a:rPr>
              <a:t> </a:t>
            </a:r>
            <a:r>
              <a:rPr lang="en-US" altLang="zh-CN" sz="2700" b="0" dirty="0">
                <a:latin typeface="Gill Sans MT" pitchFamily="34" charset="0"/>
              </a:rPr>
              <a:t>model</a:t>
            </a:r>
            <a:r>
              <a:rPr lang="zh-CN" altLang="en-US" sz="2700" b="0" dirty="0">
                <a:latin typeface="Gill Sans MT" pitchFamily="34" charset="0"/>
              </a:rPr>
              <a:t> </a:t>
            </a:r>
            <a:r>
              <a:rPr lang="en-US" altLang="zh-CN" sz="2700" b="0" dirty="0">
                <a:latin typeface="Gill Sans MT" pitchFamily="34" charset="0"/>
              </a:rPr>
              <a:t>size</a:t>
            </a:r>
            <a:r>
              <a:rPr lang="zh-CN" altLang="en-US" sz="2700" b="0" dirty="0">
                <a:latin typeface="Gill Sans MT" pitchFamily="34" charset="0"/>
              </a:rPr>
              <a:t> </a:t>
            </a:r>
            <a:r>
              <a:rPr lang="en-US" altLang="zh-CN" sz="2700" b="0" dirty="0">
                <a:latin typeface="Gill Sans MT" pitchFamily="34" charset="0"/>
              </a:rPr>
              <a:t>(with</a:t>
            </a:r>
            <a:r>
              <a:rPr lang="zh-CN" altLang="en-US" sz="2700" b="0" dirty="0">
                <a:latin typeface="Gill Sans MT" pitchFamily="34" charset="0"/>
              </a:rPr>
              <a:t> </a:t>
            </a:r>
            <a:r>
              <a:rPr lang="en-US" altLang="zh-CN" sz="2700" b="0" dirty="0">
                <a:latin typeface="Gill Sans MT" pitchFamily="34" charset="0"/>
              </a:rPr>
              <a:t>roughly</a:t>
            </a:r>
            <a:r>
              <a:rPr lang="zh-CN" altLang="en-US" sz="2700" b="0" dirty="0">
                <a:latin typeface="Gill Sans MT" pitchFamily="34" charset="0"/>
              </a:rPr>
              <a:t> </a:t>
            </a:r>
            <a:r>
              <a:rPr lang="en-US" altLang="zh-CN" sz="2700" b="0" dirty="0">
                <a:latin typeface="Gill Sans MT" pitchFamily="34" charset="0"/>
              </a:rPr>
              <a:t>the</a:t>
            </a:r>
            <a:r>
              <a:rPr lang="zh-CN" altLang="en-US" sz="2700" b="0" dirty="0">
                <a:latin typeface="Gill Sans MT" pitchFamily="34" charset="0"/>
              </a:rPr>
              <a:t> </a:t>
            </a:r>
            <a:r>
              <a:rPr lang="en-US" altLang="zh-CN" sz="2700" b="0" dirty="0">
                <a:latin typeface="Gill Sans MT" pitchFamily="34" charset="0"/>
              </a:rPr>
              <a:t>same</a:t>
            </a:r>
            <a:r>
              <a:rPr lang="zh-CN" altLang="en-US" sz="2700" b="0" dirty="0">
                <a:latin typeface="Gill Sans MT" pitchFamily="34" charset="0"/>
              </a:rPr>
              <a:t> </a:t>
            </a:r>
            <a:r>
              <a:rPr lang="en-US" altLang="zh-CN" sz="2700" b="0" dirty="0">
                <a:latin typeface="Gill Sans MT" pitchFamily="34" charset="0"/>
              </a:rPr>
              <a:t>FLOPs)</a:t>
            </a:r>
            <a:endParaRPr lang="en-US" sz="2700" b="0" dirty="0">
              <a:latin typeface="Gill Sans MT" pitchFamily="34" charset="0"/>
            </a:endParaRPr>
          </a:p>
          <a:p>
            <a:pPr lvl="1" algn="just">
              <a:buFont typeface="Wingdings" pitchFamily="2" charset="2"/>
              <a:buChar char="§"/>
            </a:pPr>
            <a:endParaRPr lang="en-US" sz="2700" b="0" dirty="0">
              <a:latin typeface="Gill Sans MT" pitchFamily="34" charset="0"/>
            </a:endParaRPr>
          </a:p>
          <a:p>
            <a:pPr lvl="1" algn="just">
              <a:buFont typeface="Wingdings" pitchFamily="2" charset="2"/>
              <a:buChar char="§"/>
            </a:pPr>
            <a:r>
              <a:rPr lang="zh-CN" altLang="en-US" sz="2700" b="0" dirty="0">
                <a:latin typeface="Gill Sans MT" pitchFamily="34" charset="0"/>
              </a:rPr>
              <a:t> </a:t>
            </a:r>
            <a:r>
              <a:rPr lang="en-US" altLang="zh-CN" sz="2700" b="0" dirty="0">
                <a:latin typeface="Gill Sans MT" pitchFamily="34" charset="0"/>
              </a:rPr>
              <a:t>We</a:t>
            </a:r>
            <a:r>
              <a:rPr lang="zh-CN" altLang="en-US" sz="2700" b="0" dirty="0">
                <a:latin typeface="Gill Sans MT" pitchFamily="34" charset="0"/>
              </a:rPr>
              <a:t> </a:t>
            </a:r>
            <a:r>
              <a:rPr lang="en-US" altLang="zh-CN" sz="2700" b="0" dirty="0">
                <a:latin typeface="Gill Sans MT" pitchFamily="34" charset="0"/>
              </a:rPr>
              <a:t>use</a:t>
            </a:r>
            <a:r>
              <a:rPr lang="zh-CN" altLang="en-US" sz="2700" b="0" dirty="0">
                <a:latin typeface="Gill Sans MT" pitchFamily="34" charset="0"/>
              </a:rPr>
              <a:t> </a:t>
            </a:r>
            <a:r>
              <a:rPr lang="en-US" altLang="zh-CN" sz="2700" b="0" dirty="0">
                <a:latin typeface="Gill Sans MT" pitchFamily="34" charset="0"/>
              </a:rPr>
              <a:t>MNIST</a:t>
            </a:r>
            <a:r>
              <a:rPr lang="zh-CN" altLang="en-US" sz="2700" b="0" dirty="0">
                <a:latin typeface="Gill Sans MT" pitchFamily="34" charset="0"/>
              </a:rPr>
              <a:t> </a:t>
            </a:r>
            <a:r>
              <a:rPr lang="en-US" altLang="zh-CN" sz="2700" b="0" dirty="0">
                <a:latin typeface="Gill Sans MT" pitchFamily="34" charset="0"/>
              </a:rPr>
              <a:t>dataset</a:t>
            </a:r>
            <a:r>
              <a:rPr lang="zh-CN" altLang="en-US" sz="2700" b="0" dirty="0">
                <a:latin typeface="Gill Sans MT" pitchFamily="34" charset="0"/>
              </a:rPr>
              <a:t> </a:t>
            </a:r>
            <a:r>
              <a:rPr lang="en-US" altLang="zh-CN" sz="2700" b="0" dirty="0">
                <a:latin typeface="Gill Sans MT" pitchFamily="34" charset="0"/>
              </a:rPr>
              <a:t>as</a:t>
            </a:r>
            <a:r>
              <a:rPr lang="zh-CN" altLang="en-US" sz="2700" b="0" dirty="0">
                <a:latin typeface="Gill Sans MT" pitchFamily="34" charset="0"/>
              </a:rPr>
              <a:t> </a:t>
            </a:r>
            <a:r>
              <a:rPr lang="en-US" altLang="zh-CN" sz="2700" b="0" dirty="0">
                <a:latin typeface="Gill Sans MT" pitchFamily="34" charset="0"/>
              </a:rPr>
              <a:t>the</a:t>
            </a:r>
            <a:r>
              <a:rPr lang="zh-CN" altLang="en-US" sz="2700" b="0" dirty="0">
                <a:latin typeface="Gill Sans MT" pitchFamily="34" charset="0"/>
              </a:rPr>
              <a:t> </a:t>
            </a:r>
            <a:r>
              <a:rPr lang="en-US" altLang="zh-CN" sz="2700" b="0" dirty="0">
                <a:latin typeface="Gill Sans MT" pitchFamily="34" charset="0"/>
              </a:rPr>
              <a:t>common</a:t>
            </a:r>
            <a:r>
              <a:rPr lang="zh-CN" altLang="en-US" sz="2700" b="0" dirty="0">
                <a:latin typeface="Gill Sans MT" pitchFamily="34" charset="0"/>
              </a:rPr>
              <a:t> </a:t>
            </a:r>
            <a:r>
              <a:rPr lang="en-US" altLang="zh-CN" sz="2700" b="0" dirty="0">
                <a:latin typeface="Gill Sans MT" pitchFamily="34" charset="0"/>
              </a:rPr>
              <a:t>input</a:t>
            </a:r>
            <a:r>
              <a:rPr lang="zh-CN" altLang="en-US" sz="2700" b="0" dirty="0">
                <a:latin typeface="Gill Sans MT" pitchFamily="34" charset="0"/>
              </a:rPr>
              <a:t> </a:t>
            </a:r>
            <a:r>
              <a:rPr lang="en-US" altLang="zh-CN" sz="2700" b="0" dirty="0">
                <a:latin typeface="Gill Sans MT" pitchFamily="34" charset="0"/>
              </a:rPr>
              <a:t>in</a:t>
            </a:r>
            <a:r>
              <a:rPr lang="zh-CN" altLang="en-US" sz="2700" b="0" dirty="0">
                <a:latin typeface="Gill Sans MT" pitchFamily="34" charset="0"/>
              </a:rPr>
              <a:t> </a:t>
            </a:r>
            <a:r>
              <a:rPr lang="en-US" altLang="zh-CN" sz="2700" b="0" dirty="0">
                <a:latin typeface="Gill Sans MT" pitchFamily="34" charset="0"/>
              </a:rPr>
              <a:t>both</a:t>
            </a:r>
            <a:r>
              <a:rPr lang="zh-CN" altLang="en-US" sz="2700" b="0" dirty="0">
                <a:latin typeface="Gill Sans MT" pitchFamily="34" charset="0"/>
              </a:rPr>
              <a:t> </a:t>
            </a:r>
            <a:r>
              <a:rPr lang="en-US" altLang="zh-CN" sz="2700" b="0" dirty="0">
                <a:latin typeface="Gill Sans MT" pitchFamily="34" charset="0"/>
              </a:rPr>
              <a:t>LSTM</a:t>
            </a:r>
            <a:r>
              <a:rPr lang="zh-CN" altLang="en-US" sz="2700" b="0" dirty="0">
                <a:latin typeface="Gill Sans MT" pitchFamily="34" charset="0"/>
              </a:rPr>
              <a:t> </a:t>
            </a:r>
            <a:r>
              <a:rPr lang="en-US" altLang="zh-CN" sz="2700" b="0" dirty="0">
                <a:latin typeface="Gill Sans MT" pitchFamily="34" charset="0"/>
              </a:rPr>
              <a:t>and</a:t>
            </a:r>
            <a:r>
              <a:rPr lang="zh-CN" altLang="en-US" sz="2700" b="0" dirty="0">
                <a:latin typeface="Gill Sans MT" pitchFamily="34" charset="0"/>
              </a:rPr>
              <a:t> </a:t>
            </a:r>
            <a:r>
              <a:rPr lang="en-US" altLang="zh-CN" sz="2700" b="0" dirty="0">
                <a:latin typeface="Gill Sans MT" pitchFamily="34" charset="0"/>
              </a:rPr>
              <a:t>CNN</a:t>
            </a:r>
            <a:r>
              <a:rPr lang="zh-CN" altLang="en-US" sz="2700" b="0" dirty="0">
                <a:latin typeface="Gill Sans MT" pitchFamily="34" charset="0"/>
              </a:rPr>
              <a:t> </a:t>
            </a:r>
            <a:r>
              <a:rPr lang="en-US" altLang="zh-CN" sz="2700" b="0" dirty="0">
                <a:latin typeface="Gill Sans MT" pitchFamily="34" charset="0"/>
              </a:rPr>
              <a:t>training</a:t>
            </a:r>
          </a:p>
          <a:p>
            <a:pPr lvl="1" indent="0" algn="just"/>
            <a:endParaRPr lang="en-US" sz="2700" b="0" dirty="0">
              <a:latin typeface="Gill Sans MT" pitchFamily="34" charset="0"/>
            </a:endParaRPr>
          </a:p>
          <a:p>
            <a:pPr lvl="1" algn="just">
              <a:buFont typeface="Wingdings" pitchFamily="2" charset="2"/>
              <a:buChar char="§"/>
            </a:pPr>
            <a:r>
              <a:rPr lang="zh-CN" altLang="en-US" sz="2700" b="0" dirty="0">
                <a:latin typeface="Gill Sans MT" pitchFamily="34" charset="0"/>
              </a:rPr>
              <a:t> </a:t>
            </a:r>
            <a:r>
              <a:rPr lang="en-US" altLang="zh-CN" sz="2700" b="0" dirty="0">
                <a:latin typeface="Gill Sans MT" pitchFamily="34" charset="0"/>
              </a:rPr>
              <a:t>By</a:t>
            </a:r>
            <a:r>
              <a:rPr lang="zh-CN" altLang="en-US" sz="2700" b="0" dirty="0">
                <a:latin typeface="Gill Sans MT" pitchFamily="34" charset="0"/>
              </a:rPr>
              <a:t> </a:t>
            </a:r>
            <a:r>
              <a:rPr lang="en-US" altLang="zh-CN" sz="2700" b="0" dirty="0">
                <a:latin typeface="Gill Sans MT" pitchFamily="34" charset="0"/>
              </a:rPr>
              <a:t>varying</a:t>
            </a:r>
            <a:r>
              <a:rPr lang="zh-CN" altLang="en-US" sz="2700" b="0" dirty="0">
                <a:latin typeface="Gill Sans MT" pitchFamily="34" charset="0"/>
              </a:rPr>
              <a:t> </a:t>
            </a:r>
            <a:r>
              <a:rPr lang="en-US" altLang="zh-CN" sz="2700" b="0" dirty="0">
                <a:latin typeface="Gill Sans MT" pitchFamily="34" charset="0"/>
              </a:rPr>
              <a:t>different</a:t>
            </a:r>
            <a:r>
              <a:rPr lang="zh-CN" altLang="en-US" sz="2700" b="0" dirty="0">
                <a:latin typeface="Gill Sans MT" pitchFamily="34" charset="0"/>
              </a:rPr>
              <a:t> </a:t>
            </a:r>
            <a:r>
              <a:rPr lang="en-US" altLang="zh-CN" sz="2700" b="0" dirty="0">
                <a:latin typeface="Gill Sans MT" pitchFamily="34" charset="0"/>
              </a:rPr>
              <a:t>model</a:t>
            </a:r>
            <a:r>
              <a:rPr lang="zh-CN" altLang="en-US" sz="2700" b="0" dirty="0">
                <a:latin typeface="Gill Sans MT" pitchFamily="34" charset="0"/>
              </a:rPr>
              <a:t> </a:t>
            </a:r>
            <a:r>
              <a:rPr lang="en-US" altLang="zh-CN" sz="2700" b="0" dirty="0">
                <a:latin typeface="Gill Sans MT" pitchFamily="34" charset="0"/>
              </a:rPr>
              <a:t>hyperparameters</a:t>
            </a:r>
            <a:r>
              <a:rPr lang="zh-CN" altLang="en-US" sz="2700" b="0" dirty="0">
                <a:latin typeface="Gill Sans MT" pitchFamily="34" charset="0"/>
              </a:rPr>
              <a:t> </a:t>
            </a:r>
            <a:r>
              <a:rPr lang="en-US" altLang="zh-CN" sz="2700" b="0" dirty="0">
                <a:latin typeface="Gill Sans MT" pitchFamily="34" charset="0"/>
              </a:rPr>
              <a:t>(thread</a:t>
            </a:r>
            <a:r>
              <a:rPr lang="zh-CN" altLang="en-US" sz="2700" b="0" dirty="0">
                <a:latin typeface="Gill Sans MT" pitchFamily="34" charset="0"/>
              </a:rPr>
              <a:t> </a:t>
            </a:r>
            <a:r>
              <a:rPr lang="en-US" altLang="zh-CN" sz="2700" b="0" dirty="0">
                <a:latin typeface="Gill Sans MT" pitchFamily="34" charset="0"/>
              </a:rPr>
              <a:t>number,</a:t>
            </a:r>
            <a:r>
              <a:rPr lang="zh-CN" altLang="en-US" sz="2700" b="0" dirty="0">
                <a:latin typeface="Gill Sans MT" pitchFamily="34" charset="0"/>
              </a:rPr>
              <a:t> </a:t>
            </a:r>
            <a:r>
              <a:rPr lang="en-US" altLang="zh-CN" sz="2700" b="0" dirty="0">
                <a:latin typeface="Gill Sans MT" pitchFamily="34" charset="0"/>
              </a:rPr>
              <a:t>batch</a:t>
            </a:r>
            <a:r>
              <a:rPr lang="zh-CN" altLang="en-US" sz="2700" b="0" dirty="0">
                <a:latin typeface="Gill Sans MT" pitchFamily="34" charset="0"/>
              </a:rPr>
              <a:t> </a:t>
            </a:r>
            <a:r>
              <a:rPr lang="en-US" altLang="zh-CN" sz="2700" b="0" dirty="0">
                <a:latin typeface="Gill Sans MT" pitchFamily="34" charset="0"/>
              </a:rPr>
              <a:t>size,</a:t>
            </a:r>
            <a:r>
              <a:rPr lang="zh-CN" altLang="en-US" sz="2700" b="0" dirty="0">
                <a:latin typeface="Gill Sans MT" pitchFamily="34" charset="0"/>
              </a:rPr>
              <a:t> </a:t>
            </a:r>
            <a:r>
              <a:rPr lang="en-US" altLang="zh-CN" sz="2700" b="0" dirty="0">
                <a:latin typeface="Gill Sans MT" pitchFamily="34" charset="0"/>
              </a:rPr>
              <a:t>input</a:t>
            </a:r>
            <a:r>
              <a:rPr lang="zh-CN" altLang="en-US" sz="2700" b="0" dirty="0">
                <a:latin typeface="Gill Sans MT" pitchFamily="34" charset="0"/>
              </a:rPr>
              <a:t> </a:t>
            </a:r>
            <a:r>
              <a:rPr lang="en-US" altLang="zh-CN" sz="2700" b="0" dirty="0">
                <a:latin typeface="Gill Sans MT" pitchFamily="34" charset="0"/>
              </a:rPr>
              <a:t>size,</a:t>
            </a:r>
            <a:r>
              <a:rPr lang="zh-CN" altLang="en-US" sz="2700" b="0" dirty="0">
                <a:latin typeface="Gill Sans MT" pitchFamily="34" charset="0"/>
              </a:rPr>
              <a:t> </a:t>
            </a:r>
            <a:r>
              <a:rPr lang="en-US" altLang="zh-CN" sz="2700" b="0" dirty="0">
                <a:latin typeface="Gill Sans MT" pitchFamily="34" charset="0"/>
              </a:rPr>
              <a:t>…),</a:t>
            </a:r>
            <a:r>
              <a:rPr lang="zh-CN" altLang="en-US" sz="2700" b="0" dirty="0">
                <a:latin typeface="Gill Sans MT" pitchFamily="34" charset="0"/>
              </a:rPr>
              <a:t> </a:t>
            </a:r>
            <a:r>
              <a:rPr lang="en-US" altLang="zh-CN" sz="2700" b="0" dirty="0">
                <a:latin typeface="Gill Sans MT" pitchFamily="34" charset="0"/>
              </a:rPr>
              <a:t>we</a:t>
            </a:r>
            <a:r>
              <a:rPr lang="zh-CN" altLang="en-US" sz="2700" b="0" dirty="0">
                <a:latin typeface="Gill Sans MT" pitchFamily="34" charset="0"/>
              </a:rPr>
              <a:t> </a:t>
            </a:r>
            <a:r>
              <a:rPr lang="en-US" altLang="zh-CN" sz="2700" b="0" dirty="0">
                <a:latin typeface="Gill Sans MT" pitchFamily="34" charset="0"/>
              </a:rPr>
              <a:t>compare</a:t>
            </a:r>
            <a:r>
              <a:rPr lang="zh-CN" altLang="en-US" sz="2700" b="0" dirty="0">
                <a:latin typeface="Gill Sans MT" pitchFamily="34" charset="0"/>
              </a:rPr>
              <a:t> </a:t>
            </a:r>
            <a:r>
              <a:rPr lang="en-US" altLang="zh-CN" sz="2700" b="0" dirty="0">
                <a:latin typeface="Gill Sans MT" pitchFamily="34" charset="0"/>
              </a:rPr>
              <a:t>the</a:t>
            </a:r>
            <a:r>
              <a:rPr lang="zh-CN" altLang="en-US" sz="2700" b="0" dirty="0">
                <a:latin typeface="Gill Sans MT" pitchFamily="34" charset="0"/>
              </a:rPr>
              <a:t> </a:t>
            </a:r>
            <a:r>
              <a:rPr lang="en-US" altLang="zh-CN" sz="2700" b="0" dirty="0">
                <a:latin typeface="Gill Sans MT" pitchFamily="34" charset="0"/>
              </a:rPr>
              <a:t>performance</a:t>
            </a:r>
            <a:r>
              <a:rPr lang="zh-CN" altLang="en-US" sz="2700" b="0" dirty="0">
                <a:latin typeface="Gill Sans MT" pitchFamily="34" charset="0"/>
              </a:rPr>
              <a:t> </a:t>
            </a:r>
            <a:r>
              <a:rPr lang="en-US" altLang="zh-CN" sz="2700" b="0" dirty="0">
                <a:latin typeface="Gill Sans MT" pitchFamily="34" charset="0"/>
              </a:rPr>
              <a:t>between</a:t>
            </a:r>
            <a:r>
              <a:rPr lang="zh-CN" altLang="en-US" sz="2700" b="0" dirty="0">
                <a:latin typeface="Gill Sans MT" pitchFamily="34" charset="0"/>
              </a:rPr>
              <a:t> </a:t>
            </a:r>
            <a:r>
              <a:rPr lang="en-US" altLang="zh-CN" sz="2700" b="0" dirty="0">
                <a:latin typeface="Gill Sans MT" pitchFamily="34" charset="0"/>
              </a:rPr>
              <a:t>LSTM</a:t>
            </a:r>
            <a:r>
              <a:rPr lang="zh-CN" altLang="en-US" sz="2700" b="0" dirty="0">
                <a:latin typeface="Gill Sans MT" pitchFamily="34" charset="0"/>
              </a:rPr>
              <a:t> </a:t>
            </a:r>
            <a:r>
              <a:rPr lang="en-US" altLang="zh-CN" sz="2700" b="0" dirty="0">
                <a:latin typeface="Gill Sans MT" pitchFamily="34" charset="0"/>
              </a:rPr>
              <a:t>and</a:t>
            </a:r>
            <a:r>
              <a:rPr lang="zh-CN" altLang="en-US" sz="2700" b="0" dirty="0">
                <a:latin typeface="Gill Sans MT" pitchFamily="34" charset="0"/>
              </a:rPr>
              <a:t> </a:t>
            </a:r>
            <a:r>
              <a:rPr lang="en-US" altLang="zh-CN" sz="2700" b="0" dirty="0">
                <a:latin typeface="Gill Sans MT" pitchFamily="34" charset="0"/>
              </a:rPr>
              <a:t>CNN</a:t>
            </a:r>
            <a:endParaRPr lang="en-US" sz="2700" b="0" dirty="0">
              <a:latin typeface="Gill Sans MT" pitchFamily="34" charset="0"/>
            </a:endParaRPr>
          </a:p>
        </p:txBody>
      </p:sp>
      <p:sp>
        <p:nvSpPr>
          <p:cNvPr id="23" name="TextBox 22"/>
          <p:cNvSpPr txBox="1"/>
          <p:nvPr/>
        </p:nvSpPr>
        <p:spPr>
          <a:xfrm>
            <a:off x="22344622" y="12389114"/>
            <a:ext cx="9725892" cy="890736"/>
          </a:xfrm>
          <a:prstGeom prst="rect">
            <a:avLst/>
          </a:prstGeom>
          <a:solidFill>
            <a:schemeClr val="accent1">
              <a:lumMod val="20000"/>
              <a:lumOff val="80000"/>
            </a:schemeClr>
          </a:solidFill>
        </p:spPr>
        <p:txBody>
          <a:bodyPr wrap="square" lIns="74401" tIns="37201" rIns="74401" bIns="37201" rtlCol="0">
            <a:spAutoFit/>
          </a:bodyPr>
          <a:lstStyle/>
          <a:p>
            <a:pPr algn="ctr"/>
            <a:r>
              <a:rPr lang="en-US" b="0" dirty="0">
                <a:latin typeface="Gill Sans MT" pitchFamily="34" charset="0"/>
              </a:rPr>
              <a:t>Other Contributions / WIP</a:t>
            </a:r>
          </a:p>
        </p:txBody>
      </p:sp>
      <p:sp>
        <p:nvSpPr>
          <p:cNvPr id="24" name="TextBox 23"/>
          <p:cNvSpPr txBox="1"/>
          <p:nvPr/>
        </p:nvSpPr>
        <p:spPr>
          <a:xfrm>
            <a:off x="19754118" y="1618452"/>
            <a:ext cx="12942541" cy="752237"/>
          </a:xfrm>
          <a:prstGeom prst="rect">
            <a:avLst/>
          </a:prstGeom>
          <a:noFill/>
        </p:spPr>
        <p:txBody>
          <a:bodyPr wrap="square" lIns="74401" tIns="37201" rIns="74401" bIns="37201" rtlCol="0" anchor="t">
            <a:spAutoFit/>
          </a:bodyPr>
          <a:lstStyle/>
          <a:p>
            <a:pPr algn="r" defTabSz="3060030"/>
            <a:r>
              <a:rPr lang="en-US" altLang="zh-CN" sz="4400" dirty="0" err="1">
                <a:solidFill>
                  <a:srgbClr val="FFFFFF"/>
                </a:solidFill>
                <a:latin typeface="Gill Sans MT" pitchFamily="34" charset="0"/>
              </a:rPr>
              <a:t>Zhenyu</a:t>
            </a:r>
            <a:r>
              <a:rPr lang="zh-CN" altLang="en-US" sz="4400" dirty="0">
                <a:solidFill>
                  <a:srgbClr val="FFFFFF"/>
                </a:solidFill>
                <a:latin typeface="Gill Sans MT" pitchFamily="34" charset="0"/>
              </a:rPr>
              <a:t> </a:t>
            </a:r>
            <a:r>
              <a:rPr lang="en-US" altLang="zh-CN" sz="4400" dirty="0">
                <a:solidFill>
                  <a:srgbClr val="FFFFFF"/>
                </a:solidFill>
                <a:latin typeface="Gill Sans MT" pitchFamily="34" charset="0"/>
              </a:rPr>
              <a:t>Zou,</a:t>
            </a:r>
            <a:r>
              <a:rPr lang="zh-CN" altLang="en-US" sz="4400" dirty="0">
                <a:solidFill>
                  <a:srgbClr val="FFFFFF"/>
                </a:solidFill>
                <a:latin typeface="Gill Sans MT" pitchFamily="34" charset="0"/>
              </a:rPr>
              <a:t> </a:t>
            </a:r>
            <a:r>
              <a:rPr lang="en-US" altLang="zh-CN" sz="4400" dirty="0">
                <a:solidFill>
                  <a:srgbClr val="FFFFFF"/>
                </a:solidFill>
                <a:latin typeface="Gill Sans MT" pitchFamily="34" charset="0"/>
              </a:rPr>
              <a:t>Rui</a:t>
            </a:r>
            <a:r>
              <a:rPr lang="zh-CN" altLang="en-US" sz="4400" dirty="0">
                <a:solidFill>
                  <a:srgbClr val="FFFFFF"/>
                </a:solidFill>
                <a:latin typeface="Gill Sans MT" pitchFamily="34" charset="0"/>
              </a:rPr>
              <a:t> </a:t>
            </a:r>
            <a:r>
              <a:rPr lang="en-US" altLang="zh-CN" sz="4400" dirty="0">
                <a:solidFill>
                  <a:srgbClr val="FFFFFF"/>
                </a:solidFill>
                <a:latin typeface="Gill Sans MT" pitchFamily="34" charset="0"/>
              </a:rPr>
              <a:t>Huang</a:t>
            </a:r>
            <a:endParaRPr lang="en-US" sz="4400" dirty="0">
              <a:solidFill>
                <a:srgbClr val="FFFFFF"/>
              </a:solidFill>
              <a:latin typeface="Gill Sans MT" pitchFamily="34" charset="0"/>
            </a:endParaRPr>
          </a:p>
        </p:txBody>
      </p:sp>
      <p:sp>
        <p:nvSpPr>
          <p:cNvPr id="33" name="TextBox 32"/>
          <p:cNvSpPr txBox="1"/>
          <p:nvPr/>
        </p:nvSpPr>
        <p:spPr>
          <a:xfrm>
            <a:off x="22129632" y="10389952"/>
            <a:ext cx="10088643" cy="1737122"/>
          </a:xfrm>
          <a:prstGeom prst="rect">
            <a:avLst/>
          </a:prstGeom>
          <a:noFill/>
        </p:spPr>
        <p:txBody>
          <a:bodyPr wrap="square" lIns="74401" tIns="37201" rIns="74401" bIns="37201" rtlCol="0">
            <a:spAutoFit/>
          </a:bodyPr>
          <a:lstStyle/>
          <a:p>
            <a:pPr algn="just">
              <a:buFont typeface="Wingdings" pitchFamily="2" charset="2"/>
              <a:buChar char="§"/>
            </a:pPr>
            <a:r>
              <a:rPr lang="zh-CN" altLang="en-US" sz="2700" b="0" dirty="0">
                <a:latin typeface="Gill Sans MT" pitchFamily="34" charset="0"/>
              </a:rPr>
              <a:t> </a:t>
            </a:r>
            <a:r>
              <a:rPr lang="en-US" altLang="zh-CN" sz="2700" b="0" dirty="0">
                <a:latin typeface="Gill Sans MT" pitchFamily="34" charset="0"/>
              </a:rPr>
              <a:t>When</a:t>
            </a:r>
            <a:r>
              <a:rPr lang="zh-CN" altLang="en-US" sz="2700" b="0" dirty="0">
                <a:latin typeface="Gill Sans MT" pitchFamily="34" charset="0"/>
              </a:rPr>
              <a:t> </a:t>
            </a:r>
            <a:r>
              <a:rPr lang="en-US" altLang="zh-CN" sz="2700" b="0" dirty="0">
                <a:latin typeface="Gill Sans MT" pitchFamily="34" charset="0"/>
              </a:rPr>
              <a:t>thread</a:t>
            </a:r>
            <a:r>
              <a:rPr lang="zh-CN" altLang="en-US" sz="2700" b="0" dirty="0">
                <a:latin typeface="Gill Sans MT" pitchFamily="34" charset="0"/>
              </a:rPr>
              <a:t> </a:t>
            </a:r>
            <a:r>
              <a:rPr lang="en-US" altLang="zh-CN" sz="2700" b="0" dirty="0">
                <a:latin typeface="Gill Sans MT" pitchFamily="34" charset="0"/>
              </a:rPr>
              <a:t>number</a:t>
            </a:r>
            <a:r>
              <a:rPr lang="zh-CN" altLang="en-US" sz="2700" b="0" dirty="0">
                <a:latin typeface="Gill Sans MT" pitchFamily="34" charset="0"/>
              </a:rPr>
              <a:t> </a:t>
            </a:r>
            <a:r>
              <a:rPr lang="en-US" altLang="zh-CN" sz="2700" b="0" dirty="0">
                <a:latin typeface="Gill Sans MT" pitchFamily="34" charset="0"/>
              </a:rPr>
              <a:t>increases</a:t>
            </a:r>
            <a:r>
              <a:rPr lang="zh-CN" altLang="en-US" sz="2700" b="0" dirty="0">
                <a:latin typeface="Gill Sans MT" pitchFamily="34" charset="0"/>
              </a:rPr>
              <a:t> </a:t>
            </a:r>
            <a:r>
              <a:rPr lang="en-US" altLang="zh-CN" sz="2700" b="0" dirty="0">
                <a:latin typeface="Gill Sans MT" pitchFamily="34" charset="0"/>
              </a:rPr>
              <a:t>from</a:t>
            </a:r>
            <a:r>
              <a:rPr lang="zh-CN" altLang="en-US" sz="2700" b="0" dirty="0">
                <a:latin typeface="Gill Sans MT" pitchFamily="34" charset="0"/>
              </a:rPr>
              <a:t> </a:t>
            </a:r>
            <a:r>
              <a:rPr lang="en-US" altLang="zh-CN" sz="2700" b="0" dirty="0">
                <a:latin typeface="Gill Sans MT" pitchFamily="34" charset="0"/>
              </a:rPr>
              <a:t>1</a:t>
            </a:r>
            <a:r>
              <a:rPr lang="zh-CN" altLang="en-US" sz="2700" b="0" dirty="0">
                <a:latin typeface="Gill Sans MT" pitchFamily="34" charset="0"/>
              </a:rPr>
              <a:t> </a:t>
            </a:r>
            <a:r>
              <a:rPr lang="en-US" altLang="zh-CN" sz="2700" b="0" dirty="0">
                <a:latin typeface="Gill Sans MT" pitchFamily="34" charset="0"/>
              </a:rPr>
              <a:t>to</a:t>
            </a:r>
            <a:r>
              <a:rPr lang="zh-CN" altLang="en-US" sz="2700" b="0" dirty="0">
                <a:latin typeface="Gill Sans MT" pitchFamily="34" charset="0"/>
              </a:rPr>
              <a:t> </a:t>
            </a:r>
            <a:r>
              <a:rPr lang="en-US" altLang="zh-CN" sz="2700" b="0" dirty="0">
                <a:latin typeface="Gill Sans MT" pitchFamily="34" charset="0"/>
              </a:rPr>
              <a:t>32,</a:t>
            </a:r>
            <a:r>
              <a:rPr lang="zh-CN" altLang="en-US" sz="2700" b="0" dirty="0">
                <a:latin typeface="Gill Sans MT" pitchFamily="34" charset="0"/>
              </a:rPr>
              <a:t> </a:t>
            </a:r>
            <a:r>
              <a:rPr lang="en-US" altLang="zh-CN" sz="2700" b="0" dirty="0">
                <a:latin typeface="Gill Sans MT" pitchFamily="34" charset="0"/>
              </a:rPr>
              <a:t>CNN’s</a:t>
            </a:r>
            <a:r>
              <a:rPr lang="zh-CN" altLang="en-US" sz="2700" b="0" dirty="0">
                <a:latin typeface="Gill Sans MT" pitchFamily="34" charset="0"/>
              </a:rPr>
              <a:t> </a:t>
            </a:r>
            <a:r>
              <a:rPr lang="en-US" altLang="zh-CN" sz="2700" b="0" dirty="0">
                <a:latin typeface="Gill Sans MT" pitchFamily="34" charset="0"/>
              </a:rPr>
              <a:t>running</a:t>
            </a:r>
            <a:r>
              <a:rPr lang="zh-CN" altLang="en-US" sz="2700" b="0" dirty="0">
                <a:latin typeface="Gill Sans MT" pitchFamily="34" charset="0"/>
              </a:rPr>
              <a:t> </a:t>
            </a:r>
            <a:r>
              <a:rPr lang="en-US" altLang="zh-CN" sz="2700" b="0" dirty="0">
                <a:latin typeface="Gill Sans MT" pitchFamily="34" charset="0"/>
              </a:rPr>
              <a:t>time</a:t>
            </a:r>
            <a:r>
              <a:rPr lang="zh-CN" altLang="en-US" sz="2700" b="0" dirty="0">
                <a:latin typeface="Gill Sans MT" pitchFamily="34" charset="0"/>
              </a:rPr>
              <a:t> </a:t>
            </a:r>
            <a:r>
              <a:rPr lang="en-US" altLang="zh-CN" sz="2700" b="0" dirty="0">
                <a:latin typeface="Gill Sans MT" pitchFamily="34" charset="0"/>
              </a:rPr>
              <a:t>is</a:t>
            </a:r>
            <a:r>
              <a:rPr lang="zh-CN" altLang="en-US" sz="2700" b="0" dirty="0">
                <a:latin typeface="Gill Sans MT" pitchFamily="34" charset="0"/>
              </a:rPr>
              <a:t> </a:t>
            </a:r>
            <a:r>
              <a:rPr lang="en-US" altLang="zh-CN" sz="2700" b="0" dirty="0">
                <a:latin typeface="Gill Sans MT" pitchFamily="34" charset="0"/>
              </a:rPr>
              <a:t>largely</a:t>
            </a:r>
            <a:r>
              <a:rPr lang="zh-CN" altLang="en-US" sz="2700" b="0" dirty="0">
                <a:latin typeface="Gill Sans MT" pitchFamily="34" charset="0"/>
              </a:rPr>
              <a:t> </a:t>
            </a:r>
            <a:r>
              <a:rPr lang="en-US" altLang="zh-CN" sz="2700" b="0" dirty="0">
                <a:latin typeface="Gill Sans MT" pitchFamily="34" charset="0"/>
              </a:rPr>
              <a:t>shortened,</a:t>
            </a:r>
            <a:r>
              <a:rPr lang="zh-CN" altLang="en-US" sz="2700" b="0" dirty="0">
                <a:latin typeface="Gill Sans MT" pitchFamily="34" charset="0"/>
              </a:rPr>
              <a:t> </a:t>
            </a:r>
            <a:r>
              <a:rPr lang="en-US" altLang="zh-CN" sz="2700" b="0" dirty="0">
                <a:latin typeface="Gill Sans MT" pitchFamily="34" charset="0"/>
              </a:rPr>
              <a:t>while</a:t>
            </a:r>
            <a:r>
              <a:rPr lang="zh-CN" altLang="en-US" sz="2700" b="0" dirty="0">
                <a:latin typeface="Gill Sans MT" pitchFamily="34" charset="0"/>
              </a:rPr>
              <a:t> </a:t>
            </a:r>
            <a:r>
              <a:rPr lang="en-US" altLang="zh-CN" sz="2700" b="0" dirty="0">
                <a:latin typeface="Gill Sans MT" pitchFamily="34" charset="0"/>
              </a:rPr>
              <a:t>LSTM</a:t>
            </a:r>
            <a:r>
              <a:rPr lang="zh-CN" altLang="en-US" sz="2700" b="0" dirty="0">
                <a:latin typeface="Gill Sans MT" pitchFamily="34" charset="0"/>
              </a:rPr>
              <a:t> </a:t>
            </a:r>
            <a:r>
              <a:rPr lang="en-US" altLang="zh-CN" sz="2700" b="0" dirty="0">
                <a:latin typeface="Gill Sans MT" pitchFamily="34" charset="0"/>
              </a:rPr>
              <a:t>doesn’t</a:t>
            </a:r>
            <a:r>
              <a:rPr lang="zh-CN" altLang="en-US" sz="2700" b="0" dirty="0">
                <a:latin typeface="Gill Sans MT" pitchFamily="34" charset="0"/>
              </a:rPr>
              <a:t> </a:t>
            </a:r>
            <a:r>
              <a:rPr lang="en-US" altLang="zh-CN" sz="2700" b="0" dirty="0">
                <a:latin typeface="Gill Sans MT" pitchFamily="34" charset="0"/>
              </a:rPr>
              <a:t>change</a:t>
            </a:r>
            <a:r>
              <a:rPr lang="zh-CN" altLang="en-US" sz="2700" b="0" dirty="0">
                <a:latin typeface="Gill Sans MT" pitchFamily="34" charset="0"/>
              </a:rPr>
              <a:t> </a:t>
            </a:r>
            <a:r>
              <a:rPr lang="en-US" altLang="zh-CN" sz="2700" b="0" dirty="0">
                <a:latin typeface="Gill Sans MT" pitchFamily="34" charset="0"/>
              </a:rPr>
              <a:t>a</a:t>
            </a:r>
            <a:r>
              <a:rPr lang="zh-CN" altLang="en-US" sz="2700" b="0" dirty="0">
                <a:latin typeface="Gill Sans MT" pitchFamily="34" charset="0"/>
              </a:rPr>
              <a:t> </a:t>
            </a:r>
            <a:r>
              <a:rPr lang="en-US" altLang="zh-CN" sz="2700" b="0" dirty="0">
                <a:latin typeface="Gill Sans MT" pitchFamily="34" charset="0"/>
              </a:rPr>
              <a:t>lot</a:t>
            </a:r>
          </a:p>
          <a:p>
            <a:pPr algn="just">
              <a:buFont typeface="Wingdings" pitchFamily="2" charset="2"/>
              <a:buChar char="§"/>
            </a:pPr>
            <a:endParaRPr lang="en-US" sz="2700" b="0" dirty="0">
              <a:latin typeface="Gill Sans MT" pitchFamily="34" charset="0"/>
            </a:endParaRPr>
          </a:p>
          <a:p>
            <a:pPr algn="just">
              <a:buFont typeface="Wingdings" pitchFamily="2" charset="2"/>
              <a:buChar char="§"/>
            </a:pPr>
            <a:r>
              <a:rPr lang="en-US" sz="2700" b="0" dirty="0">
                <a:latin typeface="Gill Sans MT" pitchFamily="34" charset="0"/>
              </a:rPr>
              <a:t> </a:t>
            </a:r>
            <a:r>
              <a:rPr lang="en-US" altLang="zh-CN" sz="2700" b="0" dirty="0">
                <a:latin typeface="Gill Sans MT" pitchFamily="34" charset="0"/>
              </a:rPr>
              <a:t>LSTM</a:t>
            </a:r>
            <a:r>
              <a:rPr lang="zh-CN" altLang="en-US" sz="2700" b="0" dirty="0">
                <a:latin typeface="Gill Sans MT" pitchFamily="34" charset="0"/>
              </a:rPr>
              <a:t> </a:t>
            </a:r>
            <a:r>
              <a:rPr lang="en-US" altLang="zh-CN" sz="2700" b="0" dirty="0">
                <a:latin typeface="Gill Sans MT" pitchFamily="34" charset="0"/>
              </a:rPr>
              <a:t>cannot</a:t>
            </a:r>
            <a:r>
              <a:rPr lang="zh-CN" altLang="en-US" sz="2700" b="0" dirty="0">
                <a:latin typeface="Gill Sans MT" pitchFamily="34" charset="0"/>
              </a:rPr>
              <a:t> </a:t>
            </a:r>
            <a:r>
              <a:rPr lang="en-US" altLang="zh-CN" sz="2700" b="0" dirty="0">
                <a:latin typeface="Gill Sans MT" pitchFamily="34" charset="0"/>
              </a:rPr>
              <a:t>be</a:t>
            </a:r>
            <a:r>
              <a:rPr lang="zh-CN" altLang="en-US" sz="2700" b="0" dirty="0">
                <a:latin typeface="Gill Sans MT" pitchFamily="34" charset="0"/>
              </a:rPr>
              <a:t> </a:t>
            </a:r>
            <a:r>
              <a:rPr lang="en-US" altLang="zh-CN" sz="2700" b="0" dirty="0">
                <a:latin typeface="Gill Sans MT" pitchFamily="34" charset="0"/>
              </a:rPr>
              <a:t>parallelized</a:t>
            </a:r>
            <a:r>
              <a:rPr lang="zh-CN" altLang="en-US" sz="2700" b="0" dirty="0">
                <a:latin typeface="Gill Sans MT" pitchFamily="34" charset="0"/>
              </a:rPr>
              <a:t> </a:t>
            </a:r>
            <a:r>
              <a:rPr lang="en-US" altLang="zh-CN" sz="2700" b="0" dirty="0">
                <a:latin typeface="Gill Sans MT" pitchFamily="34" charset="0"/>
              </a:rPr>
              <a:t>as</a:t>
            </a:r>
            <a:r>
              <a:rPr lang="zh-CN" altLang="en-US" sz="2700" b="0" dirty="0">
                <a:latin typeface="Gill Sans MT" pitchFamily="34" charset="0"/>
              </a:rPr>
              <a:t> </a:t>
            </a:r>
            <a:r>
              <a:rPr lang="en-US" altLang="zh-CN" sz="2700" b="0" dirty="0">
                <a:latin typeface="Gill Sans MT" pitchFamily="34" charset="0"/>
              </a:rPr>
              <a:t>much</a:t>
            </a:r>
            <a:r>
              <a:rPr lang="zh-CN" altLang="en-US" sz="2700" b="0" dirty="0">
                <a:latin typeface="Gill Sans MT" pitchFamily="34" charset="0"/>
              </a:rPr>
              <a:t> </a:t>
            </a:r>
            <a:r>
              <a:rPr lang="en-US" altLang="zh-CN" sz="2700" b="0" dirty="0">
                <a:latin typeface="Gill Sans MT" pitchFamily="34" charset="0"/>
              </a:rPr>
              <a:t>as</a:t>
            </a:r>
            <a:r>
              <a:rPr lang="zh-CN" altLang="en-US" sz="2700" b="0" dirty="0">
                <a:latin typeface="Gill Sans MT" pitchFamily="34" charset="0"/>
              </a:rPr>
              <a:t> </a:t>
            </a:r>
            <a:r>
              <a:rPr lang="en-US" altLang="zh-CN" sz="2700" b="0" dirty="0">
                <a:latin typeface="Gill Sans MT" pitchFamily="34" charset="0"/>
              </a:rPr>
              <a:t>CNN</a:t>
            </a:r>
            <a:endParaRPr lang="en-US" sz="2700" b="0" dirty="0">
              <a:latin typeface="Gill Sans MT" pitchFamily="34" charset="0"/>
            </a:endParaRPr>
          </a:p>
        </p:txBody>
      </p:sp>
      <p:pic>
        <p:nvPicPr>
          <p:cNvPr id="3" name="Picture 2"/>
          <p:cNvPicPr>
            <a:picLocks noChangeAspect="1"/>
          </p:cNvPicPr>
          <p:nvPr/>
        </p:nvPicPr>
        <p:blipFill>
          <a:blip r:embed="rId3"/>
          <a:stretch>
            <a:fillRect/>
          </a:stretch>
        </p:blipFill>
        <p:spPr>
          <a:xfrm>
            <a:off x="28781866" y="19312271"/>
            <a:ext cx="3747087" cy="2497433"/>
          </a:xfrm>
          <a:prstGeom prst="rect">
            <a:avLst/>
          </a:prstGeom>
        </p:spPr>
      </p:pic>
      <p:pic>
        <p:nvPicPr>
          <p:cNvPr id="4" name="图片 3">
            <a:extLst>
              <a:ext uri="{FF2B5EF4-FFF2-40B4-BE49-F238E27FC236}">
                <a16:creationId xmlns:a16="http://schemas.microsoft.com/office/drawing/2014/main" id="{F28DDDBF-7C58-3E4A-A51B-5491520CE9FB}"/>
              </a:ext>
            </a:extLst>
          </p:cNvPr>
          <p:cNvPicPr>
            <a:picLocks noChangeAspect="1"/>
          </p:cNvPicPr>
          <p:nvPr/>
        </p:nvPicPr>
        <p:blipFill>
          <a:blip r:embed="rId4"/>
          <a:stretch>
            <a:fillRect/>
          </a:stretch>
        </p:blipFill>
        <p:spPr>
          <a:xfrm>
            <a:off x="21815042" y="3542006"/>
            <a:ext cx="10717824" cy="6564493"/>
          </a:xfrm>
          <a:prstGeom prst="rect">
            <a:avLst/>
          </a:prstGeom>
        </p:spPr>
      </p:pic>
      <p:sp>
        <p:nvSpPr>
          <p:cNvPr id="26" name="TextBox 32">
            <a:extLst>
              <a:ext uri="{FF2B5EF4-FFF2-40B4-BE49-F238E27FC236}">
                <a16:creationId xmlns:a16="http://schemas.microsoft.com/office/drawing/2014/main" id="{A27D6FA3-D28F-674A-9A7A-6B8F6A968EDD}"/>
              </a:ext>
            </a:extLst>
          </p:cNvPr>
          <p:cNvSpPr txBox="1"/>
          <p:nvPr/>
        </p:nvSpPr>
        <p:spPr>
          <a:xfrm>
            <a:off x="10745502" y="19701709"/>
            <a:ext cx="11069540" cy="1737122"/>
          </a:xfrm>
          <a:prstGeom prst="rect">
            <a:avLst/>
          </a:prstGeom>
          <a:noFill/>
        </p:spPr>
        <p:txBody>
          <a:bodyPr wrap="square" lIns="74401" tIns="37201" rIns="74401" bIns="37201" rtlCol="0">
            <a:spAutoFit/>
          </a:bodyPr>
          <a:lstStyle/>
          <a:p>
            <a:pPr algn="just">
              <a:buFont typeface="Wingdings" pitchFamily="2" charset="2"/>
              <a:buChar char="§"/>
            </a:pPr>
            <a:r>
              <a:rPr lang="zh-CN" altLang="en-US" sz="2700" b="0" dirty="0">
                <a:latin typeface="Gill Sans MT" pitchFamily="34" charset="0"/>
              </a:rPr>
              <a:t> </a:t>
            </a:r>
            <a:r>
              <a:rPr lang="en-US" altLang="zh-CN" sz="2700" b="0" dirty="0">
                <a:latin typeface="Gill Sans MT" pitchFamily="34" charset="0"/>
              </a:rPr>
              <a:t>In</a:t>
            </a:r>
            <a:r>
              <a:rPr lang="zh-CN" altLang="en-US" sz="2700" b="0" dirty="0">
                <a:latin typeface="Gill Sans MT" pitchFamily="34" charset="0"/>
              </a:rPr>
              <a:t> </a:t>
            </a:r>
            <a:r>
              <a:rPr lang="en-US" altLang="zh-CN" sz="2700" b="0" dirty="0">
                <a:latin typeface="Gill Sans MT" pitchFamily="34" charset="0"/>
              </a:rPr>
              <a:t>the</a:t>
            </a:r>
            <a:r>
              <a:rPr lang="zh-CN" altLang="en-US" sz="2700" b="0" dirty="0">
                <a:latin typeface="Gill Sans MT" pitchFamily="34" charset="0"/>
              </a:rPr>
              <a:t> </a:t>
            </a:r>
            <a:r>
              <a:rPr lang="en-US" altLang="zh-CN" sz="2700" b="0" dirty="0">
                <a:latin typeface="Gill Sans MT" pitchFamily="34" charset="0"/>
              </a:rPr>
              <a:t>same</a:t>
            </a:r>
            <a:r>
              <a:rPr lang="zh-CN" altLang="en-US" sz="2700" b="0" dirty="0">
                <a:latin typeface="Gill Sans MT" pitchFamily="34" charset="0"/>
              </a:rPr>
              <a:t> </a:t>
            </a:r>
            <a:r>
              <a:rPr lang="en-US" altLang="zh-CN" sz="2700" b="0" dirty="0">
                <a:latin typeface="Gill Sans MT" pitchFamily="34" charset="0"/>
              </a:rPr>
              <a:t>settings,</a:t>
            </a:r>
            <a:r>
              <a:rPr lang="zh-CN" altLang="en-US" sz="2700" b="0" dirty="0">
                <a:latin typeface="Gill Sans MT" pitchFamily="34" charset="0"/>
              </a:rPr>
              <a:t> </a:t>
            </a:r>
            <a:r>
              <a:rPr lang="en-US" altLang="zh-CN" sz="2700" b="0" dirty="0">
                <a:latin typeface="Gill Sans MT" pitchFamily="34" charset="0"/>
              </a:rPr>
              <a:t>LSTM’s</a:t>
            </a:r>
            <a:r>
              <a:rPr lang="zh-CN" altLang="en-US" sz="2700" b="0" dirty="0">
                <a:latin typeface="Gill Sans MT" pitchFamily="34" charset="0"/>
              </a:rPr>
              <a:t> </a:t>
            </a:r>
            <a:r>
              <a:rPr lang="en-US" altLang="zh-CN" sz="2700" b="0" dirty="0">
                <a:latin typeface="Gill Sans MT" pitchFamily="34" charset="0"/>
              </a:rPr>
              <a:t>training</a:t>
            </a:r>
            <a:r>
              <a:rPr lang="zh-CN" altLang="en-US" sz="2700" b="0" dirty="0">
                <a:latin typeface="Gill Sans MT" pitchFamily="34" charset="0"/>
              </a:rPr>
              <a:t> </a:t>
            </a:r>
            <a:r>
              <a:rPr lang="en-US" altLang="zh-CN" sz="2700" b="0" dirty="0">
                <a:latin typeface="Gill Sans MT" pitchFamily="34" charset="0"/>
              </a:rPr>
              <a:t>time</a:t>
            </a:r>
            <a:r>
              <a:rPr lang="zh-CN" altLang="en-US" sz="2700" b="0" dirty="0">
                <a:latin typeface="Gill Sans MT" pitchFamily="34" charset="0"/>
              </a:rPr>
              <a:t> </a:t>
            </a:r>
            <a:r>
              <a:rPr lang="en-US" altLang="zh-CN" sz="2700" b="0" dirty="0">
                <a:latin typeface="Gill Sans MT" pitchFamily="34" charset="0"/>
              </a:rPr>
              <a:t>is</a:t>
            </a:r>
            <a:r>
              <a:rPr lang="zh-CN" altLang="en-US" sz="2700" b="0" dirty="0">
                <a:latin typeface="Gill Sans MT" pitchFamily="34" charset="0"/>
              </a:rPr>
              <a:t> </a:t>
            </a:r>
            <a:r>
              <a:rPr lang="en-US" altLang="zh-CN" sz="2700" b="0" dirty="0">
                <a:latin typeface="Gill Sans MT" pitchFamily="34" charset="0"/>
              </a:rPr>
              <a:t>much</a:t>
            </a:r>
            <a:r>
              <a:rPr lang="zh-CN" altLang="en-US" sz="2700" b="0" dirty="0">
                <a:latin typeface="Gill Sans MT" pitchFamily="34" charset="0"/>
              </a:rPr>
              <a:t> </a:t>
            </a:r>
            <a:r>
              <a:rPr lang="en-US" altLang="zh-CN" sz="2700" b="0" dirty="0">
                <a:latin typeface="Gill Sans MT" pitchFamily="34" charset="0"/>
              </a:rPr>
              <a:t>longer</a:t>
            </a:r>
            <a:r>
              <a:rPr lang="zh-CN" altLang="en-US" sz="2700" b="0" dirty="0">
                <a:latin typeface="Gill Sans MT" pitchFamily="34" charset="0"/>
              </a:rPr>
              <a:t> </a:t>
            </a:r>
            <a:r>
              <a:rPr lang="en-US" altLang="zh-CN" sz="2700" b="0" dirty="0">
                <a:latin typeface="Gill Sans MT" pitchFamily="34" charset="0"/>
              </a:rPr>
              <a:t>than</a:t>
            </a:r>
            <a:r>
              <a:rPr lang="zh-CN" altLang="en-US" sz="2700" b="0" dirty="0">
                <a:latin typeface="Gill Sans MT" pitchFamily="34" charset="0"/>
              </a:rPr>
              <a:t> </a:t>
            </a:r>
            <a:r>
              <a:rPr lang="en-US" altLang="zh-CN" sz="2700" b="0" dirty="0">
                <a:latin typeface="Gill Sans MT" pitchFamily="34" charset="0"/>
              </a:rPr>
              <a:t>CNN</a:t>
            </a:r>
          </a:p>
          <a:p>
            <a:pPr algn="just"/>
            <a:endParaRPr lang="en-US" sz="2700" b="0" dirty="0">
              <a:latin typeface="Gill Sans MT" pitchFamily="34" charset="0"/>
            </a:endParaRPr>
          </a:p>
          <a:p>
            <a:pPr algn="just">
              <a:buFont typeface="Wingdings" pitchFamily="2" charset="2"/>
              <a:buChar char="§"/>
            </a:pPr>
            <a:r>
              <a:rPr lang="en-US" sz="2700" b="0" dirty="0">
                <a:latin typeface="Gill Sans MT" pitchFamily="34" charset="0"/>
              </a:rPr>
              <a:t> </a:t>
            </a:r>
            <a:r>
              <a:rPr lang="en-US" altLang="zh-CN" sz="2700" b="0" dirty="0">
                <a:latin typeface="Gill Sans MT" pitchFamily="34" charset="0"/>
              </a:rPr>
              <a:t>When</a:t>
            </a:r>
            <a:r>
              <a:rPr lang="zh-CN" altLang="en-US" sz="2700" b="0" dirty="0">
                <a:latin typeface="Gill Sans MT" pitchFamily="34" charset="0"/>
              </a:rPr>
              <a:t> </a:t>
            </a:r>
            <a:r>
              <a:rPr lang="en-US" altLang="zh-CN" sz="2700" b="0" dirty="0">
                <a:latin typeface="Gill Sans MT" pitchFamily="34" charset="0"/>
              </a:rPr>
              <a:t>batch</a:t>
            </a:r>
            <a:r>
              <a:rPr lang="zh-CN" altLang="en-US" sz="2700" b="0" dirty="0">
                <a:latin typeface="Gill Sans MT" pitchFamily="34" charset="0"/>
              </a:rPr>
              <a:t> </a:t>
            </a:r>
            <a:r>
              <a:rPr lang="en-US" altLang="zh-CN" sz="2700" b="0" dirty="0">
                <a:latin typeface="Gill Sans MT" pitchFamily="34" charset="0"/>
              </a:rPr>
              <a:t>size</a:t>
            </a:r>
            <a:r>
              <a:rPr lang="zh-CN" altLang="en-US" sz="2700" b="0" dirty="0">
                <a:latin typeface="Gill Sans MT" pitchFamily="34" charset="0"/>
              </a:rPr>
              <a:t> </a:t>
            </a:r>
            <a:r>
              <a:rPr lang="en-US" altLang="zh-CN" sz="2700" b="0" dirty="0">
                <a:latin typeface="Gill Sans MT" pitchFamily="34" charset="0"/>
              </a:rPr>
              <a:t>increases,</a:t>
            </a:r>
            <a:r>
              <a:rPr lang="zh-CN" altLang="en-US" sz="2700" b="0" dirty="0">
                <a:latin typeface="Gill Sans MT" pitchFamily="34" charset="0"/>
              </a:rPr>
              <a:t> </a:t>
            </a:r>
            <a:r>
              <a:rPr lang="en-US" altLang="zh-CN" sz="2700" b="0" dirty="0">
                <a:latin typeface="Gill Sans MT" pitchFamily="34" charset="0"/>
              </a:rPr>
              <a:t>LSTM’s</a:t>
            </a:r>
            <a:r>
              <a:rPr lang="zh-CN" altLang="en-US" sz="2700" b="0" dirty="0">
                <a:latin typeface="Gill Sans MT" pitchFamily="34" charset="0"/>
              </a:rPr>
              <a:t> </a:t>
            </a:r>
            <a:r>
              <a:rPr lang="en-US" altLang="zh-CN" sz="2700" b="0" dirty="0">
                <a:latin typeface="Gill Sans MT" pitchFamily="34" charset="0"/>
              </a:rPr>
              <a:t>training</a:t>
            </a:r>
            <a:r>
              <a:rPr lang="zh-CN" altLang="en-US" sz="2700" b="0" dirty="0">
                <a:latin typeface="Gill Sans MT" pitchFamily="34" charset="0"/>
              </a:rPr>
              <a:t> </a:t>
            </a:r>
            <a:r>
              <a:rPr lang="en-US" altLang="zh-CN" sz="2700" b="0" dirty="0">
                <a:latin typeface="Gill Sans MT" pitchFamily="34" charset="0"/>
              </a:rPr>
              <a:t>time</a:t>
            </a:r>
            <a:r>
              <a:rPr lang="zh-CN" altLang="en-US" sz="2700" b="0" dirty="0">
                <a:latin typeface="Gill Sans MT" pitchFamily="34" charset="0"/>
              </a:rPr>
              <a:t> </a:t>
            </a:r>
            <a:r>
              <a:rPr lang="en-US" altLang="zh-CN" sz="2700" b="0" dirty="0">
                <a:latin typeface="Gill Sans MT" pitchFamily="34" charset="0"/>
              </a:rPr>
              <a:t>grows</a:t>
            </a:r>
            <a:r>
              <a:rPr lang="zh-CN" altLang="en-US" sz="2700" b="0" dirty="0">
                <a:latin typeface="Gill Sans MT" pitchFamily="34" charset="0"/>
              </a:rPr>
              <a:t> </a:t>
            </a:r>
            <a:r>
              <a:rPr lang="en-US" altLang="zh-CN" sz="2700" b="0" dirty="0">
                <a:latin typeface="Gill Sans MT" pitchFamily="34" charset="0"/>
              </a:rPr>
              <a:t>more</a:t>
            </a:r>
            <a:r>
              <a:rPr lang="zh-CN" altLang="en-US" sz="2700" b="0" dirty="0">
                <a:latin typeface="Gill Sans MT" pitchFamily="34" charset="0"/>
              </a:rPr>
              <a:t> </a:t>
            </a:r>
            <a:r>
              <a:rPr lang="en-US" altLang="zh-CN" sz="2700" b="0" dirty="0">
                <a:latin typeface="Gill Sans MT" pitchFamily="34" charset="0"/>
              </a:rPr>
              <a:t>rapidly</a:t>
            </a:r>
            <a:r>
              <a:rPr lang="zh-CN" altLang="en-US" sz="2700" b="0" dirty="0">
                <a:latin typeface="Gill Sans MT" pitchFamily="34" charset="0"/>
              </a:rPr>
              <a:t> </a:t>
            </a:r>
            <a:r>
              <a:rPr lang="en-US" altLang="zh-CN" sz="2700" b="0" dirty="0">
                <a:latin typeface="Gill Sans MT" pitchFamily="34" charset="0"/>
              </a:rPr>
              <a:t>than</a:t>
            </a:r>
            <a:r>
              <a:rPr lang="zh-CN" altLang="en-US" sz="2700" b="0" dirty="0">
                <a:latin typeface="Gill Sans MT" pitchFamily="34" charset="0"/>
              </a:rPr>
              <a:t> </a:t>
            </a:r>
            <a:r>
              <a:rPr lang="en-US" altLang="zh-CN" sz="2700" b="0" dirty="0">
                <a:latin typeface="Gill Sans MT" pitchFamily="34" charset="0"/>
              </a:rPr>
              <a:t>CNN</a:t>
            </a:r>
          </a:p>
        </p:txBody>
      </p:sp>
      <p:sp>
        <p:nvSpPr>
          <p:cNvPr id="27" name="TextBox 32">
            <a:extLst>
              <a:ext uri="{FF2B5EF4-FFF2-40B4-BE49-F238E27FC236}">
                <a16:creationId xmlns:a16="http://schemas.microsoft.com/office/drawing/2014/main" id="{91AE8F32-2CBA-DD43-85FE-98478EEAE0CB}"/>
              </a:ext>
            </a:extLst>
          </p:cNvPr>
          <p:cNvSpPr txBox="1"/>
          <p:nvPr/>
        </p:nvSpPr>
        <p:spPr>
          <a:xfrm>
            <a:off x="11069539" y="10807220"/>
            <a:ext cx="9719634" cy="2152620"/>
          </a:xfrm>
          <a:prstGeom prst="rect">
            <a:avLst/>
          </a:prstGeom>
          <a:noFill/>
        </p:spPr>
        <p:txBody>
          <a:bodyPr wrap="square" lIns="74401" tIns="37201" rIns="74401" bIns="37201" rtlCol="0">
            <a:spAutoFit/>
          </a:bodyPr>
          <a:lstStyle/>
          <a:p>
            <a:pPr algn="just">
              <a:buFont typeface="Wingdings" pitchFamily="2" charset="2"/>
              <a:buChar char="§"/>
            </a:pPr>
            <a:r>
              <a:rPr lang="en-US" sz="2700" b="0" dirty="0">
                <a:latin typeface="Gill Sans MT" pitchFamily="34" charset="0"/>
              </a:rPr>
              <a:t> </a:t>
            </a:r>
            <a:r>
              <a:rPr lang="en-US" altLang="zh-CN" sz="2700" b="0" dirty="0">
                <a:latin typeface="Gill Sans MT" pitchFamily="34" charset="0"/>
              </a:rPr>
              <a:t>LSTM’s</a:t>
            </a:r>
            <a:r>
              <a:rPr lang="zh-CN" altLang="en-US" sz="2700" b="0" dirty="0">
                <a:latin typeface="Gill Sans MT" pitchFamily="34" charset="0"/>
              </a:rPr>
              <a:t> </a:t>
            </a:r>
            <a:r>
              <a:rPr lang="en-US" altLang="zh-CN" sz="2700" b="0" dirty="0">
                <a:latin typeface="Gill Sans MT" pitchFamily="34" charset="0"/>
              </a:rPr>
              <a:t>running</a:t>
            </a:r>
            <a:r>
              <a:rPr lang="zh-CN" altLang="en-US" sz="2700" b="0" dirty="0">
                <a:latin typeface="Gill Sans MT" pitchFamily="34" charset="0"/>
              </a:rPr>
              <a:t> </a:t>
            </a:r>
            <a:r>
              <a:rPr lang="en-US" altLang="zh-CN" sz="2700" b="0" dirty="0">
                <a:latin typeface="Gill Sans MT" pitchFamily="34" charset="0"/>
              </a:rPr>
              <a:t>time</a:t>
            </a:r>
            <a:r>
              <a:rPr lang="zh-CN" altLang="en-US" sz="2700" b="0" dirty="0">
                <a:latin typeface="Gill Sans MT" pitchFamily="34" charset="0"/>
              </a:rPr>
              <a:t> </a:t>
            </a:r>
            <a:r>
              <a:rPr lang="en-US" altLang="zh-CN" sz="2700" b="0" dirty="0">
                <a:latin typeface="Gill Sans MT" pitchFamily="34" charset="0"/>
              </a:rPr>
              <a:t>grows</a:t>
            </a:r>
            <a:r>
              <a:rPr lang="zh-CN" altLang="en-US" sz="2700" b="0" dirty="0">
                <a:latin typeface="Gill Sans MT" pitchFamily="34" charset="0"/>
              </a:rPr>
              <a:t> </a:t>
            </a:r>
            <a:r>
              <a:rPr lang="en-US" altLang="zh-CN" sz="2700" b="0" dirty="0">
                <a:latin typeface="Gill Sans MT" pitchFamily="34" charset="0"/>
              </a:rPr>
              <a:t>linearly</a:t>
            </a:r>
            <a:r>
              <a:rPr lang="zh-CN" altLang="en-US" sz="2700" b="0" dirty="0">
                <a:latin typeface="Gill Sans MT" pitchFamily="34" charset="0"/>
              </a:rPr>
              <a:t> </a:t>
            </a:r>
            <a:r>
              <a:rPr lang="en-US" altLang="zh-CN" sz="2700" b="0" dirty="0">
                <a:latin typeface="Gill Sans MT" pitchFamily="34" charset="0"/>
              </a:rPr>
              <a:t>with</a:t>
            </a:r>
            <a:r>
              <a:rPr lang="zh-CN" altLang="en-US" sz="2700" b="0" dirty="0">
                <a:latin typeface="Gill Sans MT" pitchFamily="34" charset="0"/>
              </a:rPr>
              <a:t> </a:t>
            </a:r>
            <a:r>
              <a:rPr lang="en-US" altLang="zh-CN" sz="2700" b="0" dirty="0">
                <a:latin typeface="Gill Sans MT" pitchFamily="34" charset="0"/>
              </a:rPr>
              <a:t>the</a:t>
            </a:r>
            <a:r>
              <a:rPr lang="zh-CN" altLang="en-US" sz="2700" b="0" dirty="0">
                <a:latin typeface="Gill Sans MT" pitchFamily="34" charset="0"/>
              </a:rPr>
              <a:t> </a:t>
            </a:r>
            <a:r>
              <a:rPr lang="en-US" altLang="zh-CN" sz="2700" b="0" dirty="0">
                <a:latin typeface="Gill Sans MT" pitchFamily="34" charset="0"/>
              </a:rPr>
              <a:t>increase</a:t>
            </a:r>
            <a:r>
              <a:rPr lang="zh-CN" altLang="en-US" sz="2700" b="0" dirty="0">
                <a:latin typeface="Gill Sans MT" pitchFamily="34" charset="0"/>
              </a:rPr>
              <a:t> </a:t>
            </a:r>
            <a:r>
              <a:rPr lang="en-US" altLang="zh-CN" sz="2700" b="0" dirty="0">
                <a:latin typeface="Gill Sans MT" pitchFamily="34" charset="0"/>
              </a:rPr>
              <a:t>of</a:t>
            </a:r>
            <a:r>
              <a:rPr lang="zh-CN" altLang="en-US" sz="2700" b="0" dirty="0">
                <a:latin typeface="Gill Sans MT" pitchFamily="34" charset="0"/>
              </a:rPr>
              <a:t> </a:t>
            </a:r>
            <a:r>
              <a:rPr lang="en-US" altLang="zh-CN" sz="2700" b="0" dirty="0">
                <a:latin typeface="Gill Sans MT" pitchFamily="34" charset="0"/>
              </a:rPr>
              <a:t>sequence</a:t>
            </a:r>
            <a:r>
              <a:rPr lang="zh-CN" altLang="en-US" sz="2700" b="0" dirty="0">
                <a:latin typeface="Gill Sans MT" pitchFamily="34" charset="0"/>
              </a:rPr>
              <a:t> </a:t>
            </a:r>
            <a:r>
              <a:rPr lang="en-US" altLang="zh-CN" sz="2700" b="0" dirty="0">
                <a:latin typeface="Gill Sans MT" pitchFamily="34" charset="0"/>
              </a:rPr>
              <a:t>length</a:t>
            </a:r>
          </a:p>
          <a:p>
            <a:pPr algn="just"/>
            <a:endParaRPr lang="en-US" sz="2700" b="0" dirty="0">
              <a:latin typeface="Gill Sans MT" pitchFamily="34" charset="0"/>
            </a:endParaRPr>
          </a:p>
          <a:p>
            <a:pPr algn="just">
              <a:buFont typeface="Wingdings" pitchFamily="2" charset="2"/>
              <a:buChar char="§"/>
            </a:pPr>
            <a:r>
              <a:rPr lang="en-US" sz="2700" b="0" dirty="0">
                <a:latin typeface="Gill Sans MT" pitchFamily="34" charset="0"/>
              </a:rPr>
              <a:t> </a:t>
            </a:r>
            <a:r>
              <a:rPr lang="en-US" altLang="zh-CN" sz="2700" b="0" dirty="0">
                <a:latin typeface="Gill Sans MT" pitchFamily="34" charset="0"/>
              </a:rPr>
              <a:t>CNN’s</a:t>
            </a:r>
            <a:r>
              <a:rPr lang="zh-CN" altLang="en-US" sz="2700" b="0" dirty="0">
                <a:latin typeface="Gill Sans MT" pitchFamily="34" charset="0"/>
              </a:rPr>
              <a:t> </a:t>
            </a:r>
            <a:r>
              <a:rPr lang="en-US" altLang="zh-CN" sz="2700" b="0" dirty="0">
                <a:latin typeface="Gill Sans MT" pitchFamily="34" charset="0"/>
              </a:rPr>
              <a:t>running</a:t>
            </a:r>
            <a:r>
              <a:rPr lang="zh-CN" altLang="en-US" sz="2700" b="0" dirty="0">
                <a:latin typeface="Gill Sans MT" pitchFamily="34" charset="0"/>
              </a:rPr>
              <a:t> </a:t>
            </a:r>
            <a:r>
              <a:rPr lang="en-US" altLang="zh-CN" sz="2700" b="0" dirty="0">
                <a:latin typeface="Gill Sans MT" pitchFamily="34" charset="0"/>
              </a:rPr>
              <a:t>time</a:t>
            </a:r>
            <a:r>
              <a:rPr lang="zh-CN" altLang="en-US" sz="2700" b="0" dirty="0">
                <a:latin typeface="Gill Sans MT" pitchFamily="34" charset="0"/>
              </a:rPr>
              <a:t> </a:t>
            </a:r>
            <a:r>
              <a:rPr lang="en-US" altLang="zh-CN" sz="2700" b="0" dirty="0">
                <a:latin typeface="Gill Sans MT" pitchFamily="34" charset="0"/>
              </a:rPr>
              <a:t>grows</a:t>
            </a:r>
            <a:r>
              <a:rPr lang="zh-CN" altLang="en-US" sz="2700" b="0" dirty="0">
                <a:latin typeface="Gill Sans MT" pitchFamily="34" charset="0"/>
              </a:rPr>
              <a:t> </a:t>
            </a:r>
            <a:r>
              <a:rPr lang="en-US" altLang="zh-CN" sz="2700" b="0" dirty="0">
                <a:latin typeface="Gill Sans MT" pitchFamily="34" charset="0"/>
              </a:rPr>
              <a:t>sub-linearly</a:t>
            </a:r>
            <a:r>
              <a:rPr lang="zh-CN" altLang="en-US" sz="2700" b="0" dirty="0">
                <a:latin typeface="Gill Sans MT" pitchFamily="34" charset="0"/>
              </a:rPr>
              <a:t> </a:t>
            </a:r>
            <a:r>
              <a:rPr lang="en-US" altLang="zh-CN" sz="2700" b="0" dirty="0">
                <a:latin typeface="Gill Sans MT" pitchFamily="34" charset="0"/>
              </a:rPr>
              <a:t>with</a:t>
            </a:r>
            <a:r>
              <a:rPr lang="zh-CN" altLang="en-US" sz="2700" b="0" dirty="0">
                <a:latin typeface="Gill Sans MT" pitchFamily="34" charset="0"/>
              </a:rPr>
              <a:t> </a:t>
            </a:r>
            <a:r>
              <a:rPr lang="en-US" altLang="zh-CN" sz="2700" b="0" dirty="0">
                <a:latin typeface="Gill Sans MT" pitchFamily="34" charset="0"/>
              </a:rPr>
              <a:t>the</a:t>
            </a:r>
            <a:r>
              <a:rPr lang="zh-CN" altLang="en-US" sz="2700" b="0" dirty="0">
                <a:latin typeface="Gill Sans MT" pitchFamily="34" charset="0"/>
              </a:rPr>
              <a:t> </a:t>
            </a:r>
            <a:r>
              <a:rPr lang="en-US" altLang="zh-CN" sz="2700" b="0" dirty="0">
                <a:latin typeface="Gill Sans MT" pitchFamily="34" charset="0"/>
              </a:rPr>
              <a:t>increase</a:t>
            </a:r>
            <a:r>
              <a:rPr lang="zh-CN" altLang="en-US" sz="2700" b="0" dirty="0">
                <a:latin typeface="Gill Sans MT" pitchFamily="34" charset="0"/>
              </a:rPr>
              <a:t> </a:t>
            </a:r>
            <a:r>
              <a:rPr lang="en-US" altLang="zh-CN" sz="2700" b="0" dirty="0">
                <a:latin typeface="Gill Sans MT" pitchFamily="34" charset="0"/>
              </a:rPr>
              <a:t>of</a:t>
            </a:r>
            <a:r>
              <a:rPr lang="zh-CN" altLang="en-US" sz="2700" b="0" dirty="0">
                <a:latin typeface="Gill Sans MT" pitchFamily="34" charset="0"/>
              </a:rPr>
              <a:t> </a:t>
            </a:r>
            <a:r>
              <a:rPr lang="en-US" altLang="zh-CN" sz="2700" b="0" dirty="0">
                <a:latin typeface="Gill Sans MT" pitchFamily="34" charset="0"/>
              </a:rPr>
              <a:t>image</a:t>
            </a:r>
            <a:r>
              <a:rPr lang="zh-CN" altLang="en-US" sz="2700" b="0" dirty="0">
                <a:latin typeface="Gill Sans MT" pitchFamily="34" charset="0"/>
              </a:rPr>
              <a:t> </a:t>
            </a:r>
            <a:r>
              <a:rPr lang="en-US" altLang="zh-CN" sz="2700" b="0" dirty="0">
                <a:latin typeface="Gill Sans MT" pitchFamily="34" charset="0"/>
              </a:rPr>
              <a:t>size</a:t>
            </a:r>
            <a:endParaRPr lang="en-US" sz="2700" b="0" dirty="0">
              <a:latin typeface="Gill Sans MT" pitchFamily="34" charset="0"/>
            </a:endParaRPr>
          </a:p>
        </p:txBody>
      </p:sp>
      <p:pic>
        <p:nvPicPr>
          <p:cNvPr id="2" name="图片 1">
            <a:extLst>
              <a:ext uri="{FF2B5EF4-FFF2-40B4-BE49-F238E27FC236}">
                <a16:creationId xmlns:a16="http://schemas.microsoft.com/office/drawing/2014/main" id="{1E3C47A4-4C80-724A-BE4A-FC89AA7EB3EB}"/>
              </a:ext>
            </a:extLst>
          </p:cNvPr>
          <p:cNvPicPr>
            <a:picLocks noChangeAspect="1"/>
          </p:cNvPicPr>
          <p:nvPr/>
        </p:nvPicPr>
        <p:blipFill>
          <a:blip r:embed="rId5"/>
          <a:stretch>
            <a:fillRect/>
          </a:stretch>
        </p:blipFill>
        <p:spPr>
          <a:xfrm>
            <a:off x="11270049" y="4089174"/>
            <a:ext cx="10185400" cy="6680200"/>
          </a:xfrm>
          <a:prstGeom prst="rect">
            <a:avLst/>
          </a:prstGeom>
        </p:spPr>
      </p:pic>
      <p:pic>
        <p:nvPicPr>
          <p:cNvPr id="8" name="图片 7">
            <a:extLst>
              <a:ext uri="{FF2B5EF4-FFF2-40B4-BE49-F238E27FC236}">
                <a16:creationId xmlns:a16="http://schemas.microsoft.com/office/drawing/2014/main" id="{6DAF74D9-7827-7841-A92E-D0C0DE21D687}"/>
              </a:ext>
            </a:extLst>
          </p:cNvPr>
          <p:cNvPicPr>
            <a:picLocks noChangeAspect="1"/>
          </p:cNvPicPr>
          <p:nvPr/>
        </p:nvPicPr>
        <p:blipFill>
          <a:blip r:embed="rId6"/>
          <a:stretch>
            <a:fillRect/>
          </a:stretch>
        </p:blipFill>
        <p:spPr>
          <a:xfrm>
            <a:off x="10904161" y="13075293"/>
            <a:ext cx="10408869" cy="6236978"/>
          </a:xfrm>
          <a:prstGeom prst="rect">
            <a:avLst/>
          </a:prstGeom>
        </p:spPr>
      </p:pic>
    </p:spTree>
  </p:cSld>
  <p:clrMapOvr>
    <a:masterClrMapping/>
  </p:clrMapOvr>
</p:sld>
</file>

<file path=ppt/theme/theme1.xml><?xml version="1.0" encoding="utf-8"?>
<a:theme xmlns:a="http://schemas.openxmlformats.org/drawingml/2006/main" name="Blue_HP_Light">
  <a:themeElements>
    <a:clrScheme name="Blue_HP_Light 2">
      <a:dk1>
        <a:srgbClr val="000000"/>
      </a:dk1>
      <a:lt1>
        <a:srgbClr val="FFFFFF"/>
      </a:lt1>
      <a:dk2>
        <a:srgbClr val="000000"/>
      </a:dk2>
      <a:lt2>
        <a:srgbClr val="AAABB0"/>
      </a:lt2>
      <a:accent1>
        <a:srgbClr val="0071B5"/>
      </a:accent1>
      <a:accent2>
        <a:srgbClr val="64B900"/>
      </a:accent2>
      <a:accent3>
        <a:srgbClr val="FFFFFF"/>
      </a:accent3>
      <a:accent4>
        <a:srgbClr val="000000"/>
      </a:accent4>
      <a:accent5>
        <a:srgbClr val="AABBD7"/>
      </a:accent5>
      <a:accent6>
        <a:srgbClr val="5AA700"/>
      </a:accent6>
      <a:hlink>
        <a:srgbClr val="EB5F01"/>
      </a:hlink>
      <a:folHlink>
        <a:srgbClr val="CC0066"/>
      </a:folHlink>
    </a:clrScheme>
    <a:fontScheme name="Blue_HP_Light">
      <a:majorFont>
        <a:latin typeface="Futura Bk"/>
        <a:ea typeface=""/>
        <a:cs typeface=""/>
      </a:majorFont>
      <a:minorFont>
        <a:latin typeface="Futura B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762375" rtl="0" eaLnBrk="1" fontAlgn="base" latinLnBrk="0" hangingPunct="1">
          <a:lnSpc>
            <a:spcPct val="100000"/>
          </a:lnSpc>
          <a:spcBef>
            <a:spcPct val="0"/>
          </a:spcBef>
          <a:spcAft>
            <a:spcPct val="0"/>
          </a:spcAft>
          <a:buClrTx/>
          <a:buSzTx/>
          <a:buFontTx/>
          <a:buNone/>
          <a:tabLst/>
          <a:defRPr kumimoji="0" lang="en-US" sz="6600" b="1" i="0" u="none" strike="noStrike" cap="none" normalizeH="0" baseline="0" smtClean="0">
            <a:ln>
              <a:noFill/>
            </a:ln>
            <a:solidFill>
              <a:schemeClr val="tx1"/>
            </a:solidFill>
            <a:effectLst/>
            <a:latin typeface="Futura Bk"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762375" rtl="0" eaLnBrk="1" fontAlgn="base" latinLnBrk="0" hangingPunct="1">
          <a:lnSpc>
            <a:spcPct val="100000"/>
          </a:lnSpc>
          <a:spcBef>
            <a:spcPct val="0"/>
          </a:spcBef>
          <a:spcAft>
            <a:spcPct val="0"/>
          </a:spcAft>
          <a:buClrTx/>
          <a:buSzTx/>
          <a:buFontTx/>
          <a:buNone/>
          <a:tabLst/>
          <a:defRPr kumimoji="0" lang="en-US" sz="6600" b="1" i="0" u="none" strike="noStrike" cap="none" normalizeH="0" baseline="0" smtClean="0">
            <a:ln>
              <a:noFill/>
            </a:ln>
            <a:solidFill>
              <a:schemeClr val="tx1"/>
            </a:solidFill>
            <a:effectLst/>
            <a:latin typeface="Futura Bk" pitchFamily="34" charset="0"/>
          </a:defRPr>
        </a:defPPr>
      </a:lstStyle>
    </a:lnDef>
  </a:objectDefaults>
  <a:extraClrSchemeLst>
    <a:extraClrScheme>
      <a:clrScheme name="Blue_HP_Light 1">
        <a:dk1>
          <a:srgbClr val="000000"/>
        </a:dk1>
        <a:lt1>
          <a:srgbClr val="FFFFFF"/>
        </a:lt1>
        <a:dk2>
          <a:srgbClr val="001D58"/>
        </a:dk2>
        <a:lt2>
          <a:srgbClr val="FFFFFF"/>
        </a:lt2>
        <a:accent1>
          <a:srgbClr val="0071B5"/>
        </a:accent1>
        <a:accent2>
          <a:srgbClr val="64B900"/>
        </a:accent2>
        <a:accent3>
          <a:srgbClr val="AAABB4"/>
        </a:accent3>
        <a:accent4>
          <a:srgbClr val="DADADA"/>
        </a:accent4>
        <a:accent5>
          <a:srgbClr val="AABBD7"/>
        </a:accent5>
        <a:accent6>
          <a:srgbClr val="5AA700"/>
        </a:accent6>
        <a:hlink>
          <a:srgbClr val="EB5F01"/>
        </a:hlink>
        <a:folHlink>
          <a:srgbClr val="CC0066"/>
        </a:folHlink>
      </a:clrScheme>
      <a:clrMap bg1="dk2" tx1="lt1" bg2="dk1" tx2="lt2" accent1="accent1" accent2="accent2" accent3="accent3" accent4="accent4" accent5="accent5" accent6="accent6" hlink="hlink" folHlink="folHlink"/>
    </a:extraClrScheme>
    <a:extraClrScheme>
      <a:clrScheme name="Blue_HP_Light 2">
        <a:dk1>
          <a:srgbClr val="000000"/>
        </a:dk1>
        <a:lt1>
          <a:srgbClr val="FFFFFF"/>
        </a:lt1>
        <a:dk2>
          <a:srgbClr val="000000"/>
        </a:dk2>
        <a:lt2>
          <a:srgbClr val="AAABB0"/>
        </a:lt2>
        <a:accent1>
          <a:srgbClr val="0071B5"/>
        </a:accent1>
        <a:accent2>
          <a:srgbClr val="64B900"/>
        </a:accent2>
        <a:accent3>
          <a:srgbClr val="FFFFFF"/>
        </a:accent3>
        <a:accent4>
          <a:srgbClr val="000000"/>
        </a:accent4>
        <a:accent5>
          <a:srgbClr val="AABBD7"/>
        </a:accent5>
        <a:accent6>
          <a:srgbClr val="5AA700"/>
        </a:accent6>
        <a:hlink>
          <a:srgbClr val="EB5F01"/>
        </a:hlink>
        <a:folHlink>
          <a:srgbClr val="CC00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B1267E02F9615479BB928716EC84396" ma:contentTypeVersion="0" ma:contentTypeDescription="Create a new document." ma:contentTypeScope="" ma:versionID="3c12e396203ac1087fbfbb05d59d06b1">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828725E-092D-4889-8C12-298B02D18D3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C42B80F1-2ACF-4136-8779-4C0F9C4DA582}">
  <ds:schemaRefs>
    <ds:schemaRef ds:uri="http://purl.org/dc/dcmitype/"/>
    <ds:schemaRef ds:uri="http://purl.org/dc/terms/"/>
    <ds:schemaRef ds:uri="http://schemas.openxmlformats.org/package/2006/metadata/core-properties"/>
    <ds:schemaRef ds:uri="http://purl.org/dc/elements/1.1/"/>
    <ds:schemaRef ds:uri="http://schemas.microsoft.com/office/2006/metadata/properties"/>
    <ds:schemaRef ds:uri="http://schemas.microsoft.com/office/2006/documentManagement/types"/>
    <ds:schemaRef ds:uri="http://www.w3.org/XML/1998/namespace"/>
  </ds:schemaRefs>
</ds:datastoreItem>
</file>

<file path=customXml/itemProps3.xml><?xml version="1.0" encoding="utf-8"?>
<ds:datastoreItem xmlns:ds="http://schemas.openxmlformats.org/officeDocument/2006/customXml" ds:itemID="{1FFF3F24-76C2-449F-B037-A24025575C1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10927</TotalTime>
  <Words>521</Words>
  <Application>Microsoft Macintosh PowerPoint</Application>
  <PresentationFormat>Custom</PresentationFormat>
  <Paragraphs>40</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Futura Bk</vt:lpstr>
      <vt:lpstr>Futura Hv</vt:lpstr>
      <vt:lpstr>Gill Sans MT</vt:lpstr>
      <vt:lpstr>Wingdings</vt:lpstr>
      <vt:lpstr>Blue_HP_Light</vt:lpstr>
      <vt:lpstr>PowerPoint Presentation</vt:lpstr>
    </vt:vector>
  </TitlesOfParts>
  <Manager>Jorge Boas</Manager>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HP_TmpIt_Extened_final</dc:title>
  <dc:subject>HP Extended template for PPT 2002</dc:subject>
  <dc:creator>Shivaram Venkataraman</dc:creator>
  <cp:keywords>Extended template</cp:keywords>
  <dc:description>The Extended template is design for PowerPoint 2002 with transitions and animations.</dc:description>
  <cp:lastModifiedBy>ZHENYU ZOU</cp:lastModifiedBy>
  <cp:revision>420</cp:revision>
  <cp:lastPrinted>2010-10-01T00:04:37Z</cp:lastPrinted>
  <dcterms:created xsi:type="dcterms:W3CDTF">2003-10-28T20:21:47Z</dcterms:created>
  <dcterms:modified xsi:type="dcterms:W3CDTF">2019-12-14T23:48:16Z</dcterms:modified>
</cp:coreProperties>
</file>