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318" r:id="rId5"/>
    <p:sldId id="319" r:id="rId6"/>
    <p:sldId id="320" r:id="rId7"/>
    <p:sldId id="321" r:id="rId8"/>
    <p:sldId id="304" r:id="rId9"/>
    <p:sldId id="294" r:id="rId10"/>
    <p:sldId id="292" r:id="rId11"/>
    <p:sldId id="305" r:id="rId12"/>
    <p:sldId id="306" r:id="rId13"/>
    <p:sldId id="307" r:id="rId14"/>
    <p:sldId id="308" r:id="rId15"/>
    <p:sldId id="309" r:id="rId16"/>
    <p:sldId id="302" r:id="rId17"/>
    <p:sldId id="286" r:id="rId18"/>
    <p:sldId id="287" r:id="rId19"/>
    <p:sldId id="288" r:id="rId20"/>
    <p:sldId id="262" r:id="rId21"/>
    <p:sldId id="260" r:id="rId22"/>
    <p:sldId id="265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1AAA5-2F82-47EB-8A14-3C2E31070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38200" y="2019301"/>
            <a:ext cx="6752284" cy="135044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3487216"/>
            <a:ext cx="6752284" cy="8815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922803" y="3413840"/>
            <a:ext cx="63541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38200" y="2019600"/>
            <a:ext cx="6752284" cy="135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3487216"/>
            <a:ext cx="6752284" cy="8815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>
            <a:off x="922803" y="3413840"/>
            <a:ext cx="63541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>
            <p:custDataLst>
              <p:tags r:id="rId2"/>
            </p:custDataLst>
          </p:nvPr>
        </p:nvSpPr>
        <p:spPr bwMode="auto">
          <a:xfrm>
            <a:off x="172529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>
            <p:custDataLst>
              <p:tags r:id="rId3"/>
            </p:custDataLst>
          </p:nvPr>
        </p:nvSpPr>
        <p:spPr bwMode="auto">
          <a:xfrm>
            <a:off x="130556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9"/>
          <p:cNvSpPr/>
          <p:nvPr>
            <p:custDataLst>
              <p:tags r:id="rId4"/>
            </p:custDataLst>
          </p:nvPr>
        </p:nvSpPr>
        <p:spPr bwMode="auto">
          <a:xfrm>
            <a:off x="4635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5"/>
            </p:custDataLst>
          </p:nvPr>
        </p:nvSpPr>
        <p:spPr bwMode="auto">
          <a:xfrm>
            <a:off x="46609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465" name="Freeform 9"/>
          <p:cNvSpPr/>
          <p:nvPr>
            <p:custDataLst>
              <p:tags r:id="rId6"/>
            </p:custDataLst>
          </p:nvPr>
        </p:nvSpPr>
        <p:spPr bwMode="auto">
          <a:xfrm rot="19800000">
            <a:off x="11490960" y="61468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>
            <p:custDataLst>
              <p:tags r:id="rId7"/>
            </p:custDataLst>
          </p:nvPr>
        </p:nvSpPr>
        <p:spPr bwMode="auto">
          <a:xfrm rot="1800000">
            <a:off x="11744960" y="18034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>
            <p:custDataLst>
              <p:tags r:id="rId8"/>
            </p:custDataLst>
          </p:nvPr>
        </p:nvSpPr>
        <p:spPr bwMode="auto">
          <a:xfrm rot="1800000">
            <a:off x="11216005" y="18097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0" name="Freeform 7"/>
          <p:cNvSpPr/>
          <p:nvPr>
            <p:custDataLst>
              <p:tags r:id="rId9"/>
            </p:custDataLst>
          </p:nvPr>
        </p:nvSpPr>
        <p:spPr bwMode="auto">
          <a:xfrm>
            <a:off x="88582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10"/>
            </p:custDataLst>
          </p:nvPr>
        </p:nvSpPr>
        <p:spPr bwMode="auto">
          <a:xfrm>
            <a:off x="214503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Freeform 5"/>
          <p:cNvSpPr/>
          <p:nvPr>
            <p:custDataLst>
              <p:tags r:id="rId8"/>
            </p:custDataLst>
          </p:nvPr>
        </p:nvSpPr>
        <p:spPr bwMode="auto">
          <a:xfrm rot="16200000">
            <a:off x="407670" y="222123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9" name="Freeform 6"/>
          <p:cNvSpPr/>
          <p:nvPr>
            <p:custDataLst>
              <p:tags r:id="rId9"/>
            </p:custDataLst>
          </p:nvPr>
        </p:nvSpPr>
        <p:spPr bwMode="auto">
          <a:xfrm rot="16200000">
            <a:off x="407670" y="261810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>
            <p:custDataLst>
              <p:tags r:id="rId10"/>
            </p:custDataLst>
          </p:nvPr>
        </p:nvSpPr>
        <p:spPr bwMode="auto">
          <a:xfrm rot="16200000">
            <a:off x="407670" y="380873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11"/>
            </p:custDataLst>
          </p:nvPr>
        </p:nvSpPr>
        <p:spPr bwMode="auto">
          <a:xfrm rot="16200000">
            <a:off x="407670" y="341185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>
            <p:custDataLst>
              <p:tags r:id="rId12"/>
            </p:custDataLst>
          </p:nvPr>
        </p:nvSpPr>
        <p:spPr bwMode="auto">
          <a:xfrm rot="16200000">
            <a:off x="407670" y="30149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13"/>
            </p:custDataLst>
          </p:nvPr>
        </p:nvSpPr>
        <p:spPr bwMode="auto">
          <a:xfrm rot="16200000">
            <a:off x="407670" y="182435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1" name="Freeform 5"/>
          <p:cNvSpPr/>
          <p:nvPr>
            <p:custDataLst>
              <p:tags r:id="rId14"/>
            </p:custDataLst>
          </p:nvPr>
        </p:nvSpPr>
        <p:spPr bwMode="auto">
          <a:xfrm rot="5400000">
            <a:off x="11361420" y="225488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/>
          <p:nvPr>
            <p:custDataLst>
              <p:tags r:id="rId15"/>
            </p:custDataLst>
          </p:nvPr>
        </p:nvSpPr>
        <p:spPr bwMode="auto">
          <a:xfrm rot="5400000">
            <a:off x="11362055" y="265239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3" name="Freeform 9"/>
          <p:cNvSpPr/>
          <p:nvPr>
            <p:custDataLst>
              <p:tags r:id="rId16"/>
            </p:custDataLst>
          </p:nvPr>
        </p:nvSpPr>
        <p:spPr bwMode="auto">
          <a:xfrm rot="5400000">
            <a:off x="11362690" y="38449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/>
          <p:nvPr>
            <p:custDataLst>
              <p:tags r:id="rId17"/>
            </p:custDataLst>
          </p:nvPr>
        </p:nvSpPr>
        <p:spPr bwMode="auto">
          <a:xfrm rot="5400000">
            <a:off x="11363325" y="344741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5" name="Freeform 7"/>
          <p:cNvSpPr/>
          <p:nvPr>
            <p:custDataLst>
              <p:tags r:id="rId18"/>
            </p:custDataLst>
          </p:nvPr>
        </p:nvSpPr>
        <p:spPr bwMode="auto">
          <a:xfrm rot="5400000">
            <a:off x="11363960" y="304990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/>
          <p:nvPr>
            <p:custDataLst>
              <p:tags r:id="rId19"/>
            </p:custDataLst>
          </p:nvPr>
        </p:nvSpPr>
        <p:spPr bwMode="auto">
          <a:xfrm rot="5400000">
            <a:off x="11364595" y="185737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>
            <a:off x="11642090" y="120015"/>
            <a:ext cx="47371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>
            <p:custDataLst>
              <p:tags r:id="rId3"/>
            </p:custDataLst>
          </p:nvPr>
        </p:nvSpPr>
        <p:spPr>
          <a:xfrm rot="10800000">
            <a:off x="11260455" y="120015"/>
            <a:ext cx="38227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9465" name="Freeform 9"/>
          <p:cNvSpPr/>
          <p:nvPr>
            <p:custDataLst>
              <p:tags r:id="rId5"/>
            </p:custDataLst>
          </p:nvPr>
        </p:nvSpPr>
        <p:spPr bwMode="auto">
          <a:xfrm rot="19800000">
            <a:off x="355600" y="635508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>
            <p:custDataLst>
              <p:tags r:id="rId6"/>
            </p:custDataLst>
          </p:nvPr>
        </p:nvSpPr>
        <p:spPr bwMode="auto">
          <a:xfrm rot="1800000">
            <a:off x="609600" y="592074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>
            <p:custDataLst>
              <p:tags r:id="rId7"/>
            </p:custDataLst>
          </p:nvPr>
        </p:nvSpPr>
        <p:spPr bwMode="auto">
          <a:xfrm rot="1800000">
            <a:off x="80645" y="592137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Freeform 5"/>
          <p:cNvSpPr/>
          <p:nvPr>
            <p:custDataLst>
              <p:tags r:id="rId3"/>
            </p:custDataLst>
          </p:nvPr>
        </p:nvSpPr>
        <p:spPr bwMode="auto">
          <a:xfrm>
            <a:off x="177292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>
            <a:off x="135318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1" name="Freeform 9"/>
          <p:cNvSpPr/>
          <p:nvPr>
            <p:custDataLst>
              <p:tags r:id="rId5"/>
            </p:custDataLst>
          </p:nvPr>
        </p:nvSpPr>
        <p:spPr bwMode="auto">
          <a:xfrm>
            <a:off x="9398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6"/>
            </p:custDataLst>
          </p:nvPr>
        </p:nvSpPr>
        <p:spPr bwMode="auto">
          <a:xfrm>
            <a:off x="51371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>
            <p:custDataLst>
              <p:tags r:id="rId7"/>
            </p:custDataLst>
          </p:nvPr>
        </p:nvSpPr>
        <p:spPr bwMode="auto">
          <a:xfrm>
            <a:off x="93345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8"/>
            </p:custDataLst>
          </p:nvPr>
        </p:nvSpPr>
        <p:spPr bwMode="auto">
          <a:xfrm>
            <a:off x="219265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任意多边形 11"/>
          <p:cNvSpPr/>
          <p:nvPr>
            <p:custDataLst>
              <p:tags r:id="rId15"/>
            </p:custDataLst>
          </p:nvPr>
        </p:nvSpPr>
        <p:spPr>
          <a:xfrm>
            <a:off x="11718290" y="6055360"/>
            <a:ext cx="47371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>
            <p:custDataLst>
              <p:tags r:id="rId16"/>
            </p:custDataLst>
          </p:nvPr>
        </p:nvSpPr>
        <p:spPr>
          <a:xfrm rot="10800000">
            <a:off x="11336655" y="6055360"/>
            <a:ext cx="38227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9465" name="Freeform 9"/>
          <p:cNvSpPr/>
          <p:nvPr>
            <p:custDataLst>
              <p:tags r:id="rId3"/>
            </p:custDataLst>
          </p:nvPr>
        </p:nvSpPr>
        <p:spPr bwMode="auto">
          <a:xfrm rot="19800000">
            <a:off x="11490960" y="61849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>
            <p:custDataLst>
              <p:tags r:id="rId4"/>
            </p:custDataLst>
          </p:nvPr>
        </p:nvSpPr>
        <p:spPr bwMode="auto">
          <a:xfrm rot="1800000">
            <a:off x="11744960" y="18415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>
            <p:custDataLst>
              <p:tags r:id="rId5"/>
            </p:custDataLst>
          </p:nvPr>
        </p:nvSpPr>
        <p:spPr bwMode="auto">
          <a:xfrm rot="1800000">
            <a:off x="11216005" y="18478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Freeform 5"/>
          <p:cNvSpPr/>
          <p:nvPr>
            <p:custDataLst>
              <p:tags r:id="rId11"/>
            </p:custDataLst>
          </p:nvPr>
        </p:nvSpPr>
        <p:spPr bwMode="auto">
          <a:xfrm rot="10800000">
            <a:off x="1120076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>
            <p:custDataLst>
              <p:tags r:id="rId12"/>
            </p:custDataLst>
          </p:nvPr>
        </p:nvSpPr>
        <p:spPr bwMode="auto">
          <a:xfrm rot="10800000">
            <a:off x="1078103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9"/>
          <p:cNvSpPr/>
          <p:nvPr>
            <p:custDataLst>
              <p:tags r:id="rId13"/>
            </p:custDataLst>
          </p:nvPr>
        </p:nvSpPr>
        <p:spPr bwMode="auto">
          <a:xfrm rot="10800000">
            <a:off x="952182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14"/>
            </p:custDataLst>
          </p:nvPr>
        </p:nvSpPr>
        <p:spPr bwMode="auto">
          <a:xfrm rot="10800000">
            <a:off x="994156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>
            <p:custDataLst>
              <p:tags r:id="rId15"/>
            </p:custDataLst>
          </p:nvPr>
        </p:nvSpPr>
        <p:spPr bwMode="auto">
          <a:xfrm rot="10800000">
            <a:off x="1036129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16"/>
            </p:custDataLst>
          </p:nvPr>
        </p:nvSpPr>
        <p:spPr bwMode="auto">
          <a:xfrm rot="10800000">
            <a:off x="1162050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>
            <p:custDataLst>
              <p:tags r:id="rId2"/>
            </p:custDataLst>
          </p:nvPr>
        </p:nvSpPr>
        <p:spPr bwMode="auto">
          <a:xfrm rot="10800000">
            <a:off x="1125156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/>
          <p:nvPr>
            <p:custDataLst>
              <p:tags r:id="rId3"/>
            </p:custDataLst>
          </p:nvPr>
        </p:nvSpPr>
        <p:spPr bwMode="auto">
          <a:xfrm rot="10800000">
            <a:off x="1083183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3" name="Freeform 9"/>
          <p:cNvSpPr/>
          <p:nvPr>
            <p:custDataLst>
              <p:tags r:id="rId4"/>
            </p:custDataLst>
          </p:nvPr>
        </p:nvSpPr>
        <p:spPr bwMode="auto">
          <a:xfrm rot="10800000">
            <a:off x="957262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/>
          <p:nvPr>
            <p:custDataLst>
              <p:tags r:id="rId5"/>
            </p:custDataLst>
          </p:nvPr>
        </p:nvSpPr>
        <p:spPr bwMode="auto">
          <a:xfrm rot="10800000">
            <a:off x="999236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5" name="Freeform 7"/>
          <p:cNvSpPr/>
          <p:nvPr>
            <p:custDataLst>
              <p:tags r:id="rId6"/>
            </p:custDataLst>
          </p:nvPr>
        </p:nvSpPr>
        <p:spPr bwMode="auto">
          <a:xfrm rot="10800000">
            <a:off x="1041209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/>
          <p:nvPr>
            <p:custDataLst>
              <p:tags r:id="rId7"/>
            </p:custDataLst>
          </p:nvPr>
        </p:nvSpPr>
        <p:spPr bwMode="auto">
          <a:xfrm rot="10800000">
            <a:off x="1167130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Freeform 5"/>
          <p:cNvSpPr/>
          <p:nvPr>
            <p:custDataLst>
              <p:tags r:id="rId14"/>
            </p:custDataLst>
          </p:nvPr>
        </p:nvSpPr>
        <p:spPr bwMode="auto">
          <a:xfrm>
            <a:off x="177292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>
            <p:custDataLst>
              <p:tags r:id="rId15"/>
            </p:custDataLst>
          </p:nvPr>
        </p:nvSpPr>
        <p:spPr bwMode="auto">
          <a:xfrm>
            <a:off x="135318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9" name="Freeform 9"/>
          <p:cNvSpPr/>
          <p:nvPr>
            <p:custDataLst>
              <p:tags r:id="rId16"/>
            </p:custDataLst>
          </p:nvPr>
        </p:nvSpPr>
        <p:spPr bwMode="auto">
          <a:xfrm>
            <a:off x="9398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17"/>
            </p:custDataLst>
          </p:nvPr>
        </p:nvSpPr>
        <p:spPr bwMode="auto">
          <a:xfrm>
            <a:off x="51371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>
            <p:custDataLst>
              <p:tags r:id="rId18"/>
            </p:custDataLst>
          </p:nvPr>
        </p:nvSpPr>
        <p:spPr bwMode="auto">
          <a:xfrm>
            <a:off x="93345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>
            <p:custDataLst>
              <p:tags r:id="rId19"/>
            </p:custDataLst>
          </p:nvPr>
        </p:nvSpPr>
        <p:spPr bwMode="auto">
          <a:xfrm>
            <a:off x="219265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324100" y="3502325"/>
            <a:ext cx="7531100" cy="94585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324100" y="4475163"/>
            <a:ext cx="7531100" cy="82073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732966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732966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401248"/>
            <a:ext cx="4165200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339A590-14DC-41A0-A65C-A692767A4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3DC877E-1EED-4640-9124-B9A7848483FD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6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1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3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4.xml"/><Relationship Id="rId4" Type="http://schemas.openxmlformats.org/officeDocument/2006/relationships/hyperlink" Target="https://www.baidu.com/link?url=YUSTkurw8ad_862xMIzAamxg1IpAV1swN4epnrxdGimv_tCQ7uzpYVmDzbwr4Kf7wbN65S_ucs1bGpl1tLPhga&amp;wd=&amp;eqid=d5af43d300024d5a0000000260e99fd3" TargetMode="External"/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cnpython.com/" TargetMode="Externa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5.xml"/><Relationship Id="rId3" Type="http://schemas.openxmlformats.org/officeDocument/2006/relationships/hyperlink" Target="https://blog.csdn.net/jiahuan_/article/details/103987753?utm_medium=distribute.pc_relevant.none-task-blog-2%7Edefault%7EBlogCommendFromMachineLearnPai2%7Edefault-3.control&amp;depth_1-utm_source=distribute.pc_relevant.none-task-blog-2%7Edefault%7EBlogCommendFromMachineLearnPai2%7Edefault-3.control" TargetMode="External"/><Relationship Id="rId2" Type="http://schemas.openxmlformats.org/officeDocument/2006/relationships/hyperlink" Target="file:///D:\WorkSpace\PythonLession\python&#39134;&#26426;&#22823;&#25112;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6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6.xml"/><Relationship Id="rId2" Type="http://schemas.openxmlformats.org/officeDocument/2006/relationships/hyperlink" Target="file:///D:\WorkSpace\PythonLession\AntColonyAlgorithm" TargetMode="Externa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image" Target="../media/image7.png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5" Type="http://schemas.openxmlformats.org/officeDocument/2006/relationships/notesSlide" Target="../notesSlides/notesSlide7.x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202.xml"/><Relationship Id="rId32" Type="http://schemas.openxmlformats.org/officeDocument/2006/relationships/tags" Target="../tags/tag201.xml"/><Relationship Id="rId31" Type="http://schemas.openxmlformats.org/officeDocument/2006/relationships/tags" Target="../tags/tag200.xml"/><Relationship Id="rId30" Type="http://schemas.openxmlformats.org/officeDocument/2006/relationships/tags" Target="../tags/tag199.xml"/><Relationship Id="rId3" Type="http://schemas.openxmlformats.org/officeDocument/2006/relationships/tags" Target="../tags/tag179.xml"/><Relationship Id="rId29" Type="http://schemas.openxmlformats.org/officeDocument/2006/relationships/tags" Target="../tags/tag198.xml"/><Relationship Id="rId28" Type="http://schemas.openxmlformats.org/officeDocument/2006/relationships/tags" Target="../tags/tag197.xml"/><Relationship Id="rId27" Type="http://schemas.openxmlformats.org/officeDocument/2006/relationships/tags" Target="../tags/tag196.xml"/><Relationship Id="rId26" Type="http://schemas.openxmlformats.org/officeDocument/2006/relationships/tags" Target="../tags/tag195.xml"/><Relationship Id="rId25" Type="http://schemas.openxmlformats.org/officeDocument/2006/relationships/tags" Target="../tags/tag194.xml"/><Relationship Id="rId24" Type="http://schemas.openxmlformats.org/officeDocument/2006/relationships/tags" Target="../tags/tag193.xml"/><Relationship Id="rId23" Type="http://schemas.openxmlformats.org/officeDocument/2006/relationships/tags" Target="../tags/tag192.xml"/><Relationship Id="rId22" Type="http://schemas.openxmlformats.org/officeDocument/2006/relationships/tags" Target="../tags/tag191.xml"/><Relationship Id="rId21" Type="http://schemas.openxmlformats.org/officeDocument/2006/relationships/tags" Target="../tags/tag190.xml"/><Relationship Id="rId20" Type="http://schemas.openxmlformats.org/officeDocument/2006/relationships/image" Target="../media/image13.png"/><Relationship Id="rId2" Type="http://schemas.openxmlformats.org/officeDocument/2006/relationships/tags" Target="../tags/tag178.xml"/><Relationship Id="rId19" Type="http://schemas.openxmlformats.org/officeDocument/2006/relationships/tags" Target="../tags/tag189.xml"/><Relationship Id="rId18" Type="http://schemas.openxmlformats.org/officeDocument/2006/relationships/image" Target="../media/image12.png"/><Relationship Id="rId17" Type="http://schemas.openxmlformats.org/officeDocument/2006/relationships/tags" Target="../tags/tag188.xml"/><Relationship Id="rId16" Type="http://schemas.openxmlformats.org/officeDocument/2006/relationships/image" Target="../media/image11.png"/><Relationship Id="rId15" Type="http://schemas.openxmlformats.org/officeDocument/2006/relationships/tags" Target="../tags/tag187.xml"/><Relationship Id="rId14" Type="http://schemas.openxmlformats.org/officeDocument/2006/relationships/image" Target="../media/image10.png"/><Relationship Id="rId13" Type="http://schemas.openxmlformats.org/officeDocument/2006/relationships/tags" Target="../tags/tag186.xml"/><Relationship Id="rId12" Type="http://schemas.openxmlformats.org/officeDocument/2006/relationships/image" Target="../media/image9.png"/><Relationship Id="rId11" Type="http://schemas.openxmlformats.org/officeDocument/2006/relationships/tags" Target="../tags/tag185.xml"/><Relationship Id="rId10" Type="http://schemas.openxmlformats.org/officeDocument/2006/relationships/image" Target="../media/image8.png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image" Target="../media/image14.jpeg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编程世界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89338"/>
            <a:ext cx="9144000" cy="1655762"/>
          </a:xfrm>
        </p:spPr>
        <p:txBody>
          <a:bodyPr/>
          <a:lstStyle/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Lession-3: Python 3.x 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基础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课程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同一行显示多条语句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9220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import sys; x = 'runoob'; sys.stdout.write(x + '\n')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变量</a:t>
            </a:r>
            <a:r>
              <a:rPr lang="zh-CN" altLang="en-US" dirty="0"/>
              <a:t>赋值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28613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r>
              <a:rPr lang="zh-CN" altLang="en-US"/>
              <a:t># -*- coding: UTF-8 -*-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counter = 100 # 赋值整型变量</a:t>
            </a:r>
            <a:endParaRPr lang="zh-CN" altLang="en-US"/>
          </a:p>
          <a:p>
            <a:pPr algn="l"/>
            <a:r>
              <a:rPr lang="zh-CN" altLang="en-US"/>
              <a:t>miles = 1000.0 # 浮点型</a:t>
            </a:r>
            <a:endParaRPr lang="zh-CN" altLang="en-US"/>
          </a:p>
          <a:p>
            <a:pPr algn="l"/>
            <a:r>
              <a:rPr lang="zh-CN" altLang="en-US"/>
              <a:t>name = "John" # 字符串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print counter</a:t>
            </a:r>
            <a:endParaRPr lang="zh-CN" altLang="en-US"/>
          </a:p>
          <a:p>
            <a:pPr algn="l"/>
            <a:r>
              <a:rPr lang="zh-CN" altLang="en-US"/>
              <a:t>print miles</a:t>
            </a:r>
            <a:endParaRPr lang="zh-CN" altLang="en-US"/>
          </a:p>
          <a:p>
            <a:pPr algn="l"/>
            <a:r>
              <a:rPr lang="zh-CN" altLang="en-US"/>
              <a:t>print name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行和缩进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31381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r>
              <a:rPr lang="zh-CN" altLang="en-US"/>
              <a:t># -*- coding: UTF-8 -*-</a:t>
            </a:r>
            <a:endParaRPr lang="zh-CN" altLang="en-US"/>
          </a:p>
          <a:p>
            <a:pPr algn="l"/>
            <a:r>
              <a:rPr lang="zh-CN" altLang="en-US"/>
              <a:t># 文件名：test.py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if True: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print ("True")</a:t>
            </a:r>
            <a:endParaRPr lang="zh-CN" altLang="en-US"/>
          </a:p>
          <a:p>
            <a:pPr algn="l"/>
            <a:r>
              <a:rPr lang="zh-CN" altLang="en-US"/>
              <a:t>else: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# 没有严格缩进，在执行时会报错</a:t>
            </a:r>
            <a:endParaRPr lang="zh-CN" altLang="en-US"/>
          </a:p>
          <a:p>
            <a:pPr algn="l"/>
            <a:r>
              <a:rPr lang="zh-CN" altLang="en-US"/>
              <a:t>  print ("False")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行和缩进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31381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#!/usr/bin/python</a:t>
            </a:r>
            <a:endParaRPr lang="zh-CN" altLang="en-US"/>
          </a:p>
          <a:p>
            <a:pPr algn="l"/>
            <a:r>
              <a:rPr lang="zh-CN" altLang="en-US"/>
              <a:t># -*- coding: UTF-8 -*-</a:t>
            </a:r>
            <a:endParaRPr lang="zh-CN" altLang="en-US"/>
          </a:p>
          <a:p>
            <a:pPr algn="l"/>
            <a:r>
              <a:rPr lang="zh-CN" altLang="en-US"/>
              <a:t># 文件名：test.py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if True: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print ("True")</a:t>
            </a:r>
            <a:endParaRPr lang="zh-CN" altLang="en-US"/>
          </a:p>
          <a:p>
            <a:pPr algn="l"/>
            <a:r>
              <a:rPr lang="zh-CN" altLang="en-US"/>
              <a:t>else:</a:t>
            </a:r>
            <a:endParaRPr lang="zh-CN" altLang="en-US"/>
          </a:p>
          <a:p>
            <a:pPr algn="l"/>
            <a:r>
              <a:rPr lang="zh-CN" altLang="en-US"/>
              <a:t>    print ("Answer")</a:t>
            </a:r>
            <a:endParaRPr lang="zh-CN" altLang="en-US"/>
          </a:p>
          <a:p>
            <a:pPr algn="l"/>
            <a:r>
              <a:rPr lang="zh-CN" altLang="en-US"/>
              <a:t>    # 没有严格缩进，在执行时会报错</a:t>
            </a:r>
            <a:endParaRPr lang="zh-CN" altLang="en-US"/>
          </a:p>
          <a:p>
            <a:pPr algn="l"/>
            <a:r>
              <a:rPr lang="zh-CN" altLang="en-US"/>
              <a:t>  print ("False")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git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47898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打开</a:t>
            </a:r>
            <a:r>
              <a:rPr lang="en-US" altLang="zh-CN" sz="2800" dirty="0"/>
              <a:t>git bash</a:t>
            </a:r>
            <a:endParaRPr lang="en-US" altLang="zh-CN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打开网址：</a:t>
            </a:r>
            <a:r>
              <a:rPr lang="zh-CN" altLang="en-US" sz="2800" dirty="0">
                <a:solidFill>
                  <a:srgbClr val="FF0000"/>
                </a:solidFill>
              </a:rPr>
              <a:t>https://git-scm.com/downloads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https://github.com</a:t>
            </a:r>
            <a:r>
              <a:rPr lang="en-US" altLang="zh-CN" sz="2800" dirty="0"/>
              <a:t>/JerryBluesnow/JerryPythonLesson</a:t>
            </a:r>
            <a:endParaRPr lang="en-US" altLang="zh-CN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输入：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git </a:t>
            </a:r>
            <a:r>
              <a:rPr lang="en-US" altLang="zh-CN" sz="2800" dirty="0"/>
              <a:t>clone https://github.com/JerryBluesnow/JerryPythonLesson.git</a:t>
            </a:r>
            <a:endParaRPr lang="en-US" altLang="zh-CN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4. </a:t>
            </a:r>
            <a:br>
              <a:rPr lang="en-US" altLang="zh-CN" sz="2800" dirty="0"/>
            </a:br>
            <a:r>
              <a:rPr lang="en-US" altLang="zh-CN" sz="2800" dirty="0"/>
              <a:t>git pull --rebase</a:t>
            </a:r>
            <a:endParaRPr lang="en-US" altLang="zh-CN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编程世界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89338"/>
            <a:ext cx="9144000" cy="1655762"/>
          </a:xfrm>
        </p:spPr>
        <p:txBody>
          <a:bodyPr/>
          <a:lstStyle/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Lession-2: Python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基础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课程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编程世界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89338"/>
            <a:ext cx="9144000" cy="1655762"/>
          </a:xfrm>
        </p:spPr>
        <p:txBody>
          <a:bodyPr/>
          <a:lstStyle/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Lession-2: Python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基础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课程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</a:t>
            </a:r>
            <a:r>
              <a:rPr lang="zh-CN" alt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学习网站</a:t>
            </a:r>
            <a:endParaRPr lang="zh-CN" altLang="en-US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92562" y="3602038"/>
            <a:ext cx="7475438" cy="1655762"/>
          </a:xfrm>
        </p:spPr>
        <p:txBody>
          <a:bodyPr/>
          <a:lstStyle/>
          <a:p>
            <a:pPr marL="914400" lvl="1" indent="-457200" algn="l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中文网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_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派森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|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hlinkClick r:id="rId2"/>
              </a:rPr>
              <a:t>CNPython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Welcome to Python.org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u"/>
            </a:pPr>
            <a:r>
              <a:rPr lang="en-US" altLang="zh-CN" b="0" i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4"/>
              </a:rPr>
              <a:t>Python</a:t>
            </a:r>
            <a:r>
              <a:rPr lang="zh-CN" altLang="en-US" b="0" i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4"/>
              </a:rPr>
              <a:t> 基础教程 </a:t>
            </a:r>
            <a:r>
              <a:rPr lang="en-US" altLang="zh-CN" b="0" i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4"/>
              </a:rPr>
              <a:t>| </a:t>
            </a:r>
            <a:r>
              <a:rPr lang="zh-CN" altLang="en-US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4"/>
              </a:rPr>
              <a:t>菜鸟教程</a:t>
            </a:r>
            <a:endParaRPr lang="en-US" altLang="zh-CN" b="0" i="0" u="sng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u"/>
            </a:pPr>
            <a:r>
              <a:rPr lang="en-US" altLang="zh-CN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https://github.com/</a:t>
            </a:r>
            <a:endParaRPr lang="zh-CN" altLang="en-US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飞机大战</a:t>
            </a:r>
            <a:endParaRPr lang="zh-CN" altLang="en-US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linkClick r:id="rId2" action="ppaction://hlinkfile"/>
              </a:rPr>
              <a:t>D:\WorkSpace\PythonLession\python</a:t>
            </a:r>
            <a:r>
              <a:rPr lang="zh-C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linkClick r:id="rId2" action="ppaction://hlinkfile"/>
              </a:rPr>
              <a:t>飞机大战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dirty="0">
                <a:hlinkClick r:id="rId3"/>
              </a:rPr>
              <a:t>参考：飞机大战编程</a:t>
            </a:r>
            <a:r>
              <a:rPr lang="en-US" altLang="zh-CN" dirty="0">
                <a:hlinkClick r:id="rId3"/>
              </a:rPr>
              <a:t>python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Python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1560195"/>
            <a:ext cx="3435350" cy="51962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55" y="1560195"/>
            <a:ext cx="3444875" cy="51968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蚂蚁寻路算法</a:t>
            </a:r>
            <a:endParaRPr lang="zh-CN" altLang="en-US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linkClick r:id="rId2" action="ppaction://hlinkfile"/>
              </a:rPr>
              <a:t>AntColonyAlgorithm</a:t>
            </a:r>
            <a:endParaRPr lang="zh-CN" altLang="en-US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编程世界</a:t>
            </a:r>
            <a:endParaRPr lang="zh-CN" alt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我们的第一次课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Python</a:t>
            </a: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Python</a:t>
            </a: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Python</a:t>
            </a: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dirty="0"/>
              <a:t>安装</a:t>
            </a:r>
            <a:r>
              <a:rPr lang="en-US" altLang="zh-CN" dirty="0"/>
              <a:t>package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3683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pip install pygame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Freeform 8"/>
          <p:cNvSpPr/>
          <p:nvPr>
            <p:custDataLst>
              <p:tags r:id="rId1"/>
            </p:custDataLst>
          </p:nvPr>
        </p:nvSpPr>
        <p:spPr bwMode="auto">
          <a:xfrm>
            <a:off x="6110818" y="1590315"/>
            <a:ext cx="1350296" cy="1554114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5" name="Freeform 9"/>
          <p:cNvSpPr/>
          <p:nvPr>
            <p:custDataLst>
              <p:tags r:id="rId2"/>
            </p:custDataLst>
          </p:nvPr>
        </p:nvSpPr>
        <p:spPr bwMode="auto">
          <a:xfrm>
            <a:off x="4726660" y="1590315"/>
            <a:ext cx="1350296" cy="1554114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6" name="Freeform 10"/>
          <p:cNvSpPr/>
          <p:nvPr>
            <p:custDataLst>
              <p:tags r:id="rId3"/>
            </p:custDataLst>
          </p:nvPr>
        </p:nvSpPr>
        <p:spPr bwMode="auto">
          <a:xfrm>
            <a:off x="6110818" y="3987121"/>
            <a:ext cx="1350296" cy="1554114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7" name="Freeform 11"/>
          <p:cNvSpPr/>
          <p:nvPr>
            <p:custDataLst>
              <p:tags r:id="rId4"/>
            </p:custDataLst>
          </p:nvPr>
        </p:nvSpPr>
        <p:spPr bwMode="auto">
          <a:xfrm>
            <a:off x="4726660" y="3987121"/>
            <a:ext cx="1350296" cy="1554114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8" name="Freeform 12"/>
          <p:cNvSpPr/>
          <p:nvPr>
            <p:custDataLst>
              <p:tags r:id="rId5"/>
            </p:custDataLst>
          </p:nvPr>
        </p:nvSpPr>
        <p:spPr bwMode="auto">
          <a:xfrm>
            <a:off x="4034577" y="2788718"/>
            <a:ext cx="1348180" cy="1554114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69" name="Freeform 13"/>
          <p:cNvSpPr/>
          <p:nvPr>
            <p:custDataLst>
              <p:tags r:id="rId6"/>
            </p:custDataLst>
          </p:nvPr>
        </p:nvSpPr>
        <p:spPr bwMode="auto">
          <a:xfrm>
            <a:off x="6802897" y="2788718"/>
            <a:ext cx="1350296" cy="1554114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82" name="Freeform 26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171112" y="2132350"/>
            <a:ext cx="465619" cy="470045"/>
          </a:xfrm>
          <a:custGeom>
            <a:avLst/>
            <a:gdLst>
              <a:gd name="T0" fmla="*/ 52 w 105"/>
              <a:gd name="T1" fmla="*/ 0 h 106"/>
              <a:gd name="T2" fmla="*/ 89 w 105"/>
              <a:gd name="T3" fmla="*/ 16 h 106"/>
              <a:gd name="T4" fmla="*/ 90 w 105"/>
              <a:gd name="T5" fmla="*/ 16 h 106"/>
              <a:gd name="T6" fmla="*/ 105 w 105"/>
              <a:gd name="T7" fmla="*/ 53 h 106"/>
              <a:gd name="T8" fmla="*/ 89 w 105"/>
              <a:gd name="T9" fmla="*/ 90 h 106"/>
              <a:gd name="T10" fmla="*/ 89 w 105"/>
              <a:gd name="T11" fmla="*/ 90 h 106"/>
              <a:gd name="T12" fmla="*/ 52 w 105"/>
              <a:gd name="T13" fmla="*/ 106 h 106"/>
              <a:gd name="T14" fmla="*/ 15 w 105"/>
              <a:gd name="T15" fmla="*/ 90 h 106"/>
              <a:gd name="T16" fmla="*/ 0 w 105"/>
              <a:gd name="T17" fmla="*/ 53 h 106"/>
              <a:gd name="T18" fmla="*/ 15 w 105"/>
              <a:gd name="T19" fmla="*/ 16 h 106"/>
              <a:gd name="T20" fmla="*/ 15 w 105"/>
              <a:gd name="T21" fmla="*/ 16 h 106"/>
              <a:gd name="T22" fmla="*/ 15 w 105"/>
              <a:gd name="T23" fmla="*/ 16 h 106"/>
              <a:gd name="T24" fmla="*/ 52 w 105"/>
              <a:gd name="T25" fmla="*/ 0 h 106"/>
              <a:gd name="T26" fmla="*/ 75 w 105"/>
              <a:gd name="T27" fmla="*/ 49 h 106"/>
              <a:gd name="T28" fmla="*/ 75 w 105"/>
              <a:gd name="T29" fmla="*/ 49 h 106"/>
              <a:gd name="T30" fmla="*/ 56 w 105"/>
              <a:gd name="T31" fmla="*/ 49 h 106"/>
              <a:gd name="T32" fmla="*/ 56 w 105"/>
              <a:gd name="T33" fmla="*/ 17 h 106"/>
              <a:gd name="T34" fmla="*/ 52 w 105"/>
              <a:gd name="T35" fmla="*/ 13 h 106"/>
              <a:gd name="T36" fmla="*/ 48 w 105"/>
              <a:gd name="T37" fmla="*/ 17 h 106"/>
              <a:gd name="T38" fmla="*/ 48 w 105"/>
              <a:gd name="T39" fmla="*/ 53 h 106"/>
              <a:gd name="T40" fmla="*/ 48 w 105"/>
              <a:gd name="T41" fmla="*/ 53 h 106"/>
              <a:gd name="T42" fmla="*/ 52 w 105"/>
              <a:gd name="T43" fmla="*/ 57 h 106"/>
              <a:gd name="T44" fmla="*/ 75 w 105"/>
              <a:gd name="T45" fmla="*/ 57 h 106"/>
              <a:gd name="T46" fmla="*/ 79 w 105"/>
              <a:gd name="T47" fmla="*/ 53 h 106"/>
              <a:gd name="T48" fmla="*/ 75 w 105"/>
              <a:gd name="T49" fmla="*/ 49 h 106"/>
              <a:gd name="T50" fmla="*/ 84 w 105"/>
              <a:gd name="T51" fmla="*/ 22 h 106"/>
              <a:gd name="T52" fmla="*/ 84 w 105"/>
              <a:gd name="T53" fmla="*/ 22 h 106"/>
              <a:gd name="T54" fmla="*/ 52 w 105"/>
              <a:gd name="T55" fmla="*/ 8 h 106"/>
              <a:gd name="T56" fmla="*/ 21 w 105"/>
              <a:gd name="T57" fmla="*/ 21 h 106"/>
              <a:gd name="T58" fmla="*/ 21 w 105"/>
              <a:gd name="T59" fmla="*/ 22 h 106"/>
              <a:gd name="T60" fmla="*/ 8 w 105"/>
              <a:gd name="T61" fmla="*/ 53 h 106"/>
              <a:gd name="T62" fmla="*/ 21 w 105"/>
              <a:gd name="T63" fmla="*/ 84 h 106"/>
              <a:gd name="T64" fmla="*/ 52 w 105"/>
              <a:gd name="T65" fmla="*/ 98 h 106"/>
              <a:gd name="T66" fmla="*/ 83 w 105"/>
              <a:gd name="T67" fmla="*/ 85 h 106"/>
              <a:gd name="T68" fmla="*/ 84 w 105"/>
              <a:gd name="T69" fmla="*/ 84 h 106"/>
              <a:gd name="T70" fmla="*/ 97 w 105"/>
              <a:gd name="T71" fmla="*/ 53 h 106"/>
              <a:gd name="T72" fmla="*/ 84 w 105"/>
              <a:gd name="T73" fmla="*/ 22 h 106"/>
              <a:gd name="T74" fmla="*/ 84 w 105"/>
              <a:gd name="T75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06">
                <a:moveTo>
                  <a:pt x="52" y="0"/>
                </a:moveTo>
                <a:cubicBezTo>
                  <a:pt x="67" y="0"/>
                  <a:pt x="80" y="6"/>
                  <a:pt x="89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9" y="26"/>
                  <a:pt x="105" y="39"/>
                  <a:pt x="105" y="53"/>
                </a:cubicBezTo>
                <a:cubicBezTo>
                  <a:pt x="105" y="68"/>
                  <a:pt x="99" y="81"/>
                  <a:pt x="89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0" y="100"/>
                  <a:pt x="67" y="106"/>
                  <a:pt x="52" y="106"/>
                </a:cubicBezTo>
                <a:cubicBezTo>
                  <a:pt x="38" y="106"/>
                  <a:pt x="24" y="100"/>
                  <a:pt x="15" y="90"/>
                </a:cubicBezTo>
                <a:cubicBezTo>
                  <a:pt x="5" y="81"/>
                  <a:pt x="0" y="68"/>
                  <a:pt x="0" y="53"/>
                </a:cubicBezTo>
                <a:cubicBezTo>
                  <a:pt x="0" y="39"/>
                  <a:pt x="5" y="25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24" y="6"/>
                  <a:pt x="38" y="0"/>
                  <a:pt x="52" y="0"/>
                </a:cubicBezTo>
                <a:close/>
                <a:moveTo>
                  <a:pt x="75" y="49"/>
                </a:moveTo>
                <a:cubicBezTo>
                  <a:pt x="75" y="49"/>
                  <a:pt x="75" y="49"/>
                  <a:pt x="75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4" y="13"/>
                  <a:pt x="52" y="13"/>
                </a:cubicBezTo>
                <a:cubicBezTo>
                  <a:pt x="50" y="13"/>
                  <a:pt x="48" y="15"/>
                  <a:pt x="48" y="17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5"/>
                  <a:pt x="50" y="57"/>
                  <a:pt x="52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5"/>
                  <a:pt x="79" y="53"/>
                </a:cubicBezTo>
                <a:cubicBezTo>
                  <a:pt x="79" y="51"/>
                  <a:pt x="77" y="49"/>
                  <a:pt x="75" y="49"/>
                </a:cubicBezTo>
                <a:close/>
                <a:moveTo>
                  <a:pt x="84" y="22"/>
                </a:moveTo>
                <a:cubicBezTo>
                  <a:pt x="84" y="22"/>
                  <a:pt x="84" y="22"/>
                  <a:pt x="84" y="22"/>
                </a:cubicBezTo>
                <a:cubicBezTo>
                  <a:pt x="76" y="13"/>
                  <a:pt x="64" y="8"/>
                  <a:pt x="52" y="8"/>
                </a:cubicBezTo>
                <a:cubicBezTo>
                  <a:pt x="40" y="8"/>
                  <a:pt x="29" y="13"/>
                  <a:pt x="21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13" y="30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3"/>
                  <a:pt x="40" y="98"/>
                  <a:pt x="52" y="98"/>
                </a:cubicBezTo>
                <a:cubicBezTo>
                  <a:pt x="64" y="98"/>
                  <a:pt x="75" y="93"/>
                  <a:pt x="83" y="85"/>
                </a:cubicBezTo>
                <a:cubicBezTo>
                  <a:pt x="84" y="84"/>
                  <a:pt x="84" y="84"/>
                  <a:pt x="84" y="84"/>
                </a:cubicBezTo>
                <a:cubicBezTo>
                  <a:pt x="92" y="76"/>
                  <a:pt x="97" y="65"/>
                  <a:pt x="97" y="53"/>
                </a:cubicBezTo>
                <a:cubicBezTo>
                  <a:pt x="97" y="41"/>
                  <a:pt x="92" y="30"/>
                  <a:pt x="84" y="22"/>
                </a:cubicBezTo>
                <a:cubicBezTo>
                  <a:pt x="84" y="22"/>
                  <a:pt x="84" y="22"/>
                  <a:pt x="84" y="22"/>
                </a:cubicBezTo>
                <a:close/>
              </a:path>
            </a:pathLst>
          </a:cu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3" name="Freeform 2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4527713" y="3330752"/>
            <a:ext cx="368262" cy="470045"/>
          </a:xfrm>
          <a:custGeom>
            <a:avLst/>
            <a:gdLst>
              <a:gd name="T0" fmla="*/ 59 w 83"/>
              <a:gd name="T1" fmla="*/ 70 h 106"/>
              <a:gd name="T2" fmla="*/ 59 w 83"/>
              <a:gd name="T3" fmla="*/ 70 h 106"/>
              <a:gd name="T4" fmla="*/ 75 w 83"/>
              <a:gd name="T5" fmla="*/ 42 h 106"/>
              <a:gd name="T6" fmla="*/ 41 w 83"/>
              <a:gd name="T7" fmla="*/ 8 h 106"/>
              <a:gd name="T8" fmla="*/ 8 w 83"/>
              <a:gd name="T9" fmla="*/ 42 h 106"/>
              <a:gd name="T10" fmla="*/ 24 w 83"/>
              <a:gd name="T11" fmla="*/ 70 h 106"/>
              <a:gd name="T12" fmla="*/ 24 w 83"/>
              <a:gd name="T13" fmla="*/ 70 h 106"/>
              <a:gd name="T14" fmla="*/ 41 w 83"/>
              <a:gd name="T15" fmla="*/ 75 h 106"/>
              <a:gd name="T16" fmla="*/ 43 w 83"/>
              <a:gd name="T17" fmla="*/ 46 h 106"/>
              <a:gd name="T18" fmla="*/ 40 w 83"/>
              <a:gd name="T19" fmla="*/ 46 h 106"/>
              <a:gd name="T20" fmla="*/ 30 w 83"/>
              <a:gd name="T21" fmla="*/ 42 h 106"/>
              <a:gd name="T22" fmla="*/ 20 w 83"/>
              <a:gd name="T23" fmla="*/ 46 h 106"/>
              <a:gd name="T24" fmla="*/ 17 w 83"/>
              <a:gd name="T25" fmla="*/ 42 h 106"/>
              <a:gd name="T26" fmla="*/ 30 w 83"/>
              <a:gd name="T27" fmla="*/ 37 h 106"/>
              <a:gd name="T28" fmla="*/ 41 w 83"/>
              <a:gd name="T29" fmla="*/ 41 h 106"/>
              <a:gd name="T30" fmla="*/ 52 w 83"/>
              <a:gd name="T31" fmla="*/ 37 h 106"/>
              <a:gd name="T32" fmla="*/ 65 w 83"/>
              <a:gd name="T33" fmla="*/ 42 h 106"/>
              <a:gd name="T34" fmla="*/ 62 w 83"/>
              <a:gd name="T35" fmla="*/ 46 h 106"/>
              <a:gd name="T36" fmla="*/ 52 w 83"/>
              <a:gd name="T37" fmla="*/ 42 h 106"/>
              <a:gd name="T38" fmla="*/ 43 w 83"/>
              <a:gd name="T39" fmla="*/ 46 h 106"/>
              <a:gd name="T40" fmla="*/ 65 w 83"/>
              <a:gd name="T41" fmla="*/ 76 h 106"/>
              <a:gd name="T42" fmla="*/ 61 w 83"/>
              <a:gd name="T43" fmla="*/ 97 h 106"/>
              <a:gd name="T44" fmla="*/ 53 w 83"/>
              <a:gd name="T45" fmla="*/ 97 h 106"/>
              <a:gd name="T46" fmla="*/ 41 w 83"/>
              <a:gd name="T47" fmla="*/ 106 h 106"/>
              <a:gd name="T48" fmla="*/ 29 w 83"/>
              <a:gd name="T49" fmla="*/ 97 h 106"/>
              <a:gd name="T50" fmla="*/ 18 w 83"/>
              <a:gd name="T51" fmla="*/ 93 h 106"/>
              <a:gd name="T52" fmla="*/ 18 w 83"/>
              <a:gd name="T53" fmla="*/ 76 h 106"/>
              <a:gd name="T54" fmla="*/ 0 w 83"/>
              <a:gd name="T55" fmla="*/ 42 h 106"/>
              <a:gd name="T56" fmla="*/ 41 w 83"/>
              <a:gd name="T57" fmla="*/ 0 h 106"/>
              <a:gd name="T58" fmla="*/ 83 w 83"/>
              <a:gd name="T59" fmla="*/ 42 h 106"/>
              <a:gd name="T60" fmla="*/ 65 w 83"/>
              <a:gd name="T61" fmla="*/ 76 h 106"/>
              <a:gd name="T62" fmla="*/ 26 w 83"/>
              <a:gd name="T63" fmla="*/ 80 h 106"/>
              <a:gd name="T64" fmla="*/ 32 w 83"/>
              <a:gd name="T65" fmla="*/ 89 h 106"/>
              <a:gd name="T66" fmla="*/ 37 w 83"/>
              <a:gd name="T67" fmla="*/ 93 h 106"/>
              <a:gd name="T68" fmla="*/ 38 w 83"/>
              <a:gd name="T69" fmla="*/ 96 h 106"/>
              <a:gd name="T70" fmla="*/ 41 w 83"/>
              <a:gd name="T71" fmla="*/ 98 h 106"/>
              <a:gd name="T72" fmla="*/ 45 w 83"/>
              <a:gd name="T73" fmla="*/ 96 h 106"/>
              <a:gd name="T74" fmla="*/ 46 w 83"/>
              <a:gd name="T75" fmla="*/ 93 h 106"/>
              <a:gd name="T76" fmla="*/ 57 w 83"/>
              <a:gd name="T77" fmla="*/ 89 h 106"/>
              <a:gd name="T78" fmla="*/ 41 w 83"/>
              <a:gd name="T79" fmla="*/ 8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" h="106">
                <a:moveTo>
                  <a:pt x="59" y="70"/>
                </a:move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61" y="69"/>
                  <a:pt x="63" y="67"/>
                  <a:pt x="65" y="66"/>
                </a:cubicBezTo>
                <a:cubicBezTo>
                  <a:pt x="71" y="59"/>
                  <a:pt x="75" y="51"/>
                  <a:pt x="75" y="42"/>
                </a:cubicBezTo>
                <a:cubicBezTo>
                  <a:pt x="75" y="33"/>
                  <a:pt x="71" y="24"/>
                  <a:pt x="65" y="18"/>
                </a:cubicBezTo>
                <a:cubicBezTo>
                  <a:pt x="59" y="12"/>
                  <a:pt x="50" y="8"/>
                  <a:pt x="41" y="8"/>
                </a:cubicBezTo>
                <a:cubicBezTo>
                  <a:pt x="32" y="8"/>
                  <a:pt x="24" y="12"/>
                  <a:pt x="18" y="18"/>
                </a:cubicBezTo>
                <a:cubicBezTo>
                  <a:pt x="12" y="24"/>
                  <a:pt x="8" y="33"/>
                  <a:pt x="8" y="42"/>
                </a:cubicBezTo>
                <a:cubicBezTo>
                  <a:pt x="8" y="51"/>
                  <a:pt x="12" y="59"/>
                  <a:pt x="18" y="66"/>
                </a:cubicBezTo>
                <a:cubicBezTo>
                  <a:pt x="19" y="67"/>
                  <a:pt x="22" y="69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9" y="73"/>
                  <a:pt x="35" y="75"/>
                  <a:pt x="41" y="75"/>
                </a:cubicBezTo>
                <a:cubicBezTo>
                  <a:pt x="48" y="75"/>
                  <a:pt x="53" y="73"/>
                  <a:pt x="59" y="70"/>
                </a:cubicBezTo>
                <a:close/>
                <a:moveTo>
                  <a:pt x="43" y="46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7"/>
                  <a:pt x="40" y="47"/>
                  <a:pt x="40" y="46"/>
                </a:cubicBezTo>
                <a:cubicBezTo>
                  <a:pt x="38" y="45"/>
                  <a:pt x="37" y="44"/>
                  <a:pt x="35" y="43"/>
                </a:cubicBezTo>
                <a:cubicBezTo>
                  <a:pt x="34" y="42"/>
                  <a:pt x="32" y="42"/>
                  <a:pt x="30" y="42"/>
                </a:cubicBezTo>
                <a:cubicBezTo>
                  <a:pt x="28" y="42"/>
                  <a:pt x="26" y="42"/>
                  <a:pt x="25" y="43"/>
                </a:cubicBezTo>
                <a:cubicBezTo>
                  <a:pt x="23" y="44"/>
                  <a:pt x="22" y="45"/>
                  <a:pt x="20" y="46"/>
                </a:cubicBezTo>
                <a:cubicBezTo>
                  <a:pt x="19" y="47"/>
                  <a:pt x="18" y="47"/>
                  <a:pt x="17" y="46"/>
                </a:cubicBezTo>
                <a:cubicBezTo>
                  <a:pt x="16" y="45"/>
                  <a:pt x="16" y="43"/>
                  <a:pt x="17" y="42"/>
                </a:cubicBezTo>
                <a:cubicBezTo>
                  <a:pt x="19" y="41"/>
                  <a:pt x="21" y="39"/>
                  <a:pt x="23" y="39"/>
                </a:cubicBezTo>
                <a:cubicBezTo>
                  <a:pt x="25" y="38"/>
                  <a:pt x="28" y="37"/>
                  <a:pt x="30" y="37"/>
                </a:cubicBezTo>
                <a:cubicBezTo>
                  <a:pt x="32" y="37"/>
                  <a:pt x="35" y="38"/>
                  <a:pt x="37" y="39"/>
                </a:cubicBezTo>
                <a:cubicBezTo>
                  <a:pt x="39" y="39"/>
                  <a:pt x="40" y="40"/>
                  <a:pt x="41" y="41"/>
                </a:cubicBezTo>
                <a:cubicBezTo>
                  <a:pt x="43" y="40"/>
                  <a:pt x="44" y="39"/>
                  <a:pt x="45" y="39"/>
                </a:cubicBezTo>
                <a:cubicBezTo>
                  <a:pt x="48" y="38"/>
                  <a:pt x="50" y="37"/>
                  <a:pt x="52" y="37"/>
                </a:cubicBezTo>
                <a:cubicBezTo>
                  <a:pt x="55" y="37"/>
                  <a:pt x="57" y="38"/>
                  <a:pt x="59" y="39"/>
                </a:cubicBezTo>
                <a:cubicBezTo>
                  <a:pt x="62" y="39"/>
                  <a:pt x="64" y="41"/>
                  <a:pt x="65" y="42"/>
                </a:cubicBezTo>
                <a:cubicBezTo>
                  <a:pt x="66" y="43"/>
                  <a:pt x="66" y="45"/>
                  <a:pt x="65" y="46"/>
                </a:cubicBezTo>
                <a:cubicBezTo>
                  <a:pt x="65" y="47"/>
                  <a:pt x="63" y="47"/>
                  <a:pt x="62" y="46"/>
                </a:cubicBezTo>
                <a:cubicBezTo>
                  <a:pt x="61" y="45"/>
                  <a:pt x="59" y="44"/>
                  <a:pt x="58" y="43"/>
                </a:cubicBezTo>
                <a:cubicBezTo>
                  <a:pt x="56" y="42"/>
                  <a:pt x="54" y="42"/>
                  <a:pt x="52" y="42"/>
                </a:cubicBezTo>
                <a:cubicBezTo>
                  <a:pt x="51" y="42"/>
                  <a:pt x="49" y="42"/>
                  <a:pt x="47" y="43"/>
                </a:cubicBezTo>
                <a:cubicBezTo>
                  <a:pt x="46" y="44"/>
                  <a:pt x="44" y="45"/>
                  <a:pt x="43" y="46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5" y="76"/>
                </a:cubicBezTo>
                <a:cubicBezTo>
                  <a:pt x="65" y="93"/>
                  <a:pt x="65" y="93"/>
                  <a:pt x="65" y="93"/>
                </a:cubicBezTo>
                <a:cubicBezTo>
                  <a:pt x="65" y="95"/>
                  <a:pt x="63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99"/>
                  <a:pt x="52" y="100"/>
                  <a:pt x="50" y="102"/>
                </a:cubicBezTo>
                <a:cubicBezTo>
                  <a:pt x="48" y="104"/>
                  <a:pt x="45" y="106"/>
                  <a:pt x="41" y="106"/>
                </a:cubicBezTo>
                <a:cubicBezTo>
                  <a:pt x="38" y="106"/>
                  <a:pt x="35" y="104"/>
                  <a:pt x="32" y="102"/>
                </a:cubicBezTo>
                <a:cubicBezTo>
                  <a:pt x="31" y="100"/>
                  <a:pt x="30" y="99"/>
                  <a:pt x="29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97"/>
                  <a:pt x="18" y="95"/>
                  <a:pt x="18" y="93"/>
                </a:cubicBezTo>
                <a:cubicBezTo>
                  <a:pt x="18" y="93"/>
                  <a:pt x="18" y="93"/>
                  <a:pt x="18" y="93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5"/>
                  <a:pt x="14" y="73"/>
                  <a:pt x="12" y="71"/>
                </a:cubicBezTo>
                <a:cubicBezTo>
                  <a:pt x="4" y="64"/>
                  <a:pt x="0" y="53"/>
                  <a:pt x="0" y="42"/>
                </a:cubicBezTo>
                <a:cubicBezTo>
                  <a:pt x="0" y="30"/>
                  <a:pt x="4" y="20"/>
                  <a:pt x="12" y="13"/>
                </a:cubicBezTo>
                <a:cubicBezTo>
                  <a:pt x="19" y="5"/>
                  <a:pt x="30" y="0"/>
                  <a:pt x="41" y="0"/>
                </a:cubicBezTo>
                <a:cubicBezTo>
                  <a:pt x="53" y="0"/>
                  <a:pt x="63" y="5"/>
                  <a:pt x="71" y="13"/>
                </a:cubicBezTo>
                <a:cubicBezTo>
                  <a:pt x="78" y="20"/>
                  <a:pt x="83" y="30"/>
                  <a:pt x="83" y="42"/>
                </a:cubicBezTo>
                <a:cubicBezTo>
                  <a:pt x="83" y="53"/>
                  <a:pt x="78" y="64"/>
                  <a:pt x="71" y="71"/>
                </a:cubicBezTo>
                <a:cubicBezTo>
                  <a:pt x="69" y="73"/>
                  <a:pt x="67" y="75"/>
                  <a:pt x="65" y="76"/>
                </a:cubicBezTo>
                <a:close/>
                <a:moveTo>
                  <a:pt x="26" y="80"/>
                </a:moveTo>
                <a:cubicBezTo>
                  <a:pt x="26" y="80"/>
                  <a:pt x="26" y="80"/>
                  <a:pt x="26" y="80"/>
                </a:cubicBezTo>
                <a:cubicBezTo>
                  <a:pt x="26" y="89"/>
                  <a:pt x="26" y="89"/>
                  <a:pt x="26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5" y="89"/>
                  <a:pt x="37" y="90"/>
                  <a:pt x="37" y="93"/>
                </a:cubicBezTo>
                <a:cubicBezTo>
                  <a:pt x="37" y="93"/>
                  <a:pt x="37" y="93"/>
                  <a:pt x="37" y="93"/>
                </a:cubicBezTo>
                <a:cubicBezTo>
                  <a:pt x="37" y="94"/>
                  <a:pt x="37" y="95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7"/>
                  <a:pt x="40" y="98"/>
                  <a:pt x="41" y="98"/>
                </a:cubicBezTo>
                <a:cubicBezTo>
                  <a:pt x="43" y="98"/>
                  <a:pt x="44" y="97"/>
                  <a:pt x="45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5" y="95"/>
                  <a:pt x="46" y="94"/>
                  <a:pt x="46" y="93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90"/>
                  <a:pt x="48" y="89"/>
                  <a:pt x="50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57" y="80"/>
                  <a:pt x="57" y="80"/>
                  <a:pt x="57" y="80"/>
                </a:cubicBezTo>
                <a:cubicBezTo>
                  <a:pt x="52" y="82"/>
                  <a:pt x="47" y="83"/>
                  <a:pt x="41" y="83"/>
                </a:cubicBezTo>
                <a:cubicBezTo>
                  <a:pt x="36" y="83"/>
                  <a:pt x="31" y="82"/>
                  <a:pt x="26" y="80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4" name="Freeform 28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7266398" y="3339221"/>
            <a:ext cx="421173" cy="453107"/>
          </a:xfrm>
          <a:custGeom>
            <a:avLst/>
            <a:gdLst>
              <a:gd name="T0" fmla="*/ 4 w 95"/>
              <a:gd name="T1" fmla="*/ 12 h 102"/>
              <a:gd name="T2" fmla="*/ 4 w 95"/>
              <a:gd name="T3" fmla="*/ 12 h 102"/>
              <a:gd name="T4" fmla="*/ 43 w 95"/>
              <a:gd name="T5" fmla="*/ 12 h 102"/>
              <a:gd name="T6" fmla="*/ 45 w 95"/>
              <a:gd name="T7" fmla="*/ 2 h 102"/>
              <a:gd name="T8" fmla="*/ 46 w 95"/>
              <a:gd name="T9" fmla="*/ 1 h 102"/>
              <a:gd name="T10" fmla="*/ 47 w 95"/>
              <a:gd name="T11" fmla="*/ 0 h 102"/>
              <a:gd name="T12" fmla="*/ 48 w 95"/>
              <a:gd name="T13" fmla="*/ 0 h 102"/>
              <a:gd name="T14" fmla="*/ 49 w 95"/>
              <a:gd name="T15" fmla="*/ 0 h 102"/>
              <a:gd name="T16" fmla="*/ 50 w 95"/>
              <a:gd name="T17" fmla="*/ 1 h 102"/>
              <a:gd name="T18" fmla="*/ 50 w 95"/>
              <a:gd name="T19" fmla="*/ 2 h 102"/>
              <a:gd name="T20" fmla="*/ 53 w 95"/>
              <a:gd name="T21" fmla="*/ 12 h 102"/>
              <a:gd name="T22" fmla="*/ 91 w 95"/>
              <a:gd name="T23" fmla="*/ 12 h 102"/>
              <a:gd name="T24" fmla="*/ 95 w 95"/>
              <a:gd name="T25" fmla="*/ 16 h 102"/>
              <a:gd name="T26" fmla="*/ 95 w 95"/>
              <a:gd name="T27" fmla="*/ 16 h 102"/>
              <a:gd name="T28" fmla="*/ 95 w 95"/>
              <a:gd name="T29" fmla="*/ 71 h 102"/>
              <a:gd name="T30" fmla="*/ 91 w 95"/>
              <a:gd name="T31" fmla="*/ 75 h 102"/>
              <a:gd name="T32" fmla="*/ 91 w 95"/>
              <a:gd name="T33" fmla="*/ 75 h 102"/>
              <a:gd name="T34" fmla="*/ 70 w 95"/>
              <a:gd name="T35" fmla="*/ 75 h 102"/>
              <a:gd name="T36" fmla="*/ 76 w 95"/>
              <a:gd name="T37" fmla="*/ 99 h 102"/>
              <a:gd name="T38" fmla="*/ 74 w 95"/>
              <a:gd name="T39" fmla="*/ 102 h 102"/>
              <a:gd name="T40" fmla="*/ 71 w 95"/>
              <a:gd name="T41" fmla="*/ 100 h 102"/>
              <a:gd name="T42" fmla="*/ 65 w 95"/>
              <a:gd name="T43" fmla="*/ 75 h 102"/>
              <a:gd name="T44" fmla="*/ 50 w 95"/>
              <a:gd name="T45" fmla="*/ 75 h 102"/>
              <a:gd name="T46" fmla="*/ 50 w 95"/>
              <a:gd name="T47" fmla="*/ 89 h 102"/>
              <a:gd name="T48" fmla="*/ 48 w 95"/>
              <a:gd name="T49" fmla="*/ 92 h 102"/>
              <a:gd name="T50" fmla="*/ 45 w 95"/>
              <a:gd name="T51" fmla="*/ 89 h 102"/>
              <a:gd name="T52" fmla="*/ 45 w 95"/>
              <a:gd name="T53" fmla="*/ 75 h 102"/>
              <a:gd name="T54" fmla="*/ 31 w 95"/>
              <a:gd name="T55" fmla="*/ 75 h 102"/>
              <a:gd name="T56" fmla="*/ 24 w 95"/>
              <a:gd name="T57" fmla="*/ 100 h 102"/>
              <a:gd name="T58" fmla="*/ 21 w 95"/>
              <a:gd name="T59" fmla="*/ 102 h 102"/>
              <a:gd name="T60" fmla="*/ 19 w 95"/>
              <a:gd name="T61" fmla="*/ 99 h 102"/>
              <a:gd name="T62" fmla="*/ 26 w 95"/>
              <a:gd name="T63" fmla="*/ 75 h 102"/>
              <a:gd name="T64" fmla="*/ 4 w 95"/>
              <a:gd name="T65" fmla="*/ 75 h 102"/>
              <a:gd name="T66" fmla="*/ 0 w 95"/>
              <a:gd name="T67" fmla="*/ 71 h 102"/>
              <a:gd name="T68" fmla="*/ 0 w 95"/>
              <a:gd name="T69" fmla="*/ 71 h 102"/>
              <a:gd name="T70" fmla="*/ 0 w 95"/>
              <a:gd name="T71" fmla="*/ 16 h 102"/>
              <a:gd name="T72" fmla="*/ 4 w 95"/>
              <a:gd name="T73" fmla="*/ 12 h 102"/>
              <a:gd name="T74" fmla="*/ 25 w 95"/>
              <a:gd name="T75" fmla="*/ 64 h 102"/>
              <a:gd name="T76" fmla="*/ 25 w 95"/>
              <a:gd name="T77" fmla="*/ 64 h 102"/>
              <a:gd name="T78" fmla="*/ 71 w 95"/>
              <a:gd name="T79" fmla="*/ 64 h 102"/>
              <a:gd name="T80" fmla="*/ 73 w 95"/>
              <a:gd name="T81" fmla="*/ 61 h 102"/>
              <a:gd name="T82" fmla="*/ 71 w 95"/>
              <a:gd name="T83" fmla="*/ 59 h 102"/>
              <a:gd name="T84" fmla="*/ 25 w 95"/>
              <a:gd name="T85" fmla="*/ 59 h 102"/>
              <a:gd name="T86" fmla="*/ 22 w 95"/>
              <a:gd name="T87" fmla="*/ 61 h 102"/>
              <a:gd name="T88" fmla="*/ 25 w 95"/>
              <a:gd name="T89" fmla="*/ 64 h 102"/>
              <a:gd name="T90" fmla="*/ 87 w 95"/>
              <a:gd name="T91" fmla="*/ 20 h 102"/>
              <a:gd name="T92" fmla="*/ 87 w 95"/>
              <a:gd name="T93" fmla="*/ 20 h 102"/>
              <a:gd name="T94" fmla="*/ 8 w 95"/>
              <a:gd name="T95" fmla="*/ 20 h 102"/>
              <a:gd name="T96" fmla="*/ 8 w 95"/>
              <a:gd name="T97" fmla="*/ 67 h 102"/>
              <a:gd name="T98" fmla="*/ 87 w 95"/>
              <a:gd name="T99" fmla="*/ 67 h 102"/>
              <a:gd name="T100" fmla="*/ 87 w 95"/>
              <a:gd name="T101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5" h="102">
                <a:moveTo>
                  <a:pt x="4" y="12"/>
                </a:moveTo>
                <a:cubicBezTo>
                  <a:pt x="4" y="12"/>
                  <a:pt x="4" y="12"/>
                  <a:pt x="4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6" y="1"/>
                </a:cubicBezTo>
                <a:cubicBezTo>
                  <a:pt x="46" y="1"/>
                  <a:pt x="46" y="1"/>
                  <a:pt x="47" y="0"/>
                </a:cubicBezTo>
                <a:cubicBezTo>
                  <a:pt x="47" y="0"/>
                  <a:pt x="47" y="0"/>
                  <a:pt x="48" y="0"/>
                </a:cubicBezTo>
                <a:cubicBezTo>
                  <a:pt x="48" y="0"/>
                  <a:pt x="48" y="0"/>
                  <a:pt x="49" y="0"/>
                </a:cubicBezTo>
                <a:cubicBezTo>
                  <a:pt x="49" y="1"/>
                  <a:pt x="50" y="1"/>
                  <a:pt x="50" y="1"/>
                </a:cubicBezTo>
                <a:cubicBezTo>
                  <a:pt x="50" y="2"/>
                  <a:pt x="50" y="2"/>
                  <a:pt x="50" y="2"/>
                </a:cubicBezTo>
                <a:cubicBezTo>
                  <a:pt x="53" y="12"/>
                  <a:pt x="53" y="12"/>
                  <a:pt x="53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3" y="12"/>
                  <a:pt x="95" y="13"/>
                  <a:pt x="95" y="16"/>
                </a:cubicBezTo>
                <a:cubicBezTo>
                  <a:pt x="95" y="16"/>
                  <a:pt x="95" y="16"/>
                  <a:pt x="95" y="16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3" y="75"/>
                  <a:pt x="91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100"/>
                  <a:pt x="76" y="102"/>
                  <a:pt x="74" y="102"/>
                </a:cubicBezTo>
                <a:cubicBezTo>
                  <a:pt x="73" y="102"/>
                  <a:pt x="72" y="102"/>
                  <a:pt x="71" y="100"/>
                </a:cubicBezTo>
                <a:cubicBezTo>
                  <a:pt x="65" y="75"/>
                  <a:pt x="65" y="75"/>
                  <a:pt x="65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91"/>
                  <a:pt x="49" y="92"/>
                  <a:pt x="48" y="92"/>
                </a:cubicBezTo>
                <a:cubicBezTo>
                  <a:pt x="46" y="92"/>
                  <a:pt x="45" y="91"/>
                  <a:pt x="45" y="89"/>
                </a:cubicBezTo>
                <a:cubicBezTo>
                  <a:pt x="45" y="75"/>
                  <a:pt x="45" y="75"/>
                  <a:pt x="45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2"/>
                  <a:pt x="22" y="102"/>
                  <a:pt x="21" y="102"/>
                </a:cubicBezTo>
                <a:cubicBezTo>
                  <a:pt x="20" y="102"/>
                  <a:pt x="19" y="100"/>
                  <a:pt x="19" y="99"/>
                </a:cubicBezTo>
                <a:cubicBezTo>
                  <a:pt x="26" y="75"/>
                  <a:pt x="26" y="75"/>
                  <a:pt x="26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2" y="75"/>
                  <a:pt x="0" y="73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2"/>
                  <a:pt x="4" y="12"/>
                </a:cubicBezTo>
                <a:close/>
                <a:moveTo>
                  <a:pt x="25" y="64"/>
                </a:moveTo>
                <a:cubicBezTo>
                  <a:pt x="25" y="64"/>
                  <a:pt x="25" y="64"/>
                  <a:pt x="25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2" y="64"/>
                  <a:pt x="73" y="63"/>
                  <a:pt x="73" y="61"/>
                </a:cubicBezTo>
                <a:cubicBezTo>
                  <a:pt x="73" y="60"/>
                  <a:pt x="72" y="59"/>
                  <a:pt x="71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3" y="59"/>
                  <a:pt x="22" y="60"/>
                  <a:pt x="22" y="61"/>
                </a:cubicBezTo>
                <a:cubicBezTo>
                  <a:pt x="22" y="63"/>
                  <a:pt x="23" y="64"/>
                  <a:pt x="25" y="64"/>
                </a:cubicBezTo>
                <a:close/>
                <a:moveTo>
                  <a:pt x="87" y="20"/>
                </a:moveTo>
                <a:cubicBezTo>
                  <a:pt x="87" y="20"/>
                  <a:pt x="87" y="20"/>
                  <a:pt x="87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7"/>
                  <a:pt x="8" y="67"/>
                  <a:pt x="8" y="67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20"/>
                  <a:pt x="87" y="20"/>
                  <a:pt x="87" y="20"/>
                </a:cubicBezTo>
                <a:close/>
              </a:path>
            </a:pathLst>
          </a:cu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5" name="Freeform 29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6612415" y="2140819"/>
            <a:ext cx="383078" cy="453107"/>
          </a:xfrm>
          <a:custGeom>
            <a:avLst/>
            <a:gdLst>
              <a:gd name="T0" fmla="*/ 76 w 86"/>
              <a:gd name="T1" fmla="*/ 1 h 102"/>
              <a:gd name="T2" fmla="*/ 74 w 86"/>
              <a:gd name="T3" fmla="*/ 7 h 102"/>
              <a:gd name="T4" fmla="*/ 86 w 86"/>
              <a:gd name="T5" fmla="*/ 39 h 102"/>
              <a:gd name="T6" fmla="*/ 72 w 86"/>
              <a:gd name="T7" fmla="*/ 72 h 102"/>
              <a:gd name="T8" fmla="*/ 56 w 86"/>
              <a:gd name="T9" fmla="*/ 83 h 102"/>
              <a:gd name="T10" fmla="*/ 42 w 86"/>
              <a:gd name="T11" fmla="*/ 87 h 102"/>
              <a:gd name="T12" fmla="*/ 58 w 86"/>
              <a:gd name="T13" fmla="*/ 94 h 102"/>
              <a:gd name="T14" fmla="*/ 58 w 86"/>
              <a:gd name="T15" fmla="*/ 102 h 102"/>
              <a:gd name="T16" fmla="*/ 38 w 86"/>
              <a:gd name="T17" fmla="*/ 102 h 102"/>
              <a:gd name="T18" fmla="*/ 19 w 86"/>
              <a:gd name="T19" fmla="*/ 102 h 102"/>
              <a:gd name="T20" fmla="*/ 19 w 86"/>
              <a:gd name="T21" fmla="*/ 94 h 102"/>
              <a:gd name="T22" fmla="*/ 34 w 86"/>
              <a:gd name="T23" fmla="*/ 87 h 102"/>
              <a:gd name="T24" fmla="*/ 20 w 86"/>
              <a:gd name="T25" fmla="*/ 82 h 102"/>
              <a:gd name="T26" fmla="*/ 7 w 86"/>
              <a:gd name="T27" fmla="*/ 74 h 102"/>
              <a:gd name="T28" fmla="*/ 1 w 86"/>
              <a:gd name="T29" fmla="*/ 76 h 102"/>
              <a:gd name="T30" fmla="*/ 9 w 86"/>
              <a:gd name="T31" fmla="*/ 64 h 102"/>
              <a:gd name="T32" fmla="*/ 11 w 86"/>
              <a:gd name="T33" fmla="*/ 11 h 102"/>
              <a:gd name="T34" fmla="*/ 38 w 86"/>
              <a:gd name="T35" fmla="*/ 0 h 102"/>
              <a:gd name="T36" fmla="*/ 69 w 86"/>
              <a:gd name="T37" fmla="*/ 5 h 102"/>
              <a:gd name="T38" fmla="*/ 69 w 86"/>
              <a:gd name="T39" fmla="*/ 5 h 102"/>
              <a:gd name="T40" fmla="*/ 73 w 86"/>
              <a:gd name="T41" fmla="*/ 1 h 102"/>
              <a:gd name="T42" fmla="*/ 70 w 86"/>
              <a:gd name="T43" fmla="*/ 10 h 102"/>
              <a:gd name="T44" fmla="*/ 77 w 86"/>
              <a:gd name="T45" fmla="*/ 39 h 102"/>
              <a:gd name="T46" fmla="*/ 65 w 86"/>
              <a:gd name="T47" fmla="*/ 66 h 102"/>
              <a:gd name="T48" fmla="*/ 13 w 86"/>
              <a:gd name="T49" fmla="*/ 67 h 102"/>
              <a:gd name="T50" fmla="*/ 22 w 86"/>
              <a:gd name="T51" fmla="*/ 78 h 102"/>
              <a:gd name="T52" fmla="*/ 55 w 86"/>
              <a:gd name="T53" fmla="*/ 78 h 102"/>
              <a:gd name="T54" fmla="*/ 69 w 86"/>
              <a:gd name="T55" fmla="*/ 69 h 102"/>
              <a:gd name="T56" fmla="*/ 69 w 86"/>
              <a:gd name="T57" fmla="*/ 69 h 102"/>
              <a:gd name="T58" fmla="*/ 81 w 86"/>
              <a:gd name="T59" fmla="*/ 39 h 102"/>
              <a:gd name="T60" fmla="*/ 70 w 86"/>
              <a:gd name="T61" fmla="*/ 10 h 102"/>
              <a:gd name="T62" fmla="*/ 60 w 86"/>
              <a:gd name="T63" fmla="*/ 17 h 102"/>
              <a:gd name="T64" fmla="*/ 17 w 86"/>
              <a:gd name="T65" fmla="*/ 17 h 102"/>
              <a:gd name="T66" fmla="*/ 17 w 86"/>
              <a:gd name="T67" fmla="*/ 60 h 102"/>
              <a:gd name="T68" fmla="*/ 60 w 86"/>
              <a:gd name="T69" fmla="*/ 60 h 102"/>
              <a:gd name="T70" fmla="*/ 69 w 86"/>
              <a:gd name="T71" fmla="*/ 39 h 102"/>
              <a:gd name="T72" fmla="*/ 60 w 86"/>
              <a:gd name="T73" fmla="*/ 1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102">
                <a:moveTo>
                  <a:pt x="73" y="1"/>
                </a:moveTo>
                <a:cubicBezTo>
                  <a:pt x="74" y="0"/>
                  <a:pt x="75" y="0"/>
                  <a:pt x="76" y="1"/>
                </a:cubicBezTo>
                <a:cubicBezTo>
                  <a:pt x="77" y="2"/>
                  <a:pt x="77" y="3"/>
                  <a:pt x="76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11"/>
                  <a:pt x="80" y="15"/>
                  <a:pt x="82" y="20"/>
                </a:cubicBezTo>
                <a:cubicBezTo>
                  <a:pt x="85" y="26"/>
                  <a:pt x="86" y="32"/>
                  <a:pt x="86" y="39"/>
                </a:cubicBezTo>
                <a:cubicBezTo>
                  <a:pt x="86" y="45"/>
                  <a:pt x="85" y="51"/>
                  <a:pt x="82" y="57"/>
                </a:cubicBezTo>
                <a:cubicBezTo>
                  <a:pt x="80" y="63"/>
                  <a:pt x="76" y="68"/>
                  <a:pt x="72" y="72"/>
                </a:cubicBezTo>
                <a:cubicBezTo>
                  <a:pt x="68" y="77"/>
                  <a:pt x="62" y="80"/>
                  <a:pt x="57" y="82"/>
                </a:cubicBezTo>
                <a:cubicBezTo>
                  <a:pt x="56" y="83"/>
                  <a:pt x="56" y="83"/>
                  <a:pt x="56" y="83"/>
                </a:cubicBezTo>
                <a:cubicBezTo>
                  <a:pt x="52" y="84"/>
                  <a:pt x="47" y="85"/>
                  <a:pt x="42" y="86"/>
                </a:cubicBezTo>
                <a:cubicBezTo>
                  <a:pt x="42" y="86"/>
                  <a:pt x="42" y="86"/>
                  <a:pt x="42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60" y="94"/>
                  <a:pt x="62" y="96"/>
                  <a:pt x="62" y="98"/>
                </a:cubicBezTo>
                <a:cubicBezTo>
                  <a:pt x="62" y="100"/>
                  <a:pt x="60" y="102"/>
                  <a:pt x="5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17" y="102"/>
                  <a:pt x="15" y="100"/>
                  <a:pt x="15" y="98"/>
                </a:cubicBezTo>
                <a:cubicBezTo>
                  <a:pt x="15" y="96"/>
                  <a:pt x="17" y="94"/>
                  <a:pt x="19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86"/>
                  <a:pt x="34" y="86"/>
                  <a:pt x="34" y="86"/>
                </a:cubicBezTo>
                <a:cubicBezTo>
                  <a:pt x="29" y="85"/>
                  <a:pt x="25" y="84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15" y="80"/>
                  <a:pt x="11" y="77"/>
                  <a:pt x="7" y="74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7"/>
                  <a:pt x="2" y="77"/>
                  <a:pt x="1" y="76"/>
                </a:cubicBezTo>
                <a:cubicBezTo>
                  <a:pt x="0" y="75"/>
                  <a:pt x="0" y="74"/>
                  <a:pt x="1" y="73"/>
                </a:cubicBezTo>
                <a:cubicBezTo>
                  <a:pt x="9" y="64"/>
                  <a:pt x="9" y="64"/>
                  <a:pt x="9" y="64"/>
                </a:cubicBezTo>
                <a:cubicBezTo>
                  <a:pt x="3" y="57"/>
                  <a:pt x="0" y="48"/>
                  <a:pt x="0" y="39"/>
                </a:cubicBezTo>
                <a:cubicBezTo>
                  <a:pt x="0" y="28"/>
                  <a:pt x="4" y="18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8" y="0"/>
                  <a:pt x="38" y="0"/>
                </a:cubicBezTo>
                <a:cubicBezTo>
                  <a:pt x="48" y="0"/>
                  <a:pt x="57" y="4"/>
                  <a:pt x="64" y="10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3" y="1"/>
                  <a:pt x="73" y="1"/>
                  <a:pt x="73" y="1"/>
                </a:cubicBezTo>
                <a:close/>
                <a:moveTo>
                  <a:pt x="70" y="10"/>
                </a:moveTo>
                <a:cubicBezTo>
                  <a:pt x="70" y="10"/>
                  <a:pt x="70" y="10"/>
                  <a:pt x="70" y="10"/>
                </a:cubicBezTo>
                <a:cubicBezTo>
                  <a:pt x="67" y="13"/>
                  <a:pt x="67" y="13"/>
                  <a:pt x="67" y="13"/>
                </a:cubicBezTo>
                <a:cubicBezTo>
                  <a:pt x="73" y="20"/>
                  <a:pt x="77" y="29"/>
                  <a:pt x="77" y="39"/>
                </a:cubicBezTo>
                <a:cubicBezTo>
                  <a:pt x="77" y="49"/>
                  <a:pt x="73" y="59"/>
                  <a:pt x="66" y="66"/>
                </a:cubicBezTo>
                <a:cubicBezTo>
                  <a:pt x="65" y="66"/>
                  <a:pt x="65" y="66"/>
                  <a:pt x="65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9" y="77"/>
                  <a:pt x="20" y="73"/>
                  <a:pt x="13" y="67"/>
                </a:cubicBezTo>
                <a:cubicBezTo>
                  <a:pt x="10" y="70"/>
                  <a:pt x="10" y="70"/>
                  <a:pt x="10" y="70"/>
                </a:cubicBezTo>
                <a:cubicBezTo>
                  <a:pt x="13" y="74"/>
                  <a:pt x="18" y="76"/>
                  <a:pt x="22" y="78"/>
                </a:cubicBezTo>
                <a:cubicBezTo>
                  <a:pt x="27" y="80"/>
                  <a:pt x="33" y="81"/>
                  <a:pt x="38" y="81"/>
                </a:cubicBezTo>
                <a:cubicBezTo>
                  <a:pt x="44" y="81"/>
                  <a:pt x="50" y="80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60" y="76"/>
                  <a:pt x="65" y="73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73" y="65"/>
                  <a:pt x="76" y="60"/>
                  <a:pt x="78" y="55"/>
                </a:cubicBezTo>
                <a:cubicBezTo>
                  <a:pt x="80" y="50"/>
                  <a:pt x="81" y="44"/>
                  <a:pt x="81" y="39"/>
                </a:cubicBezTo>
                <a:cubicBezTo>
                  <a:pt x="81" y="33"/>
                  <a:pt x="80" y="27"/>
                  <a:pt x="78" y="22"/>
                </a:cubicBezTo>
                <a:cubicBezTo>
                  <a:pt x="76" y="18"/>
                  <a:pt x="73" y="14"/>
                  <a:pt x="70" y="10"/>
                </a:cubicBezTo>
                <a:close/>
                <a:moveTo>
                  <a:pt x="60" y="17"/>
                </a:moveTo>
                <a:cubicBezTo>
                  <a:pt x="60" y="17"/>
                  <a:pt x="60" y="17"/>
                  <a:pt x="60" y="17"/>
                </a:cubicBezTo>
                <a:cubicBezTo>
                  <a:pt x="54" y="11"/>
                  <a:pt x="47" y="8"/>
                  <a:pt x="38" y="8"/>
                </a:cubicBezTo>
                <a:cubicBezTo>
                  <a:pt x="30" y="8"/>
                  <a:pt x="22" y="11"/>
                  <a:pt x="17" y="17"/>
                </a:cubicBezTo>
                <a:cubicBezTo>
                  <a:pt x="11" y="22"/>
                  <a:pt x="8" y="30"/>
                  <a:pt x="8" y="39"/>
                </a:cubicBezTo>
                <a:cubicBezTo>
                  <a:pt x="8" y="47"/>
                  <a:pt x="11" y="55"/>
                  <a:pt x="17" y="60"/>
                </a:cubicBezTo>
                <a:cubicBezTo>
                  <a:pt x="22" y="66"/>
                  <a:pt x="30" y="69"/>
                  <a:pt x="38" y="69"/>
                </a:cubicBezTo>
                <a:cubicBezTo>
                  <a:pt x="47" y="69"/>
                  <a:pt x="54" y="66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6" y="55"/>
                  <a:pt x="69" y="47"/>
                  <a:pt x="69" y="39"/>
                </a:cubicBezTo>
                <a:cubicBezTo>
                  <a:pt x="69" y="30"/>
                  <a:pt x="66" y="22"/>
                  <a:pt x="60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7"/>
                  <a:pt x="60" y="17"/>
                </a:cubicBezTo>
                <a:close/>
              </a:path>
            </a:pathLst>
          </a:cu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6" name="Freeform 3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6616647" y="4497395"/>
            <a:ext cx="374613" cy="470045"/>
          </a:xfrm>
          <a:custGeom>
            <a:avLst/>
            <a:gdLst>
              <a:gd name="T0" fmla="*/ 62 w 84"/>
              <a:gd name="T1" fmla="*/ 60 h 106"/>
              <a:gd name="T2" fmla="*/ 55 w 84"/>
              <a:gd name="T3" fmla="*/ 96 h 106"/>
              <a:gd name="T4" fmla="*/ 80 w 84"/>
              <a:gd name="T5" fmla="*/ 98 h 106"/>
              <a:gd name="T6" fmla="*/ 80 w 84"/>
              <a:gd name="T7" fmla="*/ 106 h 106"/>
              <a:gd name="T8" fmla="*/ 0 w 84"/>
              <a:gd name="T9" fmla="*/ 102 h 106"/>
              <a:gd name="T10" fmla="*/ 30 w 84"/>
              <a:gd name="T11" fmla="*/ 98 h 106"/>
              <a:gd name="T12" fmla="*/ 49 w 84"/>
              <a:gd name="T13" fmla="*/ 91 h 106"/>
              <a:gd name="T14" fmla="*/ 6 w 84"/>
              <a:gd name="T15" fmla="*/ 88 h 106"/>
              <a:gd name="T16" fmla="*/ 6 w 84"/>
              <a:gd name="T17" fmla="*/ 83 h 106"/>
              <a:gd name="T18" fmla="*/ 56 w 84"/>
              <a:gd name="T19" fmla="*/ 72 h 106"/>
              <a:gd name="T20" fmla="*/ 50 w 84"/>
              <a:gd name="T21" fmla="*/ 55 h 106"/>
              <a:gd name="T22" fmla="*/ 42 w 84"/>
              <a:gd name="T23" fmla="*/ 56 h 106"/>
              <a:gd name="T24" fmla="*/ 32 w 84"/>
              <a:gd name="T25" fmla="*/ 68 h 106"/>
              <a:gd name="T26" fmla="*/ 28 w 84"/>
              <a:gd name="T27" fmla="*/ 70 h 106"/>
              <a:gd name="T28" fmla="*/ 14 w 84"/>
              <a:gd name="T29" fmla="*/ 65 h 106"/>
              <a:gd name="T30" fmla="*/ 16 w 84"/>
              <a:gd name="T31" fmla="*/ 58 h 106"/>
              <a:gd name="T32" fmla="*/ 13 w 84"/>
              <a:gd name="T33" fmla="*/ 54 h 106"/>
              <a:gd name="T34" fmla="*/ 38 w 84"/>
              <a:gd name="T35" fmla="*/ 15 h 106"/>
              <a:gd name="T36" fmla="*/ 40 w 84"/>
              <a:gd name="T37" fmla="*/ 16 h 106"/>
              <a:gd name="T38" fmla="*/ 41 w 84"/>
              <a:gd name="T39" fmla="*/ 9 h 106"/>
              <a:gd name="T40" fmla="*/ 45 w 84"/>
              <a:gd name="T41" fmla="*/ 2 h 106"/>
              <a:gd name="T42" fmla="*/ 66 w 84"/>
              <a:gd name="T43" fmla="*/ 18 h 106"/>
              <a:gd name="T44" fmla="*/ 58 w 84"/>
              <a:gd name="T45" fmla="*/ 18 h 106"/>
              <a:gd name="T46" fmla="*/ 57 w 84"/>
              <a:gd name="T47" fmla="*/ 26 h 106"/>
              <a:gd name="T48" fmla="*/ 52 w 84"/>
              <a:gd name="T49" fmla="*/ 38 h 106"/>
              <a:gd name="T50" fmla="*/ 55 w 84"/>
              <a:gd name="T51" fmla="*/ 49 h 106"/>
              <a:gd name="T52" fmla="*/ 54 w 84"/>
              <a:gd name="T53" fmla="*/ 16 h 106"/>
              <a:gd name="T54" fmla="*/ 44 w 84"/>
              <a:gd name="T55" fmla="*/ 19 h 106"/>
              <a:gd name="T56" fmla="*/ 54 w 84"/>
              <a:gd name="T57" fmla="*/ 16 h 106"/>
              <a:gd name="T58" fmla="*/ 48 w 84"/>
              <a:gd name="T59" fmla="*/ 35 h 106"/>
              <a:gd name="T60" fmla="*/ 37 w 84"/>
              <a:gd name="T61" fmla="*/ 20 h 106"/>
              <a:gd name="T62" fmla="*/ 33 w 84"/>
              <a:gd name="T63" fmla="*/ 62 h 106"/>
              <a:gd name="T64" fmla="*/ 34 w 84"/>
              <a:gd name="T65" fmla="*/ 46 h 106"/>
              <a:gd name="T66" fmla="*/ 37 w 84"/>
              <a:gd name="T67" fmla="*/ 38 h 106"/>
              <a:gd name="T68" fmla="*/ 49 w 84"/>
              <a:gd name="T69" fmla="*/ 42 h 106"/>
              <a:gd name="T70" fmla="*/ 40 w 84"/>
              <a:gd name="T71" fmla="*/ 42 h 106"/>
              <a:gd name="T72" fmla="*/ 40 w 84"/>
              <a:gd name="T73" fmla="*/ 42 h 106"/>
              <a:gd name="T74" fmla="*/ 45 w 84"/>
              <a:gd name="T75" fmla="*/ 52 h 106"/>
              <a:gd name="T76" fmla="*/ 49 w 84"/>
              <a:gd name="T77" fmla="*/ 50 h 106"/>
              <a:gd name="T78" fmla="*/ 49 w 84"/>
              <a:gd name="T79" fmla="*/ 42 h 106"/>
              <a:gd name="T80" fmla="*/ 20 w 84"/>
              <a:gd name="T81" fmla="*/ 61 h 106"/>
              <a:gd name="T82" fmla="*/ 19 w 84"/>
              <a:gd name="T83" fmla="*/ 62 h 106"/>
              <a:gd name="T84" fmla="*/ 26 w 84"/>
              <a:gd name="T85" fmla="*/ 6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" h="106">
                <a:moveTo>
                  <a:pt x="55" y="49"/>
                </a:moveTo>
                <a:cubicBezTo>
                  <a:pt x="58" y="52"/>
                  <a:pt x="61" y="56"/>
                  <a:pt x="62" y="60"/>
                </a:cubicBezTo>
                <a:cubicBezTo>
                  <a:pt x="64" y="63"/>
                  <a:pt x="65" y="68"/>
                  <a:pt x="65" y="72"/>
                </a:cubicBezTo>
                <a:cubicBezTo>
                  <a:pt x="65" y="82"/>
                  <a:pt x="61" y="90"/>
                  <a:pt x="55" y="96"/>
                </a:cubicBezTo>
                <a:cubicBezTo>
                  <a:pt x="54" y="97"/>
                  <a:pt x="53" y="98"/>
                  <a:pt x="53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2" y="98"/>
                  <a:pt x="84" y="100"/>
                  <a:pt x="84" y="102"/>
                </a:cubicBezTo>
                <a:cubicBezTo>
                  <a:pt x="84" y="104"/>
                  <a:pt x="82" y="106"/>
                  <a:pt x="80" y="106"/>
                </a:cubicBezTo>
                <a:cubicBezTo>
                  <a:pt x="54" y="106"/>
                  <a:pt x="29" y="106"/>
                  <a:pt x="4" y="106"/>
                </a:cubicBezTo>
                <a:cubicBezTo>
                  <a:pt x="2" y="106"/>
                  <a:pt x="0" y="104"/>
                  <a:pt x="0" y="102"/>
                </a:cubicBezTo>
                <a:cubicBezTo>
                  <a:pt x="0" y="100"/>
                  <a:pt x="2" y="98"/>
                  <a:pt x="4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8" y="98"/>
                  <a:pt x="44" y="95"/>
                  <a:pt x="49" y="91"/>
                </a:cubicBezTo>
                <a:cubicBezTo>
                  <a:pt x="50" y="90"/>
                  <a:pt x="50" y="89"/>
                  <a:pt x="51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85"/>
                  <a:pt x="5" y="83"/>
                  <a:pt x="6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56" y="80"/>
                  <a:pt x="56" y="76"/>
                  <a:pt x="56" y="72"/>
                </a:cubicBezTo>
                <a:cubicBezTo>
                  <a:pt x="56" y="69"/>
                  <a:pt x="56" y="66"/>
                  <a:pt x="55" y="63"/>
                </a:cubicBezTo>
                <a:cubicBezTo>
                  <a:pt x="54" y="60"/>
                  <a:pt x="52" y="58"/>
                  <a:pt x="50" y="55"/>
                </a:cubicBezTo>
                <a:cubicBezTo>
                  <a:pt x="49" y="56"/>
                  <a:pt x="47" y="57"/>
                  <a:pt x="45" y="57"/>
                </a:cubicBezTo>
                <a:cubicBezTo>
                  <a:pt x="44" y="57"/>
                  <a:pt x="43" y="57"/>
                  <a:pt x="42" y="5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3" y="68"/>
                  <a:pt x="32" y="68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70"/>
                  <a:pt x="28" y="70"/>
                  <a:pt x="28" y="70"/>
                </a:cubicBezTo>
                <a:cubicBezTo>
                  <a:pt x="27" y="71"/>
                  <a:pt x="25" y="72"/>
                  <a:pt x="24" y="71"/>
                </a:cubicBezTo>
                <a:cubicBezTo>
                  <a:pt x="14" y="65"/>
                  <a:pt x="14" y="65"/>
                  <a:pt x="14" y="65"/>
                </a:cubicBezTo>
                <a:cubicBezTo>
                  <a:pt x="13" y="65"/>
                  <a:pt x="13" y="63"/>
                  <a:pt x="14" y="62"/>
                </a:cubicBezTo>
                <a:cubicBezTo>
                  <a:pt x="16" y="58"/>
                  <a:pt x="16" y="58"/>
                  <a:pt x="16" y="58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6"/>
                  <a:pt x="12" y="55"/>
                  <a:pt x="13" y="54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5"/>
                  <a:pt x="37" y="14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10"/>
                  <a:pt x="44" y="10"/>
                  <a:pt x="44" y="10"/>
                </a:cubicBezTo>
                <a:cubicBezTo>
                  <a:pt x="41" y="9"/>
                  <a:pt x="41" y="9"/>
                  <a:pt x="41" y="9"/>
                </a:cubicBezTo>
                <a:cubicBezTo>
                  <a:pt x="39" y="7"/>
                  <a:pt x="39" y="5"/>
                  <a:pt x="40" y="3"/>
                </a:cubicBezTo>
                <a:cubicBezTo>
                  <a:pt x="41" y="1"/>
                  <a:pt x="43" y="0"/>
                  <a:pt x="45" y="2"/>
                </a:cubicBezTo>
                <a:cubicBezTo>
                  <a:pt x="52" y="5"/>
                  <a:pt x="58" y="9"/>
                  <a:pt x="64" y="12"/>
                </a:cubicBezTo>
                <a:cubicBezTo>
                  <a:pt x="66" y="13"/>
                  <a:pt x="67" y="16"/>
                  <a:pt x="66" y="18"/>
                </a:cubicBezTo>
                <a:cubicBezTo>
                  <a:pt x="64" y="20"/>
                  <a:pt x="62" y="21"/>
                  <a:pt x="60" y="19"/>
                </a:cubicBezTo>
                <a:cubicBezTo>
                  <a:pt x="58" y="18"/>
                  <a:pt x="58" y="18"/>
                  <a:pt x="58" y="18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6"/>
                  <a:pt x="58" y="28"/>
                  <a:pt x="57" y="29"/>
                </a:cubicBezTo>
                <a:cubicBezTo>
                  <a:pt x="52" y="38"/>
                  <a:pt x="52" y="38"/>
                  <a:pt x="52" y="38"/>
                </a:cubicBezTo>
                <a:cubicBezTo>
                  <a:pt x="55" y="40"/>
                  <a:pt x="56" y="43"/>
                  <a:pt x="56" y="46"/>
                </a:cubicBezTo>
                <a:cubicBezTo>
                  <a:pt x="56" y="47"/>
                  <a:pt x="56" y="48"/>
                  <a:pt x="55" y="49"/>
                </a:cubicBezTo>
                <a:close/>
                <a:moveTo>
                  <a:pt x="54" y="16"/>
                </a:moveTo>
                <a:cubicBezTo>
                  <a:pt x="54" y="16"/>
                  <a:pt x="54" y="16"/>
                  <a:pt x="54" y="16"/>
                </a:cubicBezTo>
                <a:cubicBezTo>
                  <a:pt x="52" y="15"/>
                  <a:pt x="50" y="13"/>
                  <a:pt x="48" y="12"/>
                </a:cubicBezTo>
                <a:cubicBezTo>
                  <a:pt x="44" y="19"/>
                  <a:pt x="44" y="19"/>
                  <a:pt x="44" y="19"/>
                </a:cubicBezTo>
                <a:cubicBezTo>
                  <a:pt x="50" y="22"/>
                  <a:pt x="50" y="22"/>
                  <a:pt x="50" y="22"/>
                </a:cubicBezTo>
                <a:cubicBezTo>
                  <a:pt x="54" y="16"/>
                  <a:pt x="54" y="16"/>
                  <a:pt x="54" y="16"/>
                </a:cubicBezTo>
                <a:close/>
                <a:moveTo>
                  <a:pt x="48" y="35"/>
                </a:moveTo>
                <a:cubicBezTo>
                  <a:pt x="48" y="35"/>
                  <a:pt x="48" y="35"/>
                  <a:pt x="48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47" y="26"/>
                  <a:pt x="42" y="23"/>
                  <a:pt x="37" y="2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7"/>
                  <a:pt x="28" y="60"/>
                  <a:pt x="33" y="62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2"/>
                  <a:pt x="34" y="49"/>
                  <a:pt x="34" y="46"/>
                </a:cubicBezTo>
                <a:cubicBezTo>
                  <a:pt x="34" y="43"/>
                  <a:pt x="35" y="40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0" y="35"/>
                  <a:pt x="44" y="34"/>
                  <a:pt x="48" y="35"/>
                </a:cubicBez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7" y="39"/>
                  <a:pt x="43" y="39"/>
                  <a:pt x="40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3"/>
                  <a:pt x="39" y="44"/>
                  <a:pt x="39" y="46"/>
                </a:cubicBezTo>
                <a:cubicBezTo>
                  <a:pt x="39" y="49"/>
                  <a:pt x="41" y="52"/>
                  <a:pt x="45" y="52"/>
                </a:cubicBezTo>
                <a:cubicBezTo>
                  <a:pt x="47" y="52"/>
                  <a:pt x="48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49"/>
                  <a:pt x="51" y="48"/>
                  <a:pt x="51" y="46"/>
                </a:cubicBezTo>
                <a:cubicBezTo>
                  <a:pt x="51" y="44"/>
                  <a:pt x="50" y="43"/>
                  <a:pt x="49" y="42"/>
                </a:cubicBezTo>
                <a:cubicBezTo>
                  <a:pt x="49" y="42"/>
                  <a:pt x="49" y="42"/>
                  <a:pt x="49" y="42"/>
                </a:cubicBezTo>
                <a:close/>
                <a:moveTo>
                  <a:pt x="20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9" y="62"/>
                  <a:pt x="19" y="62"/>
                  <a:pt x="19" y="62"/>
                </a:cubicBezTo>
                <a:cubicBezTo>
                  <a:pt x="25" y="66"/>
                  <a:pt x="25" y="66"/>
                  <a:pt x="25" y="66"/>
                </a:cubicBezTo>
                <a:cubicBezTo>
                  <a:pt x="26" y="64"/>
                  <a:pt x="26" y="64"/>
                  <a:pt x="26" y="64"/>
                </a:cubicBezTo>
                <a:cubicBezTo>
                  <a:pt x="20" y="61"/>
                  <a:pt x="20" y="61"/>
                  <a:pt x="20" y="61"/>
                </a:cubicBezTo>
                <a:close/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487" name="Freeform 31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5240955" y="4533390"/>
            <a:ext cx="319585" cy="461576"/>
          </a:xfrm>
          <a:custGeom>
            <a:avLst/>
            <a:gdLst>
              <a:gd name="T0" fmla="*/ 2 w 72"/>
              <a:gd name="T1" fmla="*/ 71 h 104"/>
              <a:gd name="T2" fmla="*/ 14 w 72"/>
              <a:gd name="T3" fmla="*/ 69 h 104"/>
              <a:gd name="T4" fmla="*/ 23 w 72"/>
              <a:gd name="T5" fmla="*/ 44 h 104"/>
              <a:gd name="T6" fmla="*/ 23 w 72"/>
              <a:gd name="T7" fmla="*/ 44 h 104"/>
              <a:gd name="T8" fmla="*/ 23 w 72"/>
              <a:gd name="T9" fmla="*/ 17 h 104"/>
              <a:gd name="T10" fmla="*/ 32 w 72"/>
              <a:gd name="T11" fmla="*/ 13 h 104"/>
              <a:gd name="T12" fmla="*/ 36 w 72"/>
              <a:gd name="T13" fmla="*/ 0 h 104"/>
              <a:gd name="T14" fmla="*/ 40 w 72"/>
              <a:gd name="T15" fmla="*/ 13 h 104"/>
              <a:gd name="T16" fmla="*/ 55 w 72"/>
              <a:gd name="T17" fmla="*/ 31 h 104"/>
              <a:gd name="T18" fmla="*/ 49 w 72"/>
              <a:gd name="T19" fmla="*/ 44 h 104"/>
              <a:gd name="T20" fmla="*/ 58 w 72"/>
              <a:gd name="T21" fmla="*/ 69 h 104"/>
              <a:gd name="T22" fmla="*/ 70 w 72"/>
              <a:gd name="T23" fmla="*/ 71 h 104"/>
              <a:gd name="T24" fmla="*/ 61 w 72"/>
              <a:gd name="T25" fmla="*/ 74 h 104"/>
              <a:gd name="T26" fmla="*/ 69 w 72"/>
              <a:gd name="T27" fmla="*/ 95 h 104"/>
              <a:gd name="T28" fmla="*/ 72 w 72"/>
              <a:gd name="T29" fmla="*/ 100 h 104"/>
              <a:gd name="T30" fmla="*/ 67 w 72"/>
              <a:gd name="T31" fmla="*/ 102 h 104"/>
              <a:gd name="T32" fmla="*/ 65 w 72"/>
              <a:gd name="T33" fmla="*/ 97 h 104"/>
              <a:gd name="T34" fmla="*/ 52 w 72"/>
              <a:gd name="T35" fmla="*/ 74 h 104"/>
              <a:gd name="T36" fmla="*/ 40 w 72"/>
              <a:gd name="T37" fmla="*/ 77 h 104"/>
              <a:gd name="T38" fmla="*/ 32 w 72"/>
              <a:gd name="T39" fmla="*/ 77 h 104"/>
              <a:gd name="T40" fmla="*/ 20 w 72"/>
              <a:gd name="T41" fmla="*/ 74 h 104"/>
              <a:gd name="T42" fmla="*/ 7 w 72"/>
              <a:gd name="T43" fmla="*/ 97 h 104"/>
              <a:gd name="T44" fmla="*/ 5 w 72"/>
              <a:gd name="T45" fmla="*/ 102 h 104"/>
              <a:gd name="T46" fmla="*/ 0 w 72"/>
              <a:gd name="T47" fmla="*/ 100 h 104"/>
              <a:gd name="T48" fmla="*/ 3 w 72"/>
              <a:gd name="T49" fmla="*/ 95 h 104"/>
              <a:gd name="T50" fmla="*/ 11 w 72"/>
              <a:gd name="T51" fmla="*/ 74 h 104"/>
              <a:gd name="T52" fmla="*/ 32 w 72"/>
              <a:gd name="T53" fmla="*/ 69 h 104"/>
              <a:gd name="T54" fmla="*/ 32 w 72"/>
              <a:gd name="T55" fmla="*/ 66 h 104"/>
              <a:gd name="T56" fmla="*/ 40 w 72"/>
              <a:gd name="T57" fmla="*/ 66 h 104"/>
              <a:gd name="T58" fmla="*/ 49 w 72"/>
              <a:gd name="T59" fmla="*/ 69 h 104"/>
              <a:gd name="T60" fmla="*/ 32 w 72"/>
              <a:gd name="T61" fmla="*/ 49 h 104"/>
              <a:gd name="T62" fmla="*/ 32 w 72"/>
              <a:gd name="T63" fmla="*/ 69 h 104"/>
              <a:gd name="T64" fmla="*/ 44 w 72"/>
              <a:gd name="T65" fmla="*/ 23 h 104"/>
              <a:gd name="T66" fmla="*/ 29 w 72"/>
              <a:gd name="T67" fmla="*/ 23 h 104"/>
              <a:gd name="T68" fmla="*/ 29 w 72"/>
              <a:gd name="T69" fmla="*/ 38 h 104"/>
              <a:gd name="T70" fmla="*/ 40 w 72"/>
              <a:gd name="T71" fmla="*/ 40 h 104"/>
              <a:gd name="T72" fmla="*/ 44 w 72"/>
              <a:gd name="T73" fmla="*/ 38 h 104"/>
              <a:gd name="T74" fmla="*/ 44 w 72"/>
              <a:gd name="T75" fmla="*/ 2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104">
                <a:moveTo>
                  <a:pt x="4" y="74"/>
                </a:moveTo>
                <a:cubicBezTo>
                  <a:pt x="3" y="74"/>
                  <a:pt x="2" y="73"/>
                  <a:pt x="2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5"/>
                  <a:pt x="24" y="45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0" y="40"/>
                  <a:pt x="17" y="36"/>
                  <a:pt x="17" y="31"/>
                </a:cubicBezTo>
                <a:cubicBezTo>
                  <a:pt x="17" y="26"/>
                  <a:pt x="20" y="21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6" y="15"/>
                  <a:pt x="29" y="13"/>
                  <a:pt x="32" y="13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2"/>
                  <a:pt x="34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13"/>
                  <a:pt x="40" y="13"/>
                  <a:pt x="40" y="13"/>
                </a:cubicBezTo>
                <a:cubicBezTo>
                  <a:pt x="44" y="13"/>
                  <a:pt x="47" y="15"/>
                  <a:pt x="49" y="17"/>
                </a:cubicBezTo>
                <a:cubicBezTo>
                  <a:pt x="53" y="21"/>
                  <a:pt x="55" y="26"/>
                  <a:pt x="55" y="31"/>
                </a:cubicBezTo>
                <a:cubicBezTo>
                  <a:pt x="55" y="36"/>
                  <a:pt x="53" y="40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8" y="45"/>
                  <a:pt x="48" y="45"/>
                  <a:pt x="47" y="46"/>
                </a:cubicBezTo>
                <a:cubicBezTo>
                  <a:pt x="58" y="69"/>
                  <a:pt x="58" y="69"/>
                  <a:pt x="58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9" y="69"/>
                  <a:pt x="70" y="70"/>
                  <a:pt x="70" y="71"/>
                </a:cubicBez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9" y="91"/>
                  <a:pt x="69" y="91"/>
                  <a:pt x="69" y="91"/>
                </a:cubicBezTo>
                <a:cubicBezTo>
                  <a:pt x="70" y="92"/>
                  <a:pt x="70" y="94"/>
                  <a:pt x="69" y="95"/>
                </a:cubicBezTo>
                <a:cubicBezTo>
                  <a:pt x="70" y="97"/>
                  <a:pt x="70" y="97"/>
                  <a:pt x="70" y="97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2"/>
                  <a:pt x="72" y="103"/>
                  <a:pt x="71" y="104"/>
                </a:cubicBezTo>
                <a:cubicBezTo>
                  <a:pt x="69" y="104"/>
                  <a:pt x="68" y="104"/>
                  <a:pt x="67" y="102"/>
                </a:cubicBezTo>
                <a:cubicBezTo>
                  <a:pt x="66" y="99"/>
                  <a:pt x="66" y="99"/>
                  <a:pt x="66" y="99"/>
                </a:cubicBezTo>
                <a:cubicBezTo>
                  <a:pt x="65" y="97"/>
                  <a:pt x="65" y="97"/>
                  <a:pt x="65" y="97"/>
                </a:cubicBezTo>
                <a:cubicBezTo>
                  <a:pt x="64" y="97"/>
                  <a:pt x="62" y="96"/>
                  <a:pt x="62" y="95"/>
                </a:cubicBezTo>
                <a:cubicBezTo>
                  <a:pt x="52" y="74"/>
                  <a:pt x="52" y="74"/>
                  <a:pt x="52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7"/>
                  <a:pt x="40" y="77"/>
                  <a:pt x="40" y="77"/>
                </a:cubicBezTo>
                <a:cubicBezTo>
                  <a:pt x="40" y="79"/>
                  <a:pt x="38" y="81"/>
                  <a:pt x="36" y="81"/>
                </a:cubicBezTo>
                <a:cubicBezTo>
                  <a:pt x="34" y="81"/>
                  <a:pt x="32" y="79"/>
                  <a:pt x="32" y="77"/>
                </a:cubicBezTo>
                <a:cubicBezTo>
                  <a:pt x="32" y="74"/>
                  <a:pt x="32" y="74"/>
                  <a:pt x="32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10" y="95"/>
                  <a:pt x="10" y="95"/>
                  <a:pt x="10" y="95"/>
                </a:cubicBezTo>
                <a:cubicBezTo>
                  <a:pt x="10" y="96"/>
                  <a:pt x="9" y="97"/>
                  <a:pt x="7" y="97"/>
                </a:cubicBezTo>
                <a:cubicBezTo>
                  <a:pt x="7" y="99"/>
                  <a:pt x="7" y="99"/>
                  <a:pt x="7" y="99"/>
                </a:cubicBezTo>
                <a:cubicBezTo>
                  <a:pt x="5" y="102"/>
                  <a:pt x="5" y="102"/>
                  <a:pt x="5" y="102"/>
                </a:cubicBezTo>
                <a:cubicBezTo>
                  <a:pt x="4" y="104"/>
                  <a:pt x="3" y="104"/>
                  <a:pt x="2" y="104"/>
                </a:cubicBezTo>
                <a:cubicBezTo>
                  <a:pt x="0" y="103"/>
                  <a:pt x="0" y="102"/>
                  <a:pt x="0" y="100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4"/>
                  <a:pt x="3" y="92"/>
                  <a:pt x="3" y="91"/>
                </a:cubicBezTo>
                <a:cubicBezTo>
                  <a:pt x="11" y="74"/>
                  <a:pt x="11" y="74"/>
                  <a:pt x="11" y="74"/>
                </a:cubicBezTo>
                <a:cubicBezTo>
                  <a:pt x="4" y="74"/>
                  <a:pt x="4" y="74"/>
                  <a:pt x="4" y="74"/>
                </a:cubicBezTo>
                <a:close/>
                <a:moveTo>
                  <a:pt x="32" y="69"/>
                </a:moveTo>
                <a:cubicBezTo>
                  <a:pt x="32" y="69"/>
                  <a:pt x="32" y="69"/>
                  <a:pt x="32" y="69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4"/>
                  <a:pt x="34" y="62"/>
                  <a:pt x="36" y="62"/>
                </a:cubicBezTo>
                <a:cubicBezTo>
                  <a:pt x="38" y="62"/>
                  <a:pt x="40" y="64"/>
                  <a:pt x="40" y="66"/>
                </a:cubicBezTo>
                <a:cubicBezTo>
                  <a:pt x="40" y="69"/>
                  <a:pt x="40" y="69"/>
                  <a:pt x="40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0" y="49"/>
                  <a:pt x="40" y="49"/>
                  <a:pt x="40" y="49"/>
                </a:cubicBezTo>
                <a:cubicBezTo>
                  <a:pt x="37" y="49"/>
                  <a:pt x="35" y="49"/>
                  <a:pt x="32" y="49"/>
                </a:cubicBezTo>
                <a:cubicBezTo>
                  <a:pt x="23" y="69"/>
                  <a:pt x="23" y="69"/>
                  <a:pt x="23" y="69"/>
                </a:cubicBezTo>
                <a:cubicBezTo>
                  <a:pt x="32" y="69"/>
                  <a:pt x="32" y="69"/>
                  <a:pt x="32" y="69"/>
                </a:cubicBezTo>
                <a:close/>
                <a:moveTo>
                  <a:pt x="44" y="23"/>
                </a:moveTo>
                <a:cubicBezTo>
                  <a:pt x="44" y="23"/>
                  <a:pt x="44" y="23"/>
                  <a:pt x="44" y="23"/>
                </a:cubicBezTo>
                <a:cubicBezTo>
                  <a:pt x="40" y="19"/>
                  <a:pt x="33" y="19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7" y="25"/>
                  <a:pt x="26" y="28"/>
                  <a:pt x="26" y="31"/>
                </a:cubicBezTo>
                <a:cubicBezTo>
                  <a:pt x="26" y="34"/>
                  <a:pt x="27" y="36"/>
                  <a:pt x="29" y="38"/>
                </a:cubicBezTo>
                <a:cubicBezTo>
                  <a:pt x="32" y="41"/>
                  <a:pt x="36" y="42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3" y="39"/>
                  <a:pt x="43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5" y="36"/>
                  <a:pt x="47" y="34"/>
                  <a:pt x="47" y="31"/>
                </a:cubicBezTo>
                <a:cubicBezTo>
                  <a:pt x="47" y="28"/>
                  <a:pt x="45" y="25"/>
                  <a:pt x="44" y="23"/>
                </a:cubicBezTo>
                <a:cubicBezTo>
                  <a:pt x="44" y="23"/>
                  <a:pt x="44" y="23"/>
                  <a:pt x="44" y="23"/>
                </a:cubicBezTo>
                <a:close/>
              </a:path>
            </a:pathLst>
          </a:cu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3166514" y="4494318"/>
            <a:ext cx="1065160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buFont typeface="Arial" panose="020B0604020202020204" pitchFamily="34" charset="0"/>
              <a:buNone/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05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1"/>
            </p:custDataLst>
          </p:nvPr>
        </p:nvSpPr>
        <p:spPr>
          <a:xfrm>
            <a:off x="2495600" y="3114786"/>
            <a:ext cx="1065160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buFont typeface="Arial" panose="020B0604020202020204" pitchFamily="34" charset="0"/>
              <a:buNone/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03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22"/>
            </p:custDataLst>
          </p:nvPr>
        </p:nvSpPr>
        <p:spPr>
          <a:xfrm>
            <a:off x="3133862" y="1591402"/>
            <a:ext cx="1065160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01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23"/>
            </p:custDataLst>
          </p:nvPr>
        </p:nvSpPr>
        <p:spPr>
          <a:xfrm>
            <a:off x="7785777" y="4494318"/>
            <a:ext cx="1080295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06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24"/>
            </p:custDataLst>
          </p:nvPr>
        </p:nvSpPr>
        <p:spPr>
          <a:xfrm>
            <a:off x="8522302" y="3114786"/>
            <a:ext cx="1080295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04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25"/>
            </p:custDataLst>
          </p:nvPr>
        </p:nvSpPr>
        <p:spPr>
          <a:xfrm>
            <a:off x="7824017" y="1591402"/>
            <a:ext cx="1080295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Arial" panose="020B0604020202020204" pitchFamily="34" charset="0"/>
              <a:buNone/>
              <a:defRPr sz="3105" b="1">
                <a:ln w="12700">
                  <a:solidFill>
                    <a:prstClr val="white"/>
                  </a:solidFill>
                </a:ln>
                <a:blipFill>
                  <a:blip r:embed="rId20"/>
                  <a:stretch>
                    <a:fillRect/>
                  </a:stretch>
                </a:blipFill>
                <a:latin typeface="+mn-ea"/>
                <a:cs typeface="Tahoma" panose="020B0604030504040204" pitchFamily="34" charset="0"/>
              </a:defRPr>
            </a:lvl1pPr>
          </a:lstStyle>
          <a:p>
            <a:r>
              <a:rPr lang="en-US" altLang="zh-CN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02</a:t>
            </a:r>
            <a:endParaRPr lang="zh-CN" altLang="en-US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6"/>
            </p:custDataLst>
          </p:nvPr>
        </p:nvSpPr>
        <p:spPr>
          <a:xfrm>
            <a:off x="7824017" y="2247255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变量类型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8522302" y="3789040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28"/>
            </p:custDataLst>
          </p:nvPr>
        </p:nvSpPr>
        <p:spPr>
          <a:xfrm>
            <a:off x="7785777" y="5199583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循环语句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29"/>
            </p:custDataLst>
          </p:nvPr>
        </p:nvSpPr>
        <p:spPr>
          <a:xfrm>
            <a:off x="886479" y="2247255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基础语法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30"/>
            </p:custDataLst>
          </p:nvPr>
        </p:nvSpPr>
        <p:spPr>
          <a:xfrm>
            <a:off x="248217" y="3789040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31"/>
            </p:custDataLst>
          </p:nvPr>
        </p:nvSpPr>
        <p:spPr>
          <a:xfrm>
            <a:off x="919131" y="5199583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条件语句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32"/>
            </p:custDataLst>
          </p:nvPr>
        </p:nvSpPr>
        <p:spPr>
          <a:xfrm>
            <a:off x="837738" y="317817"/>
            <a:ext cx="10515600" cy="104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3600" tIns="46800" rIns="90000" bIns="46800" rtlCol="0" anchor="ctr">
            <a:normAutofit/>
          </a:bodyPr>
          <a:lstStyle>
            <a:defPPr>
              <a:defRPr lang="zh-CN"/>
            </a:defPPr>
            <a:lvl1pPr algn="ctr" defTabSz="6445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ea"/>
              </a:defRPr>
            </a:lvl1pPr>
          </a:lstStyle>
          <a:p>
            <a:pPr algn="l"/>
            <a:r>
              <a:rPr lang="en-US" altLang="zh-CN" sz="2800" dirty="0">
                <a:latin typeface="+mj-lt"/>
                <a:ea typeface="+mj-ea"/>
                <a:cs typeface="+mj-cs"/>
                <a:sym typeface="+mn-ea"/>
              </a:rPr>
              <a:t>What we study today?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  <p:custDataLst>
      <p:tags r:id="rId3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Say Hello to The World!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470" y="2400935"/>
            <a:ext cx="4164965" cy="118300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/>
              <a:t>#!/usr/bin/python3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print("Hello, World!")</a:t>
            </a:r>
            <a:endParaRPr lang="en-US" altLang="zh-CN" dirty="0"/>
          </a:p>
        </p:txBody>
      </p:sp>
      <p:sp>
        <p:nvSpPr>
          <p:cNvPr id="3" name="文本占位符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40105" y="4645025"/>
            <a:ext cx="4164965" cy="15970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/>
              <a:t>#!/usr/bin/python3</a:t>
            </a:r>
            <a:endParaRPr lang="en-US" altLang="zh-CN" sz="1700" dirty="0"/>
          </a:p>
          <a:p>
            <a:r>
              <a:rPr lang="en-US" altLang="zh-CN" sz="1700" dirty="0"/>
              <a:t># -*- coding: UTF-8 -*-</a:t>
            </a:r>
            <a:endParaRPr lang="en-US" altLang="zh-CN" sz="1700" dirty="0"/>
          </a:p>
          <a:p>
            <a:r>
              <a:rPr lang="en-US" altLang="zh-CN" sz="1700" dirty="0"/>
              <a:t> </a:t>
            </a:r>
            <a:endParaRPr lang="en-US" altLang="zh-CN" sz="1700" dirty="0"/>
          </a:p>
          <a:p>
            <a:r>
              <a:rPr lang="en-US" altLang="zh-CN" sz="1700" dirty="0"/>
              <a:t>print( "你好，世界!" )</a:t>
            </a:r>
            <a:endParaRPr lang="en-US" altLang="zh-CN" sz="1700" dirty="0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dirty="0"/>
              <a:t>命令行参数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88365" y="2138680"/>
            <a:ext cx="10545445" cy="2584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$ python -h </a:t>
            </a:r>
            <a:endParaRPr lang="zh-CN" altLang="en-US"/>
          </a:p>
          <a:p>
            <a:pPr algn="l"/>
            <a:r>
              <a:rPr lang="zh-CN" altLang="en-US"/>
              <a:t>usage: python [option] ... [-c cmd | -m mod | file | -] [arg] ... </a:t>
            </a:r>
            <a:endParaRPr lang="zh-CN" altLang="en-US"/>
          </a:p>
          <a:p>
            <a:pPr algn="l"/>
            <a:r>
              <a:rPr lang="zh-CN" altLang="en-US"/>
              <a:t>Options and arguments (and corresponding environment variables): </a:t>
            </a:r>
            <a:endParaRPr lang="zh-CN" altLang="en-US"/>
          </a:p>
          <a:p>
            <a:pPr algn="l"/>
            <a:r>
              <a:rPr lang="zh-CN" altLang="en-US"/>
              <a:t>-c cmd : program passed in as string (terminates option list) </a:t>
            </a:r>
            <a:endParaRPr lang="zh-CN" altLang="en-US"/>
          </a:p>
          <a:p>
            <a:pPr algn="l"/>
            <a:r>
              <a:rPr lang="zh-CN" altLang="en-US"/>
              <a:t>-d     : debug output from parser (also PYTHONDEBUG=x) </a:t>
            </a:r>
            <a:endParaRPr lang="zh-CN" altLang="en-US"/>
          </a:p>
          <a:p>
            <a:pPr algn="l"/>
            <a:r>
              <a:rPr lang="zh-CN" altLang="en-US"/>
              <a:t>-E     : ignore environment variables (such as PYTHONPATH) </a:t>
            </a:r>
            <a:endParaRPr lang="zh-CN" altLang="en-US"/>
          </a:p>
          <a:p>
            <a:pPr algn="l"/>
            <a:r>
              <a:rPr lang="zh-CN" altLang="en-US"/>
              <a:t>-h     : print this help message and exit 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[ etc. ]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1"/>
  <p:tag name="KSO_WM_UNIT_TYPE" val="r_i"/>
  <p:tag name="KSO_WM_UNIT_ID" val="_14*r_i*1_1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2"/>
  <p:tag name="KSO_WM_UNIT_TYPE" val="r_i"/>
  <p:tag name="KSO_WM_UNIT_ID" val="_14*r_i*1_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12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1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0683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068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254_1"/>
  <p:tag name="KSO_WM_TEMPLATE_CATEGORY" val="custom"/>
  <p:tag name="KSO_WM_TEMPLATE_INDEX" val="20180683"/>
  <p:tag name="KSO_WM_TEMPLATE_SUBCATEGORY" val="combine"/>
  <p:tag name="KSO_WM_TEMPLATE_THUMBS_INDEX" val="1、2、6、12、13、18、23、28、31、32"/>
  <p:tag name="KSO_WM_TEMPLATE_MASTER_TYPE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80683"/>
</p:tagLst>
</file>

<file path=ppt/tags/tag16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168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6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7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172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7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174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7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176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7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2"/>
  <p:tag name="KSO_WM_UNIT_ID" val="custom20180683_17*l_h_i*1_2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2"/>
  <p:tag name="KSO_WM_UNIT_ID" val="custom20180683_17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6_1"/>
  <p:tag name="KSO_WM_UNIT_LAYERLEVEL" val="1_1_1"/>
  <p:tag name="KSO_WM_DIAGRAM_GROUP_CODE" val="l1-2"/>
  <p:tag name="KSO_WM_UNIT_ID" val="custom20180683_17*l_h_i*1_6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2"/>
  <p:tag name="KSO_WM_UNIT_ID" val="custom20180683_17*l_h_i*1_5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3"/>
  <p:tag name="KSO_WM_UNIT_LAYERLEVEL" val="1_1_1"/>
  <p:tag name="KSO_WM_DIAGRAM_GROUP_CODE" val="l1-2"/>
  <p:tag name="KSO_WM_UNIT_ID" val="custom20180683_17*l_h_i*1_3_3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2"/>
  <p:tag name="KSO_WM_UNIT_ID" val="custom20180683_17*l_h_i*1_4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2"/>
  <p:tag name="KSO_WM_UNIT_LAYERLEVEL" val="1_1_1"/>
  <p:tag name="KSO_WM_DIAGRAM_GROUP_CODE" val="l1-2"/>
  <p:tag name="KSO_WM_UNIT_ID" val="custom20180683_17*l_h_i*1_1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2"/>
  <p:tag name="KSO_WM_UNIT_ID" val="custom20180683_17*l_h_i*1_3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2"/>
  <p:tag name="KSO_WM_UNIT_LAYERLEVEL" val="1_1_1"/>
  <p:tag name="KSO_WM_DIAGRAM_GROUP_CODE" val="l1-2"/>
  <p:tag name="KSO_WM_UNIT_ID" val="custom20180683_17*l_h_i*1_4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2"/>
  <p:tag name="KSO_WM_UNIT_LAYERLEVEL" val="1_1_1"/>
  <p:tag name="KSO_WM_DIAGRAM_GROUP_CODE" val="l1-2"/>
  <p:tag name="KSO_WM_UNIT_ID" val="custom20180683_17*l_h_i*1_2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6_2"/>
  <p:tag name="KSO_WM_UNIT_LAYERLEVEL" val="1_1_1"/>
  <p:tag name="KSO_WM_DIAGRAM_GROUP_CODE" val="l1-2"/>
  <p:tag name="KSO_WM_UNIT_ID" val="custom20180683_17*l_h_i*1_6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5_2"/>
  <p:tag name="KSO_WM_UNIT_LAYERLEVEL" val="1_1_1"/>
  <p:tag name="KSO_WM_DIAGRAM_GROUP_CODE" val="l1-2"/>
  <p:tag name="KSO_WM_UNIT_ID" val="custom20180683_17*l_h_i*1_5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5_3"/>
  <p:tag name="KSO_WM_UNIT_LAYERLEVEL" val="1_1_1"/>
  <p:tag name="KSO_WM_DIAGRAM_GROUP_CODE" val="l1-2"/>
  <p:tag name="KSO_WM_UNIT_ID" val="custom20180683_17*l_h_i*1_5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2"/>
  <p:tag name="KSO_WM_UNIT_LAYERLEVEL" val="1_1_1"/>
  <p:tag name="KSO_WM_DIAGRAM_GROUP_CODE" val="l1-2"/>
  <p:tag name="KSO_WM_UNIT_ID" val="custom20180683_17*l_h_i*1_3_2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9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3"/>
  <p:tag name="KSO_WM_UNIT_LAYERLEVEL" val="1_1_1"/>
  <p:tag name="KSO_WM_DIAGRAM_GROUP_CODE" val="l1-2"/>
  <p:tag name="KSO_WM_UNIT_ID" val="custom20180683_17*l_h_i*1_1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9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6_3"/>
  <p:tag name="KSO_WM_UNIT_LAYERLEVEL" val="1_1_1"/>
  <p:tag name="KSO_WM_DIAGRAM_GROUP_CODE" val="l1-2"/>
  <p:tag name="KSO_WM_UNIT_ID" val="custom20180683_17*l_h_i*1_6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9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3"/>
  <p:tag name="KSO_WM_UNIT_LAYERLEVEL" val="1_1_1"/>
  <p:tag name="KSO_WM_DIAGRAM_GROUP_CODE" val="l1-2"/>
  <p:tag name="KSO_WM_UNIT_ID" val="custom20180683_17*l_h_i*1_4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9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3"/>
  <p:tag name="KSO_WM_UNIT_LAYERLEVEL" val="1_1_1"/>
  <p:tag name="KSO_WM_DIAGRAM_GROUP_CODE" val="l1-2"/>
  <p:tag name="KSO_WM_UNIT_ID" val="custom20180683_17*l_h_i*1_2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19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2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4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6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1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3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7*l_h_f*1_5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ID" val="custom20180683_17*a*1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9.5446*125.222"/>
  <p:tag name="KSO_WM_SLIDE_SIZE" val="912.333*320.546"/>
  <p:tag name="KSO_WM_COMBINE_RELATE_SLIDE_ID" val="diagram20174773_5"/>
  <p:tag name="KSO_WM_TEMPLATE_CATEGORY" val="custom"/>
  <p:tag name="KSO_WM_TEMPLATE_INDEX" val="20180683"/>
  <p:tag name="KSO_WM_SLIDE_ID" val="custom20180683_17"/>
  <p:tag name="KSO_WM_SLIDE_INDEX" val="17"/>
  <p:tag name="KSO_WM_DIAGRAM_GROUP_CODE" val="l1-2"/>
  <p:tag name="KSO_WM_TEMPLATE_SUBCATEGORY" val="0"/>
  <p:tag name="KSO_WM_SLIDE_SUBTYPE" val="diag"/>
  <p:tag name="KSO_WM_TEMPLATE_MASTER_TYPE" val="1"/>
  <p:tag name="KSO_WM_TEMPLATE_COLOR_TYPE" val="0"/>
  <p:tag name="KSO_WM_SLIDE_DIAGTYPE" val="l"/>
</p:tagLst>
</file>

<file path=ppt/tags/tag20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20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20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20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207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</p:tagLst>
</file>

<file path=ppt/tags/tag20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09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1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3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5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7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1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21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221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22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23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24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25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26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27.xml><?xml version="1.0" encoding="utf-8"?>
<p:tagLst xmlns:p="http://schemas.openxmlformats.org/presentationml/2006/main">
  <p:tag name="KSO_WM_TEMPLATE_CATEGORY" val="custom"/>
  <p:tag name="KSO_WM_TEMPLATE_INDEX" val="2018068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7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1"/>
  <p:tag name="KSO_WM_UNIT_TYPE" val="r_i"/>
  <p:tag name="KSO_WM_UNIT_ID" val="_14*r_i*1_1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2"/>
  <p:tag name="KSO_WM_UNIT_TYPE" val="r_i"/>
  <p:tag name="KSO_WM_UNIT_ID" val="_14*r_i*1_2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20180683">
      <a:dk1>
        <a:srgbClr val="000000"/>
      </a:dk1>
      <a:lt1>
        <a:srgbClr val="FFFFFF"/>
      </a:lt1>
      <a:dk2>
        <a:srgbClr val="001345"/>
      </a:dk2>
      <a:lt2>
        <a:srgbClr val="002F67"/>
      </a:lt2>
      <a:accent1>
        <a:srgbClr val="5B9BD5"/>
      </a:accent1>
      <a:accent2>
        <a:srgbClr val="528BCE"/>
      </a:accent2>
      <a:accent3>
        <a:srgbClr val="497AC7"/>
      </a:accent3>
      <a:accent4>
        <a:srgbClr val="FFDF79"/>
      </a:accent4>
      <a:accent5>
        <a:srgbClr val="FFD13F"/>
      </a:accent5>
      <a:accent6>
        <a:srgbClr val="FFC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演示</Application>
  <PresentationFormat>宽屏</PresentationFormat>
  <Paragraphs>152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Tahoma</vt:lpstr>
      <vt:lpstr>黑体</vt:lpstr>
      <vt:lpstr>Arial Unicode MS</vt:lpstr>
      <vt:lpstr>1_Office 主题</vt:lpstr>
      <vt:lpstr>编程世界</vt:lpstr>
      <vt:lpstr>Python注释</vt:lpstr>
      <vt:lpstr>Python</vt:lpstr>
      <vt:lpstr>Python</vt:lpstr>
      <vt:lpstr>Python</vt:lpstr>
      <vt:lpstr>Python注释</vt:lpstr>
      <vt:lpstr>PowerPoint 演示文稿</vt:lpstr>
      <vt:lpstr>Say Hello to The World!</vt:lpstr>
      <vt:lpstr>命令行参数</vt:lpstr>
      <vt:lpstr>同一行显示多条语句</vt:lpstr>
      <vt:lpstr>变量赋值</vt:lpstr>
      <vt:lpstr>行和缩进</vt:lpstr>
      <vt:lpstr>行和缩进</vt:lpstr>
      <vt:lpstr>git</vt:lpstr>
      <vt:lpstr>PowerPoint 演示文稿</vt:lpstr>
      <vt:lpstr>编程世界</vt:lpstr>
      <vt:lpstr>编程世界</vt:lpstr>
      <vt:lpstr>Python学习网站</vt:lpstr>
      <vt:lpstr>飞机大战</vt:lpstr>
      <vt:lpstr>蚂蚁寻路算法</vt:lpstr>
      <vt:lpstr>编程世界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编程世界</dc:title>
  <dc:creator>JerryZ</dc:creator>
  <cp:lastModifiedBy>小新</cp:lastModifiedBy>
  <cp:revision>102</cp:revision>
  <dcterms:created xsi:type="dcterms:W3CDTF">2021-06-13T09:46:00Z</dcterms:created>
  <dcterms:modified xsi:type="dcterms:W3CDTF">2021-07-31T07:26:16Z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411B514F08174DF999CACACB03A618F3</vt:lpwstr>
  </property>
  <property fmtid="{D5CDD505-2E9C-101B-9397-08002B2CF9AE}" pid="3" name="KSOProductBuildVer">
    <vt:lpwstr>2052-11.1.0.10667</vt:lpwstr>
  </property>
</Properties>
</file>