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79BDD0-3E0F-468C-A141-5F8C4400A3DD}" v="253" dt="2023-02-27T16:26:51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obel Jager" userId="S::itj24@bath.ac.uk::a617a87a-65fc-4a13-8530-aeefea02358b" providerId="AD" clId="Web-{4179BDD0-3E0F-468C-A141-5F8C4400A3DD}"/>
    <pc:docChg chg="addSld modSld">
      <pc:chgData name="Isobel Jager" userId="S::itj24@bath.ac.uk::a617a87a-65fc-4a13-8530-aeefea02358b" providerId="AD" clId="Web-{4179BDD0-3E0F-468C-A141-5F8C4400A3DD}" dt="2023-02-27T16:26:51.792" v="225" actId="20577"/>
      <pc:docMkLst>
        <pc:docMk/>
      </pc:docMkLst>
      <pc:sldChg chg="modSp">
        <pc:chgData name="Isobel Jager" userId="S::itj24@bath.ac.uk::a617a87a-65fc-4a13-8530-aeefea02358b" providerId="AD" clId="Web-{4179BDD0-3E0F-468C-A141-5F8C4400A3DD}" dt="2023-02-27T16:13:17.047" v="9" actId="20577"/>
        <pc:sldMkLst>
          <pc:docMk/>
          <pc:sldMk cId="109857222" sldId="256"/>
        </pc:sldMkLst>
        <pc:spChg chg="mod">
          <ac:chgData name="Isobel Jager" userId="S::itj24@bath.ac.uk::a617a87a-65fc-4a13-8530-aeefea02358b" providerId="AD" clId="Web-{4179BDD0-3E0F-468C-A141-5F8C4400A3DD}" dt="2023-02-27T16:13:17.047" v="9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Isobel Jager" userId="S::itj24@bath.ac.uk::a617a87a-65fc-4a13-8530-aeefea02358b" providerId="AD" clId="Web-{4179BDD0-3E0F-468C-A141-5F8C4400A3DD}" dt="2023-02-27T16:22:02.080" v="171" actId="20577"/>
        <pc:sldMkLst>
          <pc:docMk/>
          <pc:sldMk cId="1100007438" sldId="257"/>
        </pc:sldMkLst>
        <pc:spChg chg="mod">
          <ac:chgData name="Isobel Jager" userId="S::itj24@bath.ac.uk::a617a87a-65fc-4a13-8530-aeefea02358b" providerId="AD" clId="Web-{4179BDD0-3E0F-468C-A141-5F8C4400A3DD}" dt="2023-02-27T16:13:23.282" v="15" actId="20577"/>
          <ac:spMkLst>
            <pc:docMk/>
            <pc:sldMk cId="1100007438" sldId="257"/>
            <ac:spMk id="2" creationId="{0C07B87E-356F-2139-A91D-A69E02406958}"/>
          </ac:spMkLst>
        </pc:spChg>
        <pc:spChg chg="mod">
          <ac:chgData name="Isobel Jager" userId="S::itj24@bath.ac.uk::a617a87a-65fc-4a13-8530-aeefea02358b" providerId="AD" clId="Web-{4179BDD0-3E0F-468C-A141-5F8C4400A3DD}" dt="2023-02-27T16:22:02.080" v="171" actId="20577"/>
          <ac:spMkLst>
            <pc:docMk/>
            <pc:sldMk cId="1100007438" sldId="257"/>
            <ac:spMk id="3" creationId="{4D50AA14-CF77-0528-9DE7-2BA23C834A3D}"/>
          </ac:spMkLst>
        </pc:spChg>
      </pc:sldChg>
      <pc:sldChg chg="addSp delSp modSp new">
        <pc:chgData name="Isobel Jager" userId="S::itj24@bath.ac.uk::a617a87a-65fc-4a13-8530-aeefea02358b" providerId="AD" clId="Web-{4179BDD0-3E0F-468C-A141-5F8C4400A3DD}" dt="2023-02-27T16:26:51.792" v="225" actId="20577"/>
        <pc:sldMkLst>
          <pc:docMk/>
          <pc:sldMk cId="634554315" sldId="258"/>
        </pc:sldMkLst>
        <pc:spChg chg="mod">
          <ac:chgData name="Isobel Jager" userId="S::itj24@bath.ac.uk::a617a87a-65fc-4a13-8530-aeefea02358b" providerId="AD" clId="Web-{4179BDD0-3E0F-468C-A141-5F8C4400A3DD}" dt="2023-02-27T16:22:02.221" v="174" actId="20577"/>
          <ac:spMkLst>
            <pc:docMk/>
            <pc:sldMk cId="634554315" sldId="258"/>
            <ac:spMk id="2" creationId="{59B5DA95-F410-497B-F9E5-F109868D408D}"/>
          </ac:spMkLst>
        </pc:spChg>
        <pc:spChg chg="del">
          <ac:chgData name="Isobel Jager" userId="S::itj24@bath.ac.uk::a617a87a-65fc-4a13-8530-aeefea02358b" providerId="AD" clId="Web-{4179BDD0-3E0F-468C-A141-5F8C4400A3DD}" dt="2023-02-27T16:24:55.961" v="175"/>
          <ac:spMkLst>
            <pc:docMk/>
            <pc:sldMk cId="634554315" sldId="258"/>
            <ac:spMk id="3" creationId="{66C75D9E-25A9-4FB1-24A8-DC119EB48294}"/>
          </ac:spMkLst>
        </pc:spChg>
        <pc:spChg chg="add mod">
          <ac:chgData name="Isobel Jager" userId="S::itj24@bath.ac.uk::a617a87a-65fc-4a13-8530-aeefea02358b" providerId="AD" clId="Web-{4179BDD0-3E0F-468C-A141-5F8C4400A3DD}" dt="2023-02-27T16:26:51.792" v="225" actId="20577"/>
          <ac:spMkLst>
            <pc:docMk/>
            <pc:sldMk cId="634554315" sldId="258"/>
            <ac:spMk id="5" creationId="{FA747161-AD54-7B49-C4CD-093482E70BD5}"/>
          </ac:spMkLst>
        </pc:spChg>
        <pc:picChg chg="add mod ord">
          <ac:chgData name="Isobel Jager" userId="S::itj24@bath.ac.uk::a617a87a-65fc-4a13-8530-aeefea02358b" providerId="AD" clId="Web-{4179BDD0-3E0F-468C-A141-5F8C4400A3DD}" dt="2023-02-27T16:26:05.728" v="180" actId="14100"/>
          <ac:picMkLst>
            <pc:docMk/>
            <pc:sldMk cId="634554315" sldId="258"/>
            <ac:picMk id="4" creationId="{0C92AA9E-8AD7-294B-A306-3440F43358B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Conference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B87E-356F-2139-A91D-A69E0240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Theory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AA14-CF77-0528-9DE7-2BA23C834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GB" dirty="0">
                <a:cs typeface="Calibri"/>
              </a:rPr>
              <a:t>History of experiment</a:t>
            </a:r>
          </a:p>
          <a:p>
            <a:r>
              <a:rPr lang="en-GB" dirty="0">
                <a:cs typeface="Calibri"/>
              </a:rPr>
              <a:t>Overview of original HS experiment</a:t>
            </a:r>
          </a:p>
          <a:p>
            <a:r>
              <a:rPr lang="en-GB" dirty="0">
                <a:cs typeface="Calibri"/>
              </a:rPr>
              <a:t>How does this compare to ours: differences? Similarities?</a:t>
            </a:r>
          </a:p>
          <a:p>
            <a:r>
              <a:rPr lang="en-GB" dirty="0">
                <a:cs typeface="Calibri"/>
              </a:rPr>
              <a:t>Expected results</a:t>
            </a:r>
          </a:p>
          <a:p>
            <a:r>
              <a:rPr lang="en-GB" dirty="0">
                <a:cs typeface="Calibri"/>
              </a:rPr>
              <a:t>Factors that effect results</a:t>
            </a:r>
          </a:p>
          <a:p>
            <a:r>
              <a:rPr lang="en-GB" dirty="0">
                <a:cs typeface="Calibri"/>
              </a:rPr>
              <a:t>Relevant equations and explanations</a:t>
            </a:r>
          </a:p>
          <a:p>
            <a:r>
              <a:rPr lang="en-GB" dirty="0">
                <a:cs typeface="Calibri"/>
              </a:rPr>
              <a:t>Overall objectives: drift, diffusion, recombination</a:t>
            </a:r>
          </a:p>
          <a:p>
            <a:r>
              <a:rPr lang="en-GB" dirty="0">
                <a:cs typeface="Calibri"/>
              </a:rPr>
              <a:t>Explain about minority/majority charge carriers</a:t>
            </a:r>
          </a:p>
          <a:p>
            <a:r>
              <a:rPr lang="en-GB" dirty="0">
                <a:cs typeface="Calibri"/>
              </a:rPr>
              <a:t>Difference between p and n semiconductors</a:t>
            </a:r>
          </a:p>
          <a:p>
            <a:r>
              <a:rPr lang="en-GB" dirty="0">
                <a:cs typeface="Calibri"/>
              </a:rPr>
              <a:t>Semiconductor diagram</a:t>
            </a:r>
          </a:p>
          <a:p>
            <a:r>
              <a:rPr lang="en-GB" dirty="0">
                <a:cs typeface="Calibri"/>
              </a:rPr>
              <a:t>Circuit diagram</a:t>
            </a:r>
          </a:p>
        </p:txBody>
      </p:sp>
    </p:spTree>
    <p:extLst>
      <p:ext uri="{BB962C8B-B14F-4D97-AF65-F5344CB8AC3E}">
        <p14:creationId xmlns:p14="http://schemas.microsoft.com/office/powerpoint/2010/main" val="110000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DA95-F410-497B-F9E5-F109868D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Semiconductors</a:t>
            </a:r>
            <a:endParaRPr lang="en-GB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C92AA9E-8AD7-294B-A306-3440F4335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9082"/>
            <a:ext cx="6280151" cy="252008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747161-AD54-7B49-C4CD-093482E70BD5}"/>
              </a:ext>
            </a:extLst>
          </p:cNvPr>
          <p:cNvSpPr txBox="1"/>
          <p:nvPr/>
        </p:nvSpPr>
        <p:spPr>
          <a:xfrm>
            <a:off x="7634432" y="1645226"/>
            <a:ext cx="376670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cs typeface="Calibri"/>
              </a:rPr>
              <a:t>Valence band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GB">
                <a:cs typeface="Calibri"/>
              </a:rPr>
              <a:t>Conduction band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cs typeface="Calibri"/>
              </a:rPr>
              <a:t>Electrons/holes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Calibri"/>
              </a:rPr>
              <a:t>Donor/acceptor energy levels</a:t>
            </a:r>
          </a:p>
          <a:p>
            <a:pPr marL="285750" indent="-285750">
              <a:buFont typeface="Arial"/>
              <a:buChar char="•"/>
            </a:pP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455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0de8fd8-6fa5-4ad7-bed4-495f2632c4e2">
      <Terms xmlns="http://schemas.microsoft.com/office/infopath/2007/PartnerControls"/>
    </lcf76f155ced4ddcb4097134ff3c332f>
    <TaxCatchAll xmlns="cfee37d4-282f-476f-aa16-cca69c29c13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F7D920440F114FAB7D309801FB0ECC" ma:contentTypeVersion="10" ma:contentTypeDescription="Create a new document." ma:contentTypeScope="" ma:versionID="9e0667796431ffc8a84d60b404ba36d0">
  <xsd:schema xmlns:xsd="http://www.w3.org/2001/XMLSchema" xmlns:xs="http://www.w3.org/2001/XMLSchema" xmlns:p="http://schemas.microsoft.com/office/2006/metadata/properties" xmlns:ns2="70de8fd8-6fa5-4ad7-bed4-495f2632c4e2" xmlns:ns3="cfee37d4-282f-476f-aa16-cca69c29c138" targetNamespace="http://schemas.microsoft.com/office/2006/metadata/properties" ma:root="true" ma:fieldsID="32cb244f8d12548749f00bad4e64d5a0" ns2:_="" ns3:_="">
    <xsd:import namespace="70de8fd8-6fa5-4ad7-bed4-495f2632c4e2"/>
    <xsd:import namespace="cfee37d4-282f-476f-aa16-cca69c29c138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de8fd8-6fa5-4ad7-bed4-495f2632c4e2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85693718-8356-48ba-866a-85db3a9efc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ee37d4-282f-476f-aa16-cca69c29c138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b330297-db85-41ff-bd74-f5ee4ee5b4a8}" ma:internalName="TaxCatchAll" ma:showField="CatchAllData" ma:web="cfee37d4-282f-476f-aa16-cca69c29c1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D30A7B-15EA-4A48-AF23-3F1E2435AB07}">
  <ds:schemaRefs>
    <ds:schemaRef ds:uri="http://schemas.microsoft.com/office/2006/metadata/properties"/>
    <ds:schemaRef ds:uri="http://schemas.microsoft.com/office/infopath/2007/PartnerControls"/>
    <ds:schemaRef ds:uri="70de8fd8-6fa5-4ad7-bed4-495f2632c4e2"/>
    <ds:schemaRef ds:uri="cfee37d4-282f-476f-aa16-cca69c29c138"/>
  </ds:schemaRefs>
</ds:datastoreItem>
</file>

<file path=customXml/itemProps2.xml><?xml version="1.0" encoding="utf-8"?>
<ds:datastoreItem xmlns:ds="http://schemas.openxmlformats.org/officeDocument/2006/customXml" ds:itemID="{8AE11EE6-C2F6-4085-9AD6-D30FBA7050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7CDEA4-05F3-4755-B395-8E2A25658F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de8fd8-6fa5-4ad7-bed4-495f2632c4e2"/>
    <ds:schemaRef ds:uri="cfee37d4-282f-476f-aa16-cca69c29c1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Conference</vt:lpstr>
      <vt:lpstr>Theory </vt:lpstr>
      <vt:lpstr>Semiconductors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43</cp:revision>
  <dcterms:created xsi:type="dcterms:W3CDTF">2023-02-27T15:42:37Z</dcterms:created>
  <dcterms:modified xsi:type="dcterms:W3CDTF">2023-02-27T16:26:56Z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0x0101003CF7D920440F114FAB7D309801FB0ECC</vt:lpwstr>
  </property>
  <property fmtid="{D5CDD505-2E9C-101B-9397-08002B2CF9AE}" pid="3" name="MediaServiceImageTags">
    <vt:lpwstr/>
  </property>
</Properties>
</file>