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81372" y="1631815"/>
            <a:ext cx="8791575" cy="2387600"/>
          </a:xfrm>
        </p:spPr>
        <p:txBody>
          <a:bodyPr>
            <a:noAutofit/>
          </a:bodyPr>
          <a:lstStyle/>
          <a:p>
            <a:pPr algn="ctr"/>
            <a:r>
              <a:rPr lang="es-MX" sz="4000" dirty="0" smtClean="0"/>
              <a:t>UNIVERSIDAD DE LAS Fuerzas ARMADAS ESPE</a:t>
            </a:r>
            <a:br>
              <a:rPr lang="es-MX" sz="4000" dirty="0" smtClean="0"/>
            </a:br>
            <a:r>
              <a:rPr lang="es-MX" sz="4000" dirty="0" smtClean="0"/>
              <a:t/>
            </a:r>
            <a:br>
              <a:rPr lang="es-MX" sz="4000" dirty="0" smtClean="0"/>
            </a:br>
            <a:r>
              <a:rPr lang="es-MX" sz="4000" dirty="0" smtClean="0"/>
              <a:t>DEPARTAMENTO DE Eléctrica y electrónica</a:t>
            </a:r>
            <a:br>
              <a:rPr lang="es-MX" sz="4000" dirty="0" smtClean="0"/>
            </a:br>
            <a:r>
              <a:rPr lang="es-MX" sz="4000" dirty="0" smtClean="0"/>
              <a:t/>
            </a:r>
            <a:br>
              <a:rPr lang="es-MX" sz="4000" dirty="0" smtClean="0"/>
            </a:br>
            <a:r>
              <a:rPr lang="es-MX" sz="4000" dirty="0" smtClean="0"/>
              <a:t> Electrónica y Automatización</a:t>
            </a:r>
            <a:endParaRPr lang="es-MX" sz="4000" dirty="0"/>
          </a:p>
        </p:txBody>
      </p:sp>
      <p:sp>
        <p:nvSpPr>
          <p:cNvPr id="3" name="Subtítulo 2"/>
          <p:cNvSpPr>
            <a:spLocks noGrp="1"/>
          </p:cNvSpPr>
          <p:nvPr>
            <p:ph type="subTitle" idx="1"/>
          </p:nvPr>
        </p:nvSpPr>
        <p:spPr>
          <a:xfrm>
            <a:off x="2085431" y="4202929"/>
            <a:ext cx="6065792" cy="1936613"/>
          </a:xfrm>
        </p:spPr>
        <p:txBody>
          <a:bodyPr>
            <a:normAutofit fontScale="85000" lnSpcReduction="20000"/>
          </a:bodyPr>
          <a:lstStyle/>
          <a:p>
            <a:r>
              <a:rPr lang="es-MX" dirty="0" smtClean="0"/>
              <a:t>Guía n° 8</a:t>
            </a:r>
          </a:p>
          <a:p>
            <a:r>
              <a:rPr lang="es-MX" dirty="0" smtClean="0"/>
              <a:t>Tema: Teorema de Máxima TRANSFERENCIA DE POTENCIA </a:t>
            </a:r>
          </a:p>
          <a:p>
            <a:r>
              <a:rPr lang="es-MX" dirty="0" smtClean="0"/>
              <a:t>Integrantes</a:t>
            </a:r>
          </a:p>
          <a:p>
            <a:pPr marL="342900" indent="-342900">
              <a:buFont typeface="Arial" panose="020B0604020202020204" pitchFamily="34" charset="0"/>
              <a:buChar char="•"/>
            </a:pPr>
            <a:r>
              <a:rPr lang="es-MX" dirty="0" smtClean="0"/>
              <a:t>Jerry Cevallos </a:t>
            </a:r>
          </a:p>
          <a:p>
            <a:pPr marL="342900" indent="-342900">
              <a:buFont typeface="Arial" panose="020B0604020202020204" pitchFamily="34" charset="0"/>
              <a:buChar char="•"/>
            </a:pPr>
            <a:r>
              <a:rPr lang="es-MX" dirty="0" smtClean="0"/>
              <a:t>Sara Rodríguez </a:t>
            </a:r>
            <a:endParaRPr lang="es-MX" dirty="0"/>
          </a:p>
        </p:txBody>
      </p:sp>
      <p:pic>
        <p:nvPicPr>
          <p:cNvPr id="1026" name="Picture 2" descr="Patrocinadores de la revi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9462" y="1319347"/>
            <a:ext cx="1326969" cy="13269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rrera de Ingeniería en Electrónica, Automatización y Contr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227" y="4244247"/>
            <a:ext cx="1895293" cy="189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208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36910" y="1031966"/>
            <a:ext cx="9905999" cy="4589418"/>
          </a:xfrm>
        </p:spPr>
        <p:txBody>
          <a:bodyPr/>
          <a:lstStyle/>
          <a:p>
            <a:r>
              <a:rPr lang="es-EC" dirty="0">
                <a:effectLst/>
              </a:rPr>
              <a:t>El teorema de máxima transferencia de potencia establece que, dada una fuente, con una resistencia de fuente fijada de antemano, la resistencia de carga que maximiza la transferencia de potencia es aquella con un valor óhmico igual a la resistencia de fuente. También este ayuda a encontrar el teorema de Thevenin y Norton.</a:t>
            </a:r>
            <a:endParaRPr lang="es-MX" dirty="0">
              <a:effectLst/>
            </a:endParaRPr>
          </a:p>
          <a:p>
            <a:endParaRPr lang="es-MX" dirty="0"/>
          </a:p>
        </p:txBody>
      </p:sp>
      <p:pic>
        <p:nvPicPr>
          <p:cNvPr id="4" name="Imagen 3"/>
          <p:cNvPicPr>
            <a:picLocks noChangeAspect="1"/>
          </p:cNvPicPr>
          <p:nvPr/>
        </p:nvPicPr>
        <p:blipFill>
          <a:blip r:embed="rId2"/>
          <a:stretch>
            <a:fillRect/>
          </a:stretch>
        </p:blipFill>
        <p:spPr>
          <a:xfrm>
            <a:off x="3284809" y="3428047"/>
            <a:ext cx="5410200" cy="2562225"/>
          </a:xfrm>
          <a:prstGeom prst="rect">
            <a:avLst/>
          </a:prstGeom>
        </p:spPr>
      </p:pic>
    </p:spTree>
    <p:extLst>
      <p:ext uri="{BB962C8B-B14F-4D97-AF65-F5344CB8AC3E}">
        <p14:creationId xmlns:p14="http://schemas.microsoft.com/office/powerpoint/2010/main" val="1381854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979714"/>
            <a:ext cx="9905999" cy="4811487"/>
          </a:xfrm>
        </p:spPr>
        <p:txBody>
          <a:bodyPr/>
          <a:lstStyle/>
          <a:p>
            <a:r>
              <a:rPr lang="es-EC" dirty="0">
                <a:effectLst/>
              </a:rPr>
              <a:t>El teorema establece cómo escoger (para maximizar la transferencia de potencia) la resistencia de carga, una vez que la resistencia de fuente ha sido fijada, no lo contrario. Dada una cierta resistencia de carga, la resistencia de fuente que maximiza la transferencia de potencia es siempre cero, independientemente del valor de la resistencia de carga.</a:t>
            </a:r>
            <a:endParaRPr lang="es-MX" dirty="0">
              <a:effectLst/>
            </a:endParaRPr>
          </a:p>
          <a:p>
            <a:endParaRPr lang="es-MX" dirty="0"/>
          </a:p>
        </p:txBody>
      </p:sp>
      <p:pic>
        <p:nvPicPr>
          <p:cNvPr id="4" name="Imagen 3" descr="Máxima transferencia de potencia."/>
          <p:cNvPicPr/>
          <p:nvPr/>
        </p:nvPicPr>
        <p:blipFill>
          <a:blip r:embed="rId2">
            <a:extLst>
              <a:ext uri="{28A0092B-C50C-407E-A947-70E740481C1C}">
                <a14:useLocalDpi xmlns:a14="http://schemas.microsoft.com/office/drawing/2010/main" val="0"/>
              </a:ext>
            </a:extLst>
          </a:blip>
          <a:srcRect/>
          <a:stretch>
            <a:fillRect/>
          </a:stretch>
        </p:blipFill>
        <p:spPr bwMode="auto">
          <a:xfrm>
            <a:off x="2971799" y="3607798"/>
            <a:ext cx="5793377" cy="1800225"/>
          </a:xfrm>
          <a:prstGeom prst="rect">
            <a:avLst/>
          </a:prstGeom>
          <a:noFill/>
          <a:ln>
            <a:noFill/>
          </a:ln>
        </p:spPr>
      </p:pic>
    </p:spTree>
    <p:extLst>
      <p:ext uri="{BB962C8B-B14F-4D97-AF65-F5344CB8AC3E}">
        <p14:creationId xmlns:p14="http://schemas.microsoft.com/office/powerpoint/2010/main" val="996242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1005840"/>
            <a:ext cx="9905999" cy="4785361"/>
          </a:xfrm>
        </p:spPr>
        <p:txBody>
          <a:bodyPr/>
          <a:lstStyle/>
          <a:p>
            <a:r>
              <a:rPr lang="es-EC" dirty="0">
                <a:effectLst/>
              </a:rPr>
              <a:t>Se dice que Moritz von Jacobi fue el primero en descubrir este resultado, también conocido como Ley de Jacobi.</a:t>
            </a:r>
            <a:endParaRPr lang="es-MX" dirty="0">
              <a:effectLst/>
            </a:endParaRPr>
          </a:p>
          <a:p>
            <a:endParaRPr lang="es-MX" dirty="0"/>
          </a:p>
        </p:txBody>
      </p:sp>
      <p:pic>
        <p:nvPicPr>
          <p:cNvPr id="1026" name="Picture 2" descr="Moritz von Jacobi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0731" y="2201862"/>
            <a:ext cx="2367359" cy="323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2072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TM04033919[[fn=Circuito]]</Template>
  <TotalTime>13</TotalTime>
  <Words>182</Words>
  <Application>Microsoft Office PowerPoint</Application>
  <PresentationFormat>Panorámica</PresentationFormat>
  <Paragraphs>9</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Trebuchet MS</vt:lpstr>
      <vt:lpstr>Tw Cen MT</vt:lpstr>
      <vt:lpstr>Circuito</vt:lpstr>
      <vt:lpstr>UNIVERSIDAD DE LAS Fuerzas ARMADAS ESPE  DEPARTAMENTO DE Eléctrica y electrónica   Electrónica y Automatización</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DE LAS Fuerzas ARMADAS ESPE  DEPARTAMENTO DE Eléctrica y electrónica   Electrónica y Automatización</dc:title>
  <dc:creator>JERRY</dc:creator>
  <cp:lastModifiedBy>JERRY</cp:lastModifiedBy>
  <cp:revision>3</cp:revision>
  <dcterms:created xsi:type="dcterms:W3CDTF">2021-03-30T16:44:47Z</dcterms:created>
  <dcterms:modified xsi:type="dcterms:W3CDTF">2021-03-30T17:54:19Z</dcterms:modified>
</cp:coreProperties>
</file>