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65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72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01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50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039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69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5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53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99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06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10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0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6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8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36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4A1390-F982-4EF3-B6CA-90CB28E9C7D1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3E68F2-F20D-4132-9B6F-4F623AA2B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7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463731"/>
            <a:ext cx="8001000" cy="2971801"/>
          </a:xfrm>
        </p:spPr>
        <p:txBody>
          <a:bodyPr>
            <a:noAutofit/>
          </a:bodyPr>
          <a:lstStyle/>
          <a:p>
            <a:pPr algn="ctr"/>
            <a:r>
              <a:rPr lang="es-MX" sz="2800" b="1" dirty="0"/>
              <a:t>Conversión de Fasores 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dirty="0"/>
              <a:t/>
            </a:r>
            <a:br>
              <a:rPr lang="es-MX" sz="2800" dirty="0"/>
            </a:br>
            <a:r>
              <a:rPr lang="es-MX" sz="2800" dirty="0"/>
              <a:t>(Coordenadas polares a rectangulares y viceversa de un fasor aplicado en la resolución de ejercicios)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Jerry Cevallos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Leonardo Lapo</a:t>
            </a:r>
            <a:endParaRPr lang="es-MX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5"/>
    </mc:Choice>
    <mc:Fallback>
      <p:transition spd="slow" advTm="4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9607" y="1678577"/>
            <a:ext cx="8534400" cy="372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Es posible convertir fácilmente un fasor de la forma polar a la forma binómica y viceversa. Para ello se utilizan los mismos conceptos que para convertir números complejos entre ambas formas de representación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Las coordenadas polares o sistema de coordenadas polares son un sistema de coordenadas bidimensional en el que cada punto del plano se determina por una distancia y un ángulo. Este sistema es ampliamente utilizado en física y trigonometría.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512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09"/>
    </mc:Choice>
    <mc:Fallback>
      <p:transition spd="slow" advTm="116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12303" y="215536"/>
            <a:ext cx="4296165" cy="619639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60" y="215536"/>
            <a:ext cx="4784745" cy="6196393"/>
          </a:xfrm>
          <a:prstGeom prst="rect">
            <a:avLst/>
          </a:prstGeom>
        </p:spPr>
      </p:pic>
      <p:pic>
        <p:nvPicPr>
          <p:cNvPr id="18" name="Audio 1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1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9"/>
    </mc:Choice>
    <mc:Fallback>
      <p:transition spd="slow" advTm="3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97390"/>
            <a:ext cx="5834154" cy="6031725"/>
          </a:xfrm>
          <a:prstGeom prst="rect">
            <a:avLst/>
          </a:prstGeom>
        </p:spPr>
      </p:pic>
      <p:pic>
        <p:nvPicPr>
          <p:cNvPr id="6" name="Imagen 5" descr="C:\Users\creditos\Downloads\WhatsApp Image 2021-02-07 at 18.51.57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73" y="730974"/>
            <a:ext cx="2808378" cy="484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7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37" y="265475"/>
            <a:ext cx="3699737" cy="6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4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18" y="938620"/>
            <a:ext cx="6934533" cy="4508591"/>
          </a:xfrm>
          <a:prstGeom prst="rect">
            <a:avLst/>
          </a:prstGeom>
        </p:spPr>
      </p:pic>
      <p:pic>
        <p:nvPicPr>
          <p:cNvPr id="5" name="Imagen 4" descr="C:\Users\creditos\Downloads\WhatsApp Image 2021-02-07 at 18.56.23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19" y="624975"/>
            <a:ext cx="2439035" cy="5135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36496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103</Words>
  <Application>Microsoft Office PowerPoint</Application>
  <PresentationFormat>Panorámica</PresentationFormat>
  <Paragraphs>7</Paragraphs>
  <Slides>6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Conversión de Fasores   (Coordenadas polares a rectangulares y viceversa de un fasor aplicado en la resolución de ejercicios)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Conversión de Fasores   (Coordenadas polares a rectangulares y viceversa de un fasor aplicado en la resolución de ejercicios)</dc:title>
  <dc:creator>JERRY</dc:creator>
  <cp:lastModifiedBy>JERRY</cp:lastModifiedBy>
  <cp:revision>4</cp:revision>
  <dcterms:created xsi:type="dcterms:W3CDTF">2021-02-08T23:38:27Z</dcterms:created>
  <dcterms:modified xsi:type="dcterms:W3CDTF">2021-02-09T02:25:59Z</dcterms:modified>
</cp:coreProperties>
</file>