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Mohammed" initials="AM" lastIdx="1" clrIdx="0">
    <p:extLst>
      <p:ext uri="{19B8F6BF-5375-455C-9EA6-DF929625EA0E}">
        <p15:presenceInfo xmlns:p15="http://schemas.microsoft.com/office/powerpoint/2012/main" userId="a37f7928358b6a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BEDB6-C442-450D-ABFD-F28B6F032D16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89206-3781-49BB-9D85-A7B028BB7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1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 screen shot of the input data that was automated in the client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89206-3781-49BB-9D85-A7B028BB7B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2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 screen shot of the server while running awaiting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89206-3781-49BB-9D85-A7B028BB7B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426-C01F-473B-A887-0EA0D5653B8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3DB4-B15B-4347-9101-E1109B86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5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426-C01F-473B-A887-0EA0D5653B8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3DB4-B15B-4347-9101-E1109B86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8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426-C01F-473B-A887-0EA0D5653B8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3DB4-B15B-4347-9101-E1109B86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426-C01F-473B-A887-0EA0D5653B8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3DB4-B15B-4347-9101-E1109B86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9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426-C01F-473B-A887-0EA0D5653B8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3DB4-B15B-4347-9101-E1109B86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426-C01F-473B-A887-0EA0D5653B8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3DB4-B15B-4347-9101-E1109B86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6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426-C01F-473B-A887-0EA0D5653B8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3DB4-B15B-4347-9101-E1109B86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9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426-C01F-473B-A887-0EA0D5653B8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3DB4-B15B-4347-9101-E1109B86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8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426-C01F-473B-A887-0EA0D5653B8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3DB4-B15B-4347-9101-E1109B86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2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426-C01F-473B-A887-0EA0D5653B8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3DB4-B15B-4347-9101-E1109B86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9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426-C01F-473B-A887-0EA0D5653B8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3DB4-B15B-4347-9101-E1109B86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4426-C01F-473B-A887-0EA0D5653B8D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B3DB4-B15B-4347-9101-E1109B86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COMP3150 </a:t>
            </a:r>
            <a:br>
              <a:rPr lang="en-US" b="1" dirty="0"/>
            </a:br>
            <a:r>
              <a:rPr lang="en-US" b="1" dirty="0"/>
              <a:t>Assignment 1 (Individual)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746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7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8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Blocking </a:t>
            </a:r>
            <a:r>
              <a:rPr lang="en-US" dirty="0" err="1" smtClean="0"/>
              <a:t>Client|Server</a:t>
            </a:r>
            <a:r>
              <a:rPr lang="en-US" dirty="0" smtClean="0"/>
              <a:t> Accepting 						          |Client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4637"/>
          <a:stretch/>
        </p:blipFill>
        <p:spPr>
          <a:xfrm>
            <a:off x="0" y="1825626"/>
            <a:ext cx="5938092" cy="453110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4405"/>
          <a:stretch/>
        </p:blipFill>
        <p:spPr>
          <a:xfrm>
            <a:off x="6103345" y="1825626"/>
            <a:ext cx="5960125" cy="454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8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Client during automated test	      | Client receiving blocked IP 								message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4797"/>
          <a:stretch/>
        </p:blipFill>
        <p:spPr>
          <a:xfrm>
            <a:off x="0" y="1690688"/>
            <a:ext cx="6019800" cy="491943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4706"/>
          <a:stretch/>
        </p:blipFill>
        <p:spPr>
          <a:xfrm>
            <a:off x="6172199" y="1690688"/>
            <a:ext cx="5992465" cy="492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8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>The program worked fairly well it didn’t crash but the while loops at first didn’t appear to end in cases where I had while(n&lt;=25){…} and a if(…){n++} there was difficulty in getting it to come to and end. This was however solved. I think attempted all what was asked to do and I completed about 97% of what was required </a:t>
            </a:r>
            <a:r>
              <a:rPr lang="en-US" sz="2000" smtClean="0"/>
              <a:t>accurately.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35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110</Words>
  <Application>Microsoft Office PowerPoint</Application>
  <PresentationFormat>Widescreen</PresentationFormat>
  <Paragraphs>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COMP3150  Assignment 1 (Individual) </vt:lpstr>
      <vt:lpstr>PowerPoint Presentation</vt:lpstr>
      <vt:lpstr>PowerPoint Presentation</vt:lpstr>
      <vt:lpstr>Server Blocking Client|Server Accepting                 |Client DATA</vt:lpstr>
      <vt:lpstr>Client during automated test       | Client receiving blocked IP         message</vt:lpstr>
      <vt:lpstr>The program worked fairly well it didn’t crash but the while loops at first didn’t appear to end in cases where I had while(n&lt;=25){…} and a if(…){n++} there was difficulty in getting it to come to and end. This was however solved. I think attempted all what was asked to do and I completed about 97% of what was required accurately.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COMP3150  Assignment 1 (Individual) </dc:title>
  <dc:creator>Antonio Mohammed</dc:creator>
  <cp:lastModifiedBy>Antonio Mohammed</cp:lastModifiedBy>
  <cp:revision>6</cp:revision>
  <dcterms:created xsi:type="dcterms:W3CDTF">2017-10-07T17:51:38Z</dcterms:created>
  <dcterms:modified xsi:type="dcterms:W3CDTF">2017-10-07T19:13:04Z</dcterms:modified>
</cp:coreProperties>
</file>