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飛虎 黃" userId="21cccd77a325b099" providerId="LiveId" clId="{36B5E965-E684-4047-B80D-810F42E64D91}"/>
    <pc:docChg chg="custSel modSld">
      <pc:chgData name="飛虎 黃" userId="21cccd77a325b099" providerId="LiveId" clId="{36B5E965-E684-4047-B80D-810F42E64D91}" dt="2020-05-19T04:37:53.275" v="6" actId="113"/>
      <pc:docMkLst>
        <pc:docMk/>
      </pc:docMkLst>
      <pc:sldChg chg="modSp">
        <pc:chgData name="飛虎 黃" userId="21cccd77a325b099" providerId="LiveId" clId="{36B5E965-E684-4047-B80D-810F42E64D91}" dt="2020-05-19T04:37:53.275" v="6" actId="113"/>
        <pc:sldMkLst>
          <pc:docMk/>
          <pc:sldMk cId="4012718973" sldId="256"/>
        </pc:sldMkLst>
        <pc:spChg chg="mod">
          <ac:chgData name="飛虎 黃" userId="21cccd77a325b099" providerId="LiveId" clId="{36B5E965-E684-4047-B80D-810F42E64D91}" dt="2020-05-19T04:37:53.275" v="6" actId="113"/>
          <ac:spMkLst>
            <pc:docMk/>
            <pc:sldMk cId="4012718973" sldId="256"/>
            <ac:spMk id="3" creationId="{E8ADA3BF-5CA2-2A4B-8AE4-07A4413086CC}"/>
          </ac:spMkLst>
        </pc:spChg>
      </pc:sldChg>
      <pc:sldChg chg="addSp delSp modSp">
        <pc:chgData name="飛虎 黃" userId="21cccd77a325b099" providerId="LiveId" clId="{36B5E965-E684-4047-B80D-810F42E64D91}" dt="2020-05-19T04:35:18.577" v="3" actId="1076"/>
        <pc:sldMkLst>
          <pc:docMk/>
          <pc:sldMk cId="3806816002" sldId="257"/>
        </pc:sldMkLst>
        <pc:spChg chg="add del mod">
          <ac:chgData name="飛虎 黃" userId="21cccd77a325b099" providerId="LiveId" clId="{36B5E965-E684-4047-B80D-810F42E64D91}" dt="2020-05-19T04:35:04.944" v="1"/>
          <ac:spMkLst>
            <pc:docMk/>
            <pc:sldMk cId="3806816002" sldId="257"/>
            <ac:spMk id="4" creationId="{578B75EC-018C-5746-8C13-11D0F5C5B994}"/>
          </ac:spMkLst>
        </pc:spChg>
        <pc:picChg chg="add mod">
          <ac:chgData name="飛虎 黃" userId="21cccd77a325b099" providerId="LiveId" clId="{36B5E965-E684-4047-B80D-810F42E64D91}" dt="2020-05-19T04:35:18.577" v="3" actId="1076"/>
          <ac:picMkLst>
            <pc:docMk/>
            <pc:sldMk cId="3806816002" sldId="257"/>
            <ac:picMk id="6" creationId="{DDC14D80-6BF2-0F4E-93AA-D246E8DBA032}"/>
          </ac:picMkLst>
        </pc:picChg>
        <pc:picChg chg="del">
          <ac:chgData name="飛虎 黃" userId="21cccd77a325b099" providerId="LiveId" clId="{36B5E965-E684-4047-B80D-810F42E64D91}" dt="2020-05-19T04:34:56.702" v="0" actId="478"/>
          <ac:picMkLst>
            <pc:docMk/>
            <pc:sldMk cId="3806816002" sldId="257"/>
            <ac:picMk id="9" creationId="{4AD1046C-2248-1643-BE08-649B31410CD7}"/>
          </ac:picMkLst>
        </pc:picChg>
      </pc:sldChg>
      <pc:sldChg chg="modSp">
        <pc:chgData name="飛虎 黃" userId="21cccd77a325b099" providerId="LiveId" clId="{36B5E965-E684-4047-B80D-810F42E64D91}" dt="2020-05-19T04:36:00.627" v="4" actId="113"/>
        <pc:sldMkLst>
          <pc:docMk/>
          <pc:sldMk cId="4264154329" sldId="258"/>
        </pc:sldMkLst>
        <pc:spChg chg="mod">
          <ac:chgData name="飛虎 黃" userId="21cccd77a325b099" providerId="LiveId" clId="{36B5E965-E684-4047-B80D-810F42E64D91}" dt="2020-05-19T04:36:00.627" v="4" actId="113"/>
          <ac:spMkLst>
            <pc:docMk/>
            <pc:sldMk cId="4264154329" sldId="258"/>
            <ac:spMk id="2" creationId="{15BEDE10-924F-664B-A188-E5E32EF7D7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343F-3506-994A-8B76-B8399E06C783}" type="datetimeFigureOut">
              <a:rPr kumimoji="1" lang="zh-TW" altLang="en-US" smtClean="0"/>
              <a:t>2020/5/19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E41653C-DE67-6C4C-8554-07273F368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8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343F-3506-994A-8B76-B8399E06C783}" type="datetimeFigureOut">
              <a:rPr kumimoji="1" lang="zh-TW" altLang="en-US" smtClean="0"/>
              <a:t>2020/5/19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653C-DE67-6C4C-8554-07273F368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58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343F-3506-994A-8B76-B8399E06C783}" type="datetimeFigureOut">
              <a:rPr kumimoji="1" lang="zh-TW" altLang="en-US" smtClean="0"/>
              <a:t>2020/5/19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653C-DE67-6C4C-8554-07273F368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7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343F-3506-994A-8B76-B8399E06C783}" type="datetimeFigureOut">
              <a:rPr kumimoji="1" lang="zh-TW" altLang="en-US" smtClean="0"/>
              <a:t>2020/5/19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653C-DE67-6C4C-8554-07273F368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71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343F-3506-994A-8B76-B8399E06C783}" type="datetimeFigureOut">
              <a:rPr kumimoji="1" lang="zh-TW" altLang="en-US" smtClean="0"/>
              <a:t>2020/5/19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653C-DE67-6C4C-8554-07273F368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7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343F-3506-994A-8B76-B8399E06C783}" type="datetimeFigureOut">
              <a:rPr kumimoji="1" lang="zh-TW" altLang="en-US" smtClean="0"/>
              <a:t>2020/5/19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653C-DE67-6C4C-8554-07273F368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5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343F-3506-994A-8B76-B8399E06C783}" type="datetimeFigureOut">
              <a:rPr kumimoji="1" lang="zh-TW" altLang="en-US" smtClean="0"/>
              <a:t>2020/5/19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653C-DE67-6C4C-8554-07273F368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55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343F-3506-994A-8B76-B8399E06C783}" type="datetimeFigureOut">
              <a:rPr kumimoji="1" lang="zh-TW" altLang="en-US" smtClean="0"/>
              <a:t>2020/5/19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653C-DE67-6C4C-8554-07273F368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2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343F-3506-994A-8B76-B8399E06C783}" type="datetimeFigureOut">
              <a:rPr kumimoji="1" lang="zh-TW" altLang="en-US" smtClean="0"/>
              <a:t>2020/5/19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653C-DE67-6C4C-8554-07273F368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503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343F-3506-994A-8B76-B8399E06C783}" type="datetimeFigureOut">
              <a:rPr kumimoji="1" lang="zh-TW" altLang="en-US" smtClean="0"/>
              <a:t>2020/5/19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653C-DE67-6C4C-8554-07273F368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57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5CE343F-3506-994A-8B76-B8399E06C783}" type="datetimeFigureOut">
              <a:rPr kumimoji="1" lang="zh-TW" altLang="en-US" smtClean="0"/>
              <a:t>2020/5/19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653C-DE67-6C4C-8554-07273F368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91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343F-3506-994A-8B76-B8399E06C783}" type="datetimeFigureOut">
              <a:rPr kumimoji="1" lang="zh-TW" altLang="en-US" smtClean="0"/>
              <a:t>2020/5/19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E41653C-DE67-6C4C-8554-07273F36825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3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59133-8E15-F549-8E2E-A81B372BC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Hannotate TC" panose="03000500000000000000" pitchFamily="66" charset="-120"/>
                <a:ea typeface="Hannotate TC" panose="03000500000000000000" pitchFamily="66" charset="-120"/>
              </a:rPr>
              <a:t>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ADA3BF-5CA2-2A4B-8AE4-07A441308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b="1" dirty="0">
                <a:latin typeface="HanziPen TC" panose="03000300000000000000" pitchFamily="66" charset="-120"/>
                <a:ea typeface="HanziPen TC" panose="03000300000000000000" pitchFamily="66" charset="-120"/>
                <a:cs typeface="Yuppy TC" panose="020F0603040207020204" pitchFamily="34" charset="-120"/>
              </a:rPr>
              <a:t>2020</a:t>
            </a:r>
            <a:r>
              <a:rPr kumimoji="1" lang="zh-TW" altLang="en-US" b="1" dirty="0">
                <a:latin typeface="HanziPen TC" panose="03000300000000000000" pitchFamily="66" charset="-120"/>
                <a:ea typeface="HanziPen TC" panose="03000300000000000000" pitchFamily="66" charset="-120"/>
                <a:cs typeface="Yuppy TC" panose="020F0603040207020204" pitchFamily="34" charset="-120"/>
              </a:rPr>
              <a:t> </a:t>
            </a:r>
            <a:r>
              <a:rPr kumimoji="1" lang="zh-CN" altLang="en-US" b="1" dirty="0">
                <a:latin typeface="HanziPen TC" panose="03000300000000000000" pitchFamily="66" charset="-120"/>
                <a:ea typeface="HanziPen TC" panose="03000300000000000000" pitchFamily="66" charset="-120"/>
                <a:cs typeface="Yuppy TC" panose="020F0603040207020204" pitchFamily="34" charset="-120"/>
              </a:rPr>
              <a:t>年</a:t>
            </a:r>
            <a:r>
              <a:rPr kumimoji="1" lang="zh-TW" altLang="en-US" b="1" dirty="0">
                <a:latin typeface="HanziPen TC" panose="03000300000000000000" pitchFamily="66" charset="-120"/>
                <a:ea typeface="HanziPen TC" panose="03000300000000000000" pitchFamily="66" charset="-120"/>
                <a:cs typeface="Yuppy TC" panose="020F0603040207020204" pitchFamily="34" charset="-120"/>
              </a:rPr>
              <a:t> </a:t>
            </a:r>
            <a:r>
              <a:rPr kumimoji="1" lang="en-US" altLang="zh-TW" b="1" dirty="0">
                <a:latin typeface="HanziPen TC" panose="03000300000000000000" pitchFamily="66" charset="-120"/>
                <a:ea typeface="HanziPen TC" panose="03000300000000000000" pitchFamily="66" charset="-120"/>
                <a:cs typeface="Yuppy TC" panose="020F0603040207020204" pitchFamily="34" charset="-120"/>
              </a:rPr>
              <a:t>Cad contest </a:t>
            </a:r>
            <a:r>
              <a:rPr lang="en-US" altLang="zh-TW" b="1" dirty="0">
                <a:latin typeface="HanziPen TC" panose="03000300000000000000" pitchFamily="66" charset="-120"/>
                <a:ea typeface="HanziPen TC" panose="03000300000000000000" pitchFamily="66" charset="-120"/>
                <a:cs typeface="Yuppy TC" panose="020F0603040207020204" pitchFamily="34" charset="-120"/>
              </a:rPr>
              <a:t>Problem D</a:t>
            </a:r>
            <a:r>
              <a:rPr lang="zh-TW" altLang="en-US" b="1" dirty="0">
                <a:latin typeface="HanziPen TC" panose="03000300000000000000" pitchFamily="66" charset="-120"/>
                <a:ea typeface="HanziPen TC" panose="03000300000000000000" pitchFamily="66" charset="-120"/>
                <a:cs typeface="Yuppy TC" panose="020F0603040207020204" pitchFamily="34" charset="-120"/>
              </a:rPr>
              <a:t>：</a:t>
            </a:r>
            <a:r>
              <a:rPr lang="en-US" altLang="zh-TW" b="1" dirty="0">
                <a:latin typeface="HanziPen TC" panose="03000300000000000000" pitchFamily="66" charset="-120"/>
                <a:ea typeface="HanziPen TC" panose="03000300000000000000" pitchFamily="66" charset="-120"/>
                <a:cs typeface="Yuppy TC" panose="020F0603040207020204" pitchFamily="34" charset="-120"/>
              </a:rPr>
              <a:t>Fast Timing Model Estimation for new PVT</a:t>
            </a:r>
            <a:endParaRPr kumimoji="1" lang="zh-TW" altLang="en-US" b="1" dirty="0">
              <a:latin typeface="HanziPen TC" panose="03000300000000000000" pitchFamily="66" charset="-120"/>
              <a:ea typeface="HanziPen TC" panose="03000300000000000000" pitchFamily="66" charset="-120"/>
              <a:cs typeface="Yuppy TC" panose="020F0603040207020204" pitchFamily="34" charset="-12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271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6B26F-015A-3243-94A7-D82561F6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81" y="754231"/>
            <a:ext cx="10640438" cy="1064841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400" dirty="0">
                <a:latin typeface="Yuppy TC" panose="020F0603040207020204" pitchFamily="34" charset="-120"/>
                <a:ea typeface="Yuppy TC" panose="020F0603040207020204" pitchFamily="34" charset="-120"/>
                <a:cs typeface="Yuppy TC" panose="020F0603040207020204" pitchFamily="34" charset="-120"/>
              </a:rPr>
              <a:t>程式流程圖</a:t>
            </a:r>
            <a:endParaRPr kumimoji="1" lang="zh-TW" altLang="en-US" sz="4400" dirty="0">
              <a:latin typeface="Yuppy TC" panose="020F0603040207020204" pitchFamily="34" charset="-120"/>
              <a:ea typeface="Yuppy TC" panose="020F0603040207020204" pitchFamily="34" charset="-120"/>
              <a:cs typeface="Yuppy TC" panose="020F060304020702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DC14D80-6BF2-0F4E-93AA-D246E8DBA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299" y="2845011"/>
            <a:ext cx="8143402" cy="1167978"/>
          </a:xfrm>
        </p:spPr>
      </p:pic>
    </p:spTree>
    <p:extLst>
      <p:ext uri="{BB962C8B-B14F-4D97-AF65-F5344CB8AC3E}">
        <p14:creationId xmlns:p14="http://schemas.microsoft.com/office/powerpoint/2010/main" val="380681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EDE10-924F-664B-A188-E5E32EF7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4400" b="1" dirty="0">
                <a:latin typeface="Hannotate TC" panose="03000500000000000000" pitchFamily="66" charset="-120"/>
                <a:ea typeface="Hannotate TC" panose="03000500000000000000" pitchFamily="66" charset="-120"/>
              </a:rPr>
              <a:t>機器學習訓練流程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F76795C-689A-9E40-993E-F4E6D30F6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401" y="2290069"/>
            <a:ext cx="10963197" cy="2969199"/>
          </a:xfrm>
        </p:spPr>
      </p:pic>
    </p:spTree>
    <p:extLst>
      <p:ext uri="{BB962C8B-B14F-4D97-AF65-F5344CB8AC3E}">
        <p14:creationId xmlns:p14="http://schemas.microsoft.com/office/powerpoint/2010/main" val="426415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F9EC2-8294-F34B-AD25-658043CC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4400" dirty="0">
                <a:latin typeface="Xingkai TC Light" panose="02010600040101010101" pitchFamily="2" charset="-120"/>
                <a:ea typeface="Xingkai TC Light" panose="02010600040101010101" pitchFamily="2" charset="-120"/>
              </a:rPr>
              <a:t>選擇的方法：線性回歸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EA836EE-6D22-9242-B4D4-FE4E05EBA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2774" y="1767259"/>
            <a:ext cx="5786451" cy="4351338"/>
          </a:xfrm>
        </p:spPr>
      </p:pic>
    </p:spTree>
    <p:extLst>
      <p:ext uri="{BB962C8B-B14F-4D97-AF65-F5344CB8AC3E}">
        <p14:creationId xmlns:p14="http://schemas.microsoft.com/office/powerpoint/2010/main" val="206403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C0CF3-F3E5-9448-BA58-38E16CC5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5400" dirty="0">
                <a:latin typeface="Wawati SC" pitchFamily="82" charset="-122"/>
                <a:ea typeface="Wawati SC" pitchFamily="82" charset="-122"/>
              </a:rPr>
              <a:t>目前的規劃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BFC3578-B053-3048-A307-6DCCD1551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229" y="2219579"/>
            <a:ext cx="9897541" cy="1683814"/>
          </a:xfrm>
        </p:spPr>
      </p:pic>
    </p:spTree>
    <p:extLst>
      <p:ext uri="{BB962C8B-B14F-4D97-AF65-F5344CB8AC3E}">
        <p14:creationId xmlns:p14="http://schemas.microsoft.com/office/powerpoint/2010/main" val="232090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AA98B-5E0F-924D-97CD-8BA83F5C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9" y="1157592"/>
            <a:ext cx="10988201" cy="4046707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6000" b="1" dirty="0">
                <a:latin typeface="LingWai TC Medium" panose="03050602040302020204" pitchFamily="66" charset="-120"/>
                <a:ea typeface="LingWai TC Medium" panose="03050602040302020204" pitchFamily="66" charset="-120"/>
                <a:cs typeface="LingWai TC Medium" panose="03050602040302020204" pitchFamily="66" charset="-120"/>
              </a:rPr>
              <a:t>Thank you for your attention.</a:t>
            </a:r>
            <a:endParaRPr kumimoji="1" lang="zh-TW" altLang="en-US" sz="6000" b="1" dirty="0">
              <a:latin typeface="LingWai TC Medium" panose="03050602040302020204" pitchFamily="66" charset="-120"/>
              <a:ea typeface="LingWai TC Medium" panose="03050602040302020204" pitchFamily="66" charset="-120"/>
              <a:cs typeface="LingWai TC Medium" panose="03050602040302020204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4030430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{0DB4AAFB-0E98-6346-9292-04F41081835E}tf10001119</Template>
  <TotalTime>682</TotalTime>
  <Words>37</Words>
  <Application>Microsoft Macintosh PowerPoint</Application>
  <PresentationFormat>寬螢幕</PresentationFormat>
  <Paragraphs>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Hannotate TC</vt:lpstr>
      <vt:lpstr>HanziPen TC</vt:lpstr>
      <vt:lpstr>LingWai TC Medium</vt:lpstr>
      <vt:lpstr>Wawati SC</vt:lpstr>
      <vt:lpstr>Xingkai TC Light</vt:lpstr>
      <vt:lpstr>Yuppy TC</vt:lpstr>
      <vt:lpstr>Arial</vt:lpstr>
      <vt:lpstr>Gill Sans MT</vt:lpstr>
      <vt:lpstr>圖庫</vt:lpstr>
      <vt:lpstr>進度報告</vt:lpstr>
      <vt:lpstr>程式流程圖</vt:lpstr>
      <vt:lpstr>機器學習訓練流程</vt:lpstr>
      <vt:lpstr>選擇的方法：線性回歸</vt:lpstr>
      <vt:lpstr>目前的規劃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進度報告</dc:title>
  <dc:creator>飛虎 黃</dc:creator>
  <cp:lastModifiedBy>飛虎 黃</cp:lastModifiedBy>
  <cp:revision>6</cp:revision>
  <dcterms:created xsi:type="dcterms:W3CDTF">2020-05-18T13:49:07Z</dcterms:created>
  <dcterms:modified xsi:type="dcterms:W3CDTF">2020-05-19T04:37:59Z</dcterms:modified>
</cp:coreProperties>
</file>