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0" r:id="rId3"/>
    <p:sldId id="271" r:id="rId4"/>
    <p:sldId id="261" r:id="rId5"/>
    <p:sldId id="258" r:id="rId6"/>
    <p:sldId id="257" r:id="rId7"/>
    <p:sldId id="274" r:id="rId8"/>
    <p:sldId id="269" r:id="rId9"/>
    <p:sldId id="264" r:id="rId10"/>
    <p:sldId id="265" r:id="rId11"/>
    <p:sldId id="266" r:id="rId12"/>
    <p:sldId id="267" r:id="rId13"/>
    <p:sldId id="259" r:id="rId14"/>
    <p:sldId id="260" r:id="rId15"/>
    <p:sldId id="262" r:id="rId16"/>
    <p:sldId id="263" r:id="rId17"/>
    <p:sldId id="268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飛虎 黃" initials="飛虎" lastIdx="1" clrIdx="0">
    <p:extLst>
      <p:ext uri="{19B8F6BF-5375-455C-9EA6-DF929625EA0E}">
        <p15:presenceInfo xmlns:p15="http://schemas.microsoft.com/office/powerpoint/2012/main" userId="21cccd77a325b0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127" d="100"/>
          <a:sy n="1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飛虎 黃" userId="21cccd77a325b099" providerId="LiveId" clId="{A7FCF72D-4352-424F-839C-C33C6C457C5D}"/>
    <pc:docChg chg="undo redo custSel addSld delSld modSld sldOrd">
      <pc:chgData name="飛虎 黃" userId="21cccd77a325b099" providerId="LiveId" clId="{A7FCF72D-4352-424F-839C-C33C6C457C5D}" dt="2020-06-30T08:15:39.253" v="1067" actId="14100"/>
      <pc:docMkLst>
        <pc:docMk/>
      </pc:docMkLst>
      <pc:sldChg chg="addSp delSp modSp">
        <pc:chgData name="飛虎 黃" userId="21cccd77a325b099" providerId="LiveId" clId="{A7FCF72D-4352-424F-839C-C33C6C457C5D}" dt="2020-06-30T08:10:03.678" v="1027" actId="113"/>
        <pc:sldMkLst>
          <pc:docMk/>
          <pc:sldMk cId="1844168051" sldId="256"/>
        </pc:sldMkLst>
        <pc:spChg chg="mod">
          <ac:chgData name="飛虎 黃" userId="21cccd77a325b099" providerId="LiveId" clId="{A7FCF72D-4352-424F-839C-C33C6C457C5D}" dt="2020-06-30T08:10:03.678" v="1027" actId="113"/>
          <ac:spMkLst>
            <pc:docMk/>
            <pc:sldMk cId="1844168051" sldId="256"/>
            <ac:spMk id="2" creationId="{7F9EB6D2-948B-D94C-8797-E824E4D0166D}"/>
          </ac:spMkLst>
        </pc:spChg>
        <pc:spChg chg="mod">
          <ac:chgData name="飛虎 黃" userId="21cccd77a325b099" providerId="LiveId" clId="{A7FCF72D-4352-424F-839C-C33C6C457C5D}" dt="2020-06-30T07:57:53.325" v="881" actId="2711"/>
          <ac:spMkLst>
            <pc:docMk/>
            <pc:sldMk cId="1844168051" sldId="256"/>
            <ac:spMk id="3" creationId="{4DD6E6F8-D576-2C48-AEDC-51AEB9A08264}"/>
          </ac:spMkLst>
        </pc:spChg>
        <pc:picChg chg="add del mod">
          <ac:chgData name="飛虎 黃" userId="21cccd77a325b099" providerId="LiveId" clId="{A7FCF72D-4352-424F-839C-C33C6C457C5D}" dt="2020-06-30T07:41:08.773" v="758"/>
          <ac:picMkLst>
            <pc:docMk/>
            <pc:sldMk cId="1844168051" sldId="256"/>
            <ac:picMk id="4" creationId="{B55EE752-AB10-2040-9967-A88026F7981D}"/>
          </ac:picMkLst>
        </pc:picChg>
      </pc:sldChg>
      <pc:sldChg chg="addSp delSp modSp ord">
        <pc:chgData name="飛虎 黃" userId="21cccd77a325b099" providerId="LiveId" clId="{A7FCF72D-4352-424F-839C-C33C6C457C5D}" dt="2020-06-30T08:11:42.481" v="1032" actId="113"/>
        <pc:sldMkLst>
          <pc:docMk/>
          <pc:sldMk cId="890854600" sldId="257"/>
        </pc:sldMkLst>
        <pc:spChg chg="mod">
          <ac:chgData name="飛虎 黃" userId="21cccd77a325b099" providerId="LiveId" clId="{A7FCF72D-4352-424F-839C-C33C6C457C5D}" dt="2020-06-30T08:11:42.481" v="1032" actId="113"/>
          <ac:spMkLst>
            <pc:docMk/>
            <pc:sldMk cId="890854600" sldId="257"/>
            <ac:spMk id="2" creationId="{DE4732F5-BC6C-3047-A586-D6FE67347020}"/>
          </ac:spMkLst>
        </pc:spChg>
        <pc:picChg chg="mod">
          <ac:chgData name="飛虎 黃" userId="21cccd77a325b099" providerId="LiveId" clId="{A7FCF72D-4352-424F-839C-C33C6C457C5D}" dt="2020-06-30T05:57:17.681" v="326" actId="1076"/>
          <ac:picMkLst>
            <pc:docMk/>
            <pc:sldMk cId="890854600" sldId="257"/>
            <ac:picMk id="4" creationId="{1431B491-3289-A44E-8471-A904DED6821F}"/>
          </ac:picMkLst>
        </pc:picChg>
        <pc:picChg chg="add del mod">
          <ac:chgData name="飛虎 黃" userId="21cccd77a325b099" providerId="LiveId" clId="{A7FCF72D-4352-424F-839C-C33C6C457C5D}" dt="2020-06-30T05:57:05.781" v="322"/>
          <ac:picMkLst>
            <pc:docMk/>
            <pc:sldMk cId="890854600" sldId="257"/>
            <ac:picMk id="5" creationId="{EA729142-2C49-1B4F-BEBD-4D6249552C65}"/>
          </ac:picMkLst>
        </pc:picChg>
        <pc:picChg chg="add del mod">
          <ac:chgData name="飛虎 黃" userId="21cccd77a325b099" providerId="LiveId" clId="{A7FCF72D-4352-424F-839C-C33C6C457C5D}" dt="2020-06-30T05:57:05.781" v="322"/>
          <ac:picMkLst>
            <pc:docMk/>
            <pc:sldMk cId="890854600" sldId="257"/>
            <ac:picMk id="7" creationId="{CFD97CB3-751E-8E47-A208-DB7EA95A60F8}"/>
          </ac:picMkLst>
        </pc:picChg>
      </pc:sldChg>
      <pc:sldChg chg="modSp ord">
        <pc:chgData name="飛虎 黃" userId="21cccd77a325b099" providerId="LiveId" clId="{A7FCF72D-4352-424F-839C-C33C6C457C5D}" dt="2020-06-30T08:11:33.750" v="1031" actId="113"/>
        <pc:sldMkLst>
          <pc:docMk/>
          <pc:sldMk cId="1160242462" sldId="258"/>
        </pc:sldMkLst>
        <pc:spChg chg="mod">
          <ac:chgData name="飛虎 黃" userId="21cccd77a325b099" providerId="LiveId" clId="{A7FCF72D-4352-424F-839C-C33C6C457C5D}" dt="2020-06-30T08:11:33.750" v="1031" actId="113"/>
          <ac:spMkLst>
            <pc:docMk/>
            <pc:sldMk cId="1160242462" sldId="258"/>
            <ac:spMk id="2" creationId="{340125EA-3360-A049-9F9F-6B7F180B798C}"/>
          </ac:spMkLst>
        </pc:spChg>
        <pc:picChg chg="mod">
          <ac:chgData name="飛虎 黃" userId="21cccd77a325b099" providerId="LiveId" clId="{A7FCF72D-4352-424F-839C-C33C6C457C5D}" dt="2020-06-30T07:44:45.198" v="782"/>
          <ac:picMkLst>
            <pc:docMk/>
            <pc:sldMk cId="1160242462" sldId="258"/>
            <ac:picMk id="4" creationId="{9B09D738-7C03-6445-BF31-2FC41075534E}"/>
          </ac:picMkLst>
        </pc:picChg>
      </pc:sldChg>
      <pc:sldChg chg="modSp">
        <pc:chgData name="飛虎 黃" userId="21cccd77a325b099" providerId="LiveId" clId="{A7FCF72D-4352-424F-839C-C33C6C457C5D}" dt="2020-06-30T08:12:38.695" v="1042" actId="2711"/>
        <pc:sldMkLst>
          <pc:docMk/>
          <pc:sldMk cId="4275009297" sldId="259"/>
        </pc:sldMkLst>
        <pc:spChg chg="mod">
          <ac:chgData name="飛虎 黃" userId="21cccd77a325b099" providerId="LiveId" clId="{A7FCF72D-4352-424F-839C-C33C6C457C5D}" dt="2020-06-30T08:12:38.695" v="1042" actId="2711"/>
          <ac:spMkLst>
            <pc:docMk/>
            <pc:sldMk cId="4275009297" sldId="259"/>
            <ac:spMk id="2" creationId="{F8520CDB-6751-1148-A882-12DAEC14D075}"/>
          </ac:spMkLst>
        </pc:spChg>
        <pc:picChg chg="mod">
          <ac:chgData name="飛虎 黃" userId="21cccd77a325b099" providerId="LiveId" clId="{A7FCF72D-4352-424F-839C-C33C6C457C5D}" dt="2020-06-30T07:52:58.460" v="863" actId="1076"/>
          <ac:picMkLst>
            <pc:docMk/>
            <pc:sldMk cId="4275009297" sldId="259"/>
            <ac:picMk id="5" creationId="{ED1184E6-DA8C-624D-AB31-A1A8C24D4CC2}"/>
          </ac:picMkLst>
        </pc:picChg>
      </pc:sldChg>
      <pc:sldChg chg="modSp">
        <pc:chgData name="飛虎 黃" userId="21cccd77a325b099" providerId="LiveId" clId="{A7FCF72D-4352-424F-839C-C33C6C457C5D}" dt="2020-06-30T08:12:24.852" v="1041" actId="2711"/>
        <pc:sldMkLst>
          <pc:docMk/>
          <pc:sldMk cId="1061178848" sldId="260"/>
        </pc:sldMkLst>
        <pc:spChg chg="mod">
          <ac:chgData name="飛虎 黃" userId="21cccd77a325b099" providerId="LiveId" clId="{A7FCF72D-4352-424F-839C-C33C6C457C5D}" dt="2020-06-30T08:12:24.852" v="1041" actId="2711"/>
          <ac:spMkLst>
            <pc:docMk/>
            <pc:sldMk cId="1061178848" sldId="260"/>
            <ac:spMk id="2" creationId="{FC67AF17-3E6C-EE4B-8E07-F117E8F22810}"/>
          </ac:spMkLst>
        </pc:spChg>
        <pc:picChg chg="mod">
          <ac:chgData name="飛虎 黃" userId="21cccd77a325b099" providerId="LiveId" clId="{A7FCF72D-4352-424F-839C-C33C6C457C5D}" dt="2020-06-30T07:51:59.724" v="858" actId="1076"/>
          <ac:picMkLst>
            <pc:docMk/>
            <pc:sldMk cId="1061178848" sldId="260"/>
            <ac:picMk id="11" creationId="{B39B56CF-ED0D-B448-AA3E-5B299FCE3E0D}"/>
          </ac:picMkLst>
        </pc:picChg>
      </pc:sldChg>
      <pc:sldChg chg="addSp delSp modSp">
        <pc:chgData name="飛虎 黃" userId="21cccd77a325b099" providerId="LiveId" clId="{A7FCF72D-4352-424F-839C-C33C6C457C5D}" dt="2020-06-30T08:11:01.993" v="1030" actId="113"/>
        <pc:sldMkLst>
          <pc:docMk/>
          <pc:sldMk cId="1192694222" sldId="261"/>
        </pc:sldMkLst>
        <pc:spChg chg="mod">
          <ac:chgData name="飛虎 黃" userId="21cccd77a325b099" providerId="LiveId" clId="{A7FCF72D-4352-424F-839C-C33C6C457C5D}" dt="2020-06-30T08:11:01.993" v="1030" actId="113"/>
          <ac:spMkLst>
            <pc:docMk/>
            <pc:sldMk cId="1192694222" sldId="261"/>
            <ac:spMk id="2" creationId="{FC06E1F2-7172-6045-8DC5-592947584AB8}"/>
          </ac:spMkLst>
        </pc:spChg>
        <pc:spChg chg="add del mod">
          <ac:chgData name="飛虎 黃" userId="21cccd77a325b099" providerId="LiveId" clId="{A7FCF72D-4352-424F-839C-C33C6C457C5D}" dt="2020-06-30T03:30:03.887" v="16"/>
          <ac:spMkLst>
            <pc:docMk/>
            <pc:sldMk cId="1192694222" sldId="261"/>
            <ac:spMk id="6" creationId="{C7B665C7-A2BB-B04D-9FED-A970FE063CB6}"/>
          </ac:spMkLst>
        </pc:spChg>
        <pc:spChg chg="mod">
          <ac:chgData name="飛虎 黃" userId="21cccd77a325b099" providerId="LiveId" clId="{A7FCF72D-4352-424F-839C-C33C6C457C5D}" dt="2020-06-30T08:01:26.798" v="908" actId="113"/>
          <ac:spMkLst>
            <pc:docMk/>
            <pc:sldMk cId="1192694222" sldId="261"/>
            <ac:spMk id="7" creationId="{BDF195B7-9CD7-B94E-8B6E-2B996F117CEE}"/>
          </ac:spMkLst>
        </pc:spChg>
        <pc:picChg chg="del">
          <ac:chgData name="飛虎 黃" userId="21cccd77a325b099" providerId="LiveId" clId="{A7FCF72D-4352-424F-839C-C33C6C457C5D}" dt="2020-06-30T03:29:49.031" v="15" actId="478"/>
          <ac:picMkLst>
            <pc:docMk/>
            <pc:sldMk cId="1192694222" sldId="261"/>
            <ac:picMk id="4" creationId="{9B5FC7C8-CF3B-B34D-8FF7-71EF87190CD8}"/>
          </ac:picMkLst>
        </pc:picChg>
        <pc:picChg chg="add mod">
          <ac:chgData name="飛虎 黃" userId="21cccd77a325b099" providerId="LiveId" clId="{A7FCF72D-4352-424F-839C-C33C6C457C5D}" dt="2020-06-30T07:46:23.443" v="793" actId="1076"/>
          <ac:picMkLst>
            <pc:docMk/>
            <pc:sldMk cId="1192694222" sldId="261"/>
            <ac:picMk id="9" creationId="{9C570C5E-4B44-D347-B2AE-78D6D661DAEE}"/>
          </ac:picMkLst>
        </pc:picChg>
      </pc:sldChg>
      <pc:sldChg chg="modSp">
        <pc:chgData name="飛虎 黃" userId="21cccd77a325b099" providerId="LiveId" clId="{A7FCF72D-4352-424F-839C-C33C6C457C5D}" dt="2020-06-30T08:13:01.364" v="1043" actId="113"/>
        <pc:sldMkLst>
          <pc:docMk/>
          <pc:sldMk cId="4064857956" sldId="262"/>
        </pc:sldMkLst>
        <pc:spChg chg="mod">
          <ac:chgData name="飛虎 黃" userId="21cccd77a325b099" providerId="LiveId" clId="{A7FCF72D-4352-424F-839C-C33C6C457C5D}" dt="2020-06-30T08:13:01.364" v="1043" actId="113"/>
          <ac:spMkLst>
            <pc:docMk/>
            <pc:sldMk cId="4064857956" sldId="262"/>
            <ac:spMk id="2" creationId="{50C2F45D-B7B4-CC47-A00E-F092075FE4DA}"/>
          </ac:spMkLst>
        </pc:spChg>
      </pc:sldChg>
      <pc:sldChg chg="addSp delSp modSp">
        <pc:chgData name="飛虎 黃" userId="21cccd77a325b099" providerId="LiveId" clId="{A7FCF72D-4352-424F-839C-C33C6C457C5D}" dt="2020-06-30T08:14:21.394" v="1057" actId="20577"/>
        <pc:sldMkLst>
          <pc:docMk/>
          <pc:sldMk cId="1862605849" sldId="263"/>
        </pc:sldMkLst>
        <pc:spChg chg="mod">
          <ac:chgData name="飛虎 黃" userId="21cccd77a325b099" providerId="LiveId" clId="{A7FCF72D-4352-424F-839C-C33C6C457C5D}" dt="2020-06-30T08:14:21.394" v="1057" actId="20577"/>
          <ac:spMkLst>
            <pc:docMk/>
            <pc:sldMk cId="1862605849" sldId="263"/>
            <ac:spMk id="2" creationId="{8E93D4E8-184A-184B-8929-E7EA08AB9535}"/>
          </ac:spMkLst>
        </pc:spChg>
        <pc:spChg chg="mod">
          <ac:chgData name="飛虎 黃" userId="21cccd77a325b099" providerId="LiveId" clId="{A7FCF72D-4352-424F-839C-C33C6C457C5D}" dt="2020-06-30T07:50:08.959" v="813" actId="27636"/>
          <ac:spMkLst>
            <pc:docMk/>
            <pc:sldMk cId="1862605849" sldId="263"/>
            <ac:spMk id="3" creationId="{DA72C4EA-DDF8-FA4B-B877-E32D04B2AA3F}"/>
          </ac:spMkLst>
        </pc:spChg>
        <pc:spChg chg="add del mod">
          <ac:chgData name="飛虎 黃" userId="21cccd77a325b099" providerId="LiveId" clId="{A7FCF72D-4352-424F-839C-C33C6C457C5D}" dt="2020-06-30T07:51:01.238" v="820" actId="478"/>
          <ac:spMkLst>
            <pc:docMk/>
            <pc:sldMk cId="1862605849" sldId="263"/>
            <ac:spMk id="4" creationId="{EE4E63F2-6B86-4A46-BD0D-43629DA853EE}"/>
          </ac:spMkLst>
        </pc:spChg>
        <pc:spChg chg="add del mod">
          <ac:chgData name="飛虎 黃" userId="21cccd77a325b099" providerId="LiveId" clId="{A7FCF72D-4352-424F-839C-C33C6C457C5D}" dt="2020-06-30T07:39:21.494" v="694" actId="767"/>
          <ac:spMkLst>
            <pc:docMk/>
            <pc:sldMk cId="1862605849" sldId="263"/>
            <ac:spMk id="5" creationId="{956C6A6B-D425-4D48-AA6E-62AB884637F9}"/>
          </ac:spMkLst>
        </pc:spChg>
        <pc:spChg chg="add mod">
          <ac:chgData name="飛虎 黃" userId="21cccd77a325b099" providerId="LiveId" clId="{A7FCF72D-4352-424F-839C-C33C6C457C5D}" dt="2020-06-30T08:08:20.724" v="1024" actId="14100"/>
          <ac:spMkLst>
            <pc:docMk/>
            <pc:sldMk cId="1862605849" sldId="263"/>
            <ac:spMk id="6" creationId="{EDA91D88-BA7E-1747-9E29-04763CB3ACD0}"/>
          </ac:spMkLst>
        </pc:spChg>
      </pc:sldChg>
      <pc:sldChg chg="modSp">
        <pc:chgData name="飛虎 黃" userId="21cccd77a325b099" providerId="LiveId" clId="{A7FCF72D-4352-424F-839C-C33C6C457C5D}" dt="2020-06-30T08:11:56.679" v="1035" actId="113"/>
        <pc:sldMkLst>
          <pc:docMk/>
          <pc:sldMk cId="2643394255" sldId="264"/>
        </pc:sldMkLst>
        <pc:spChg chg="mod">
          <ac:chgData name="飛虎 黃" userId="21cccd77a325b099" providerId="LiveId" clId="{A7FCF72D-4352-424F-839C-C33C6C457C5D}" dt="2020-06-30T08:11:56.679" v="1035" actId="113"/>
          <ac:spMkLst>
            <pc:docMk/>
            <pc:sldMk cId="2643394255" sldId="264"/>
            <ac:spMk id="2" creationId="{63162826-4D31-1F4E-A2CA-BC2C7411CA06}"/>
          </ac:spMkLst>
        </pc:spChg>
        <pc:spChg chg="mod">
          <ac:chgData name="飛虎 黃" userId="21cccd77a325b099" providerId="LiveId" clId="{A7FCF72D-4352-424F-839C-C33C6C457C5D}" dt="2020-06-30T07:44:45.198" v="782"/>
          <ac:spMkLst>
            <pc:docMk/>
            <pc:sldMk cId="2643394255" sldId="264"/>
            <ac:spMk id="3" creationId="{220B4B1C-AF47-1448-A3B2-5D483513EE8E}"/>
          </ac:spMkLst>
        </pc:spChg>
      </pc:sldChg>
      <pc:sldChg chg="modSp">
        <pc:chgData name="飛虎 黃" userId="21cccd77a325b099" providerId="LiveId" clId="{A7FCF72D-4352-424F-839C-C33C6C457C5D}" dt="2020-06-30T08:12:01.731" v="1036" actId="113"/>
        <pc:sldMkLst>
          <pc:docMk/>
          <pc:sldMk cId="214830146" sldId="265"/>
        </pc:sldMkLst>
        <pc:spChg chg="mod">
          <ac:chgData name="飛虎 黃" userId="21cccd77a325b099" providerId="LiveId" clId="{A7FCF72D-4352-424F-839C-C33C6C457C5D}" dt="2020-06-30T08:12:01.731" v="1036" actId="113"/>
          <ac:spMkLst>
            <pc:docMk/>
            <pc:sldMk cId="214830146" sldId="265"/>
            <ac:spMk id="2" creationId="{EFE1AB7D-044C-8E47-8349-CDE3EFA09D5C}"/>
          </ac:spMkLst>
        </pc:spChg>
        <pc:spChg chg="mod">
          <ac:chgData name="飛虎 黃" userId="21cccd77a325b099" providerId="LiveId" clId="{A7FCF72D-4352-424F-839C-C33C6C457C5D}" dt="2020-06-30T08:07:25.236" v="1021" actId="20577"/>
          <ac:spMkLst>
            <pc:docMk/>
            <pc:sldMk cId="214830146" sldId="265"/>
            <ac:spMk id="3" creationId="{5BBBD3AD-C434-B941-B733-654A0E5CDC41}"/>
          </ac:spMkLst>
        </pc:spChg>
      </pc:sldChg>
      <pc:sldChg chg="modSp">
        <pc:chgData name="飛虎 黃" userId="21cccd77a325b099" providerId="LiveId" clId="{A7FCF72D-4352-424F-839C-C33C6C457C5D}" dt="2020-06-30T08:12:07.849" v="1037" actId="113"/>
        <pc:sldMkLst>
          <pc:docMk/>
          <pc:sldMk cId="1025486764" sldId="266"/>
        </pc:sldMkLst>
        <pc:spChg chg="mod">
          <ac:chgData name="飛虎 黃" userId="21cccd77a325b099" providerId="LiveId" clId="{A7FCF72D-4352-424F-839C-C33C6C457C5D}" dt="2020-06-30T08:12:07.849" v="1037" actId="113"/>
          <ac:spMkLst>
            <pc:docMk/>
            <pc:sldMk cId="1025486764" sldId="266"/>
            <ac:spMk id="2" creationId="{8A46EEA9-4DF2-834A-B838-9F6A4AA777AE}"/>
          </ac:spMkLst>
        </pc:spChg>
        <pc:spChg chg="mod">
          <ac:chgData name="飛虎 黃" userId="21cccd77a325b099" providerId="LiveId" clId="{A7FCF72D-4352-424F-839C-C33C6C457C5D}" dt="2020-06-30T08:07:12.289" v="1017" actId="20577"/>
          <ac:spMkLst>
            <pc:docMk/>
            <pc:sldMk cId="1025486764" sldId="266"/>
            <ac:spMk id="3" creationId="{00FBB85A-BA94-E54A-9ACA-87D1EB06E355}"/>
          </ac:spMkLst>
        </pc:spChg>
      </pc:sldChg>
      <pc:sldChg chg="modSp">
        <pc:chgData name="飛虎 黃" userId="21cccd77a325b099" providerId="LiveId" clId="{A7FCF72D-4352-424F-839C-C33C6C457C5D}" dt="2020-06-30T08:12:12.055" v="1038" actId="113"/>
        <pc:sldMkLst>
          <pc:docMk/>
          <pc:sldMk cId="3503224213" sldId="267"/>
        </pc:sldMkLst>
        <pc:spChg chg="mod">
          <ac:chgData name="飛虎 黃" userId="21cccd77a325b099" providerId="LiveId" clId="{A7FCF72D-4352-424F-839C-C33C6C457C5D}" dt="2020-06-30T08:12:12.055" v="1038" actId="113"/>
          <ac:spMkLst>
            <pc:docMk/>
            <pc:sldMk cId="3503224213" sldId="267"/>
            <ac:spMk id="2" creationId="{BDCE70EA-EA3C-5148-A910-F9AD60F192FF}"/>
          </ac:spMkLst>
        </pc:spChg>
        <pc:spChg chg="mod">
          <ac:chgData name="飛虎 黃" userId="21cccd77a325b099" providerId="LiveId" clId="{A7FCF72D-4352-424F-839C-C33C6C457C5D}" dt="2020-06-30T07:44:45.198" v="782"/>
          <ac:spMkLst>
            <pc:docMk/>
            <pc:sldMk cId="3503224213" sldId="267"/>
            <ac:spMk id="3" creationId="{B518ADAA-07DF-4348-8223-4BC85783BC7D}"/>
          </ac:spMkLst>
        </pc:spChg>
      </pc:sldChg>
      <pc:sldChg chg="addSp modSp">
        <pc:chgData name="飛虎 黃" userId="21cccd77a325b099" providerId="LiveId" clId="{A7FCF72D-4352-424F-839C-C33C6C457C5D}" dt="2020-06-30T08:14:48.632" v="1064" actId="113"/>
        <pc:sldMkLst>
          <pc:docMk/>
          <pc:sldMk cId="2349570871" sldId="268"/>
        </pc:sldMkLst>
        <pc:spChg chg="mod">
          <ac:chgData name="飛虎 黃" userId="21cccd77a325b099" providerId="LiveId" clId="{A7FCF72D-4352-424F-839C-C33C6C457C5D}" dt="2020-06-30T08:14:48.632" v="1064" actId="113"/>
          <ac:spMkLst>
            <pc:docMk/>
            <pc:sldMk cId="2349570871" sldId="268"/>
            <ac:spMk id="2" creationId="{54997951-3BEF-434B-AA4C-89035C7FA56D}"/>
          </ac:spMkLst>
        </pc:spChg>
        <pc:spChg chg="mod">
          <ac:chgData name="飛虎 黃" userId="21cccd77a325b099" providerId="LiveId" clId="{A7FCF72D-4352-424F-839C-C33C6C457C5D}" dt="2020-06-30T07:50:28.087" v="816" actId="14100"/>
          <ac:spMkLst>
            <pc:docMk/>
            <pc:sldMk cId="2349570871" sldId="268"/>
            <ac:spMk id="3" creationId="{F7A60522-B449-1546-8CC4-8C2C43688B64}"/>
          </ac:spMkLst>
        </pc:spChg>
        <pc:spChg chg="add mod">
          <ac:chgData name="飛虎 黃" userId="21cccd77a325b099" providerId="LiveId" clId="{A7FCF72D-4352-424F-839C-C33C6C457C5D}" dt="2020-06-30T07:35:41.008" v="656" actId="14100"/>
          <ac:spMkLst>
            <pc:docMk/>
            <pc:sldMk cId="2349570871" sldId="268"/>
            <ac:spMk id="4" creationId="{719CA7B6-31E7-BD49-A9A3-F36D905B8E21}"/>
          </ac:spMkLst>
        </pc:spChg>
      </pc:sldChg>
      <pc:sldChg chg="modSp">
        <pc:chgData name="飛虎 黃" userId="21cccd77a325b099" providerId="LiveId" clId="{A7FCF72D-4352-424F-839C-C33C6C457C5D}" dt="2020-06-30T08:11:53.179" v="1034" actId="113"/>
        <pc:sldMkLst>
          <pc:docMk/>
          <pc:sldMk cId="1165852160" sldId="269"/>
        </pc:sldMkLst>
        <pc:spChg chg="mod">
          <ac:chgData name="飛虎 黃" userId="21cccd77a325b099" providerId="LiveId" clId="{A7FCF72D-4352-424F-839C-C33C6C457C5D}" dt="2020-06-30T08:11:53.179" v="1034" actId="113"/>
          <ac:spMkLst>
            <pc:docMk/>
            <pc:sldMk cId="1165852160" sldId="269"/>
            <ac:spMk id="2" creationId="{67462F83-F169-0841-A83F-382E73372455}"/>
          </ac:spMkLst>
        </pc:spChg>
        <pc:spChg chg="mod">
          <ac:chgData name="飛虎 黃" userId="21cccd77a325b099" providerId="LiveId" clId="{A7FCF72D-4352-424F-839C-C33C6C457C5D}" dt="2020-06-30T07:58:49.937" v="883" actId="2711"/>
          <ac:spMkLst>
            <pc:docMk/>
            <pc:sldMk cId="1165852160" sldId="269"/>
            <ac:spMk id="6" creationId="{61EC674F-CC84-3A41-AD10-54148B9926F1}"/>
          </ac:spMkLst>
        </pc:spChg>
      </pc:sldChg>
      <pc:sldChg chg="modSp">
        <pc:chgData name="飛虎 黃" userId="21cccd77a325b099" providerId="LiveId" clId="{A7FCF72D-4352-424F-839C-C33C6C457C5D}" dt="2020-06-30T08:09:52.351" v="1026" actId="113"/>
        <pc:sldMkLst>
          <pc:docMk/>
          <pc:sldMk cId="859658438" sldId="270"/>
        </pc:sldMkLst>
        <pc:spChg chg="mod">
          <ac:chgData name="飛虎 黃" userId="21cccd77a325b099" providerId="LiveId" clId="{A7FCF72D-4352-424F-839C-C33C6C457C5D}" dt="2020-06-30T08:09:52.351" v="1026" actId="113"/>
          <ac:spMkLst>
            <pc:docMk/>
            <pc:sldMk cId="859658438" sldId="270"/>
            <ac:spMk id="2" creationId="{57A99A97-7FE4-1E42-A6F7-9575274D11C4}"/>
          </ac:spMkLst>
        </pc:spChg>
        <pc:spChg chg="mod">
          <ac:chgData name="飛虎 黃" userId="21cccd77a325b099" providerId="LiveId" clId="{A7FCF72D-4352-424F-839C-C33C6C457C5D}" dt="2020-06-30T08:09:44.001" v="1025" actId="255"/>
          <ac:spMkLst>
            <pc:docMk/>
            <pc:sldMk cId="859658438" sldId="270"/>
            <ac:spMk id="3" creationId="{1C14699C-DBD0-D24B-87E4-E8236DE6545D}"/>
          </ac:spMkLst>
        </pc:spChg>
      </pc:sldChg>
      <pc:sldChg chg="modSp">
        <pc:chgData name="飛虎 黃" userId="21cccd77a325b099" providerId="LiveId" clId="{A7FCF72D-4352-424F-839C-C33C6C457C5D}" dt="2020-06-30T08:10:51.767" v="1028" actId="113"/>
        <pc:sldMkLst>
          <pc:docMk/>
          <pc:sldMk cId="3275921636" sldId="271"/>
        </pc:sldMkLst>
        <pc:spChg chg="mod">
          <ac:chgData name="飛虎 黃" userId="21cccd77a325b099" providerId="LiveId" clId="{A7FCF72D-4352-424F-839C-C33C6C457C5D}" dt="2020-06-30T08:10:51.767" v="1028" actId="113"/>
          <ac:spMkLst>
            <pc:docMk/>
            <pc:sldMk cId="3275921636" sldId="271"/>
            <ac:spMk id="2" creationId="{539D6301-752E-D94D-A043-AE584DF713ED}"/>
          </ac:spMkLst>
        </pc:spChg>
        <pc:spChg chg="mod">
          <ac:chgData name="飛虎 黃" userId="21cccd77a325b099" providerId="LiveId" clId="{A7FCF72D-4352-424F-839C-C33C6C457C5D}" dt="2020-06-30T08:02:17.275" v="912" actId="207"/>
          <ac:spMkLst>
            <pc:docMk/>
            <pc:sldMk cId="3275921636" sldId="271"/>
            <ac:spMk id="3" creationId="{FBFCD809-1520-2040-8DF6-C402AADE88A7}"/>
          </ac:spMkLst>
        </pc:spChg>
      </pc:sldChg>
      <pc:sldChg chg="modSp">
        <pc:chgData name="飛虎 黃" userId="21cccd77a325b099" providerId="LiveId" clId="{A7FCF72D-4352-424F-839C-C33C6C457C5D}" dt="2020-06-30T08:15:39.253" v="1067" actId="14100"/>
        <pc:sldMkLst>
          <pc:docMk/>
          <pc:sldMk cId="2743002878" sldId="272"/>
        </pc:sldMkLst>
        <pc:spChg chg="mod">
          <ac:chgData name="飛虎 黃" userId="21cccd77a325b099" providerId="LiveId" clId="{A7FCF72D-4352-424F-839C-C33C6C457C5D}" dt="2020-06-30T08:15:39.253" v="1067" actId="14100"/>
          <ac:spMkLst>
            <pc:docMk/>
            <pc:sldMk cId="2743002878" sldId="272"/>
            <ac:spMk id="4" creationId="{7224EB90-E2A7-9B41-8ED9-7A4DD892CADC}"/>
          </ac:spMkLst>
        </pc:spChg>
      </pc:sldChg>
      <pc:sldChg chg="modSp">
        <pc:chgData name="飛虎 黃" userId="21cccd77a325b099" providerId="LiveId" clId="{A7FCF72D-4352-424F-839C-C33C6C457C5D}" dt="2020-06-30T08:15:12.953" v="1065" actId="113"/>
        <pc:sldMkLst>
          <pc:docMk/>
          <pc:sldMk cId="1129480199" sldId="273"/>
        </pc:sldMkLst>
        <pc:spChg chg="mod">
          <ac:chgData name="飛虎 黃" userId="21cccd77a325b099" providerId="LiveId" clId="{A7FCF72D-4352-424F-839C-C33C6C457C5D}" dt="2020-06-30T08:15:12.953" v="1065" actId="113"/>
          <ac:spMkLst>
            <pc:docMk/>
            <pc:sldMk cId="1129480199" sldId="273"/>
            <ac:spMk id="2" creationId="{CA00A819-6CB7-1F4C-B0ED-6CA695FFAAD0}"/>
          </ac:spMkLst>
        </pc:spChg>
        <pc:spChg chg="mod">
          <ac:chgData name="飛虎 黃" userId="21cccd77a325b099" providerId="LiveId" clId="{A7FCF72D-4352-424F-839C-C33C6C457C5D}" dt="2020-06-30T08:00:46.884" v="907" actId="20577"/>
          <ac:spMkLst>
            <pc:docMk/>
            <pc:sldMk cId="1129480199" sldId="273"/>
            <ac:spMk id="3" creationId="{63BF5665-01BE-D448-9CD5-8AF2A13BEB37}"/>
          </ac:spMkLst>
        </pc:spChg>
      </pc:sldChg>
      <pc:sldChg chg="addSp delSp modSp add addCm delCm">
        <pc:chgData name="飛虎 黃" userId="21cccd77a325b099" providerId="LiveId" clId="{A7FCF72D-4352-424F-839C-C33C6C457C5D}" dt="2020-06-30T08:11:47.880" v="1033" actId="113"/>
        <pc:sldMkLst>
          <pc:docMk/>
          <pc:sldMk cId="3623168494" sldId="274"/>
        </pc:sldMkLst>
        <pc:spChg chg="mod">
          <ac:chgData name="飛虎 黃" userId="21cccd77a325b099" providerId="LiveId" clId="{A7FCF72D-4352-424F-839C-C33C6C457C5D}" dt="2020-06-30T08:11:47.880" v="1033" actId="113"/>
          <ac:spMkLst>
            <pc:docMk/>
            <pc:sldMk cId="3623168494" sldId="274"/>
            <ac:spMk id="2" creationId="{6518604F-B677-8F42-A1F6-C0A71267493E}"/>
          </ac:spMkLst>
        </pc:spChg>
        <pc:spChg chg="del">
          <ac:chgData name="飛虎 黃" userId="21cccd77a325b099" providerId="LiveId" clId="{A7FCF72D-4352-424F-839C-C33C6C457C5D}" dt="2020-06-30T05:58:38.887" v="367" actId="478"/>
          <ac:spMkLst>
            <pc:docMk/>
            <pc:sldMk cId="3623168494" sldId="274"/>
            <ac:spMk id="3" creationId="{90BB812E-1830-D741-B135-52114F26D253}"/>
          </ac:spMkLst>
        </pc:spChg>
        <pc:spChg chg="add mod">
          <ac:chgData name="飛虎 黃" userId="21cccd77a325b099" providerId="LiveId" clId="{A7FCF72D-4352-424F-839C-C33C6C457C5D}" dt="2020-06-30T06:08:23.757" v="457" actId="20577"/>
          <ac:spMkLst>
            <pc:docMk/>
            <pc:sldMk cId="3623168494" sldId="274"/>
            <ac:spMk id="6" creationId="{1DB6BF4C-C2BE-B84D-AFAC-58379B7F40B3}"/>
          </ac:spMkLst>
        </pc:spChg>
        <pc:picChg chg="add del mod">
          <ac:chgData name="飛虎 黃" userId="21cccd77a325b099" providerId="LiveId" clId="{A7FCF72D-4352-424F-839C-C33C6C457C5D}" dt="2020-06-30T05:59:42.523" v="371" actId="1076"/>
          <ac:picMkLst>
            <pc:docMk/>
            <pc:sldMk cId="3623168494" sldId="274"/>
            <ac:picMk id="4" creationId="{4941F45C-9CC9-D544-A10E-F0C096CB6E05}"/>
          </ac:picMkLst>
        </pc:picChg>
        <pc:picChg chg="add del mod">
          <ac:chgData name="飛虎 黃" userId="21cccd77a325b099" providerId="LiveId" clId="{A7FCF72D-4352-424F-839C-C33C6C457C5D}" dt="2020-06-30T06:00:43.113" v="378" actId="1076"/>
          <ac:picMkLst>
            <pc:docMk/>
            <pc:sldMk cId="3623168494" sldId="274"/>
            <ac:picMk id="5" creationId="{29F1FAFC-EAD0-E144-AE68-2A303938159B}"/>
          </ac:picMkLst>
        </pc:picChg>
      </pc:sldChg>
      <pc:sldChg chg="add del">
        <pc:chgData name="飛虎 黃" userId="21cccd77a325b099" providerId="LiveId" clId="{A7FCF72D-4352-424F-839C-C33C6C457C5D}" dt="2020-06-30T06:00:25.804" v="374"/>
        <pc:sldMkLst>
          <pc:docMk/>
          <pc:sldMk cId="289975944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8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4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3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0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9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3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5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089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1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9690-1BC5-0D46-9E8C-1190DEFD910C}" type="datetimeFigureOut">
              <a:rPr kumimoji="1" lang="zh-TW" altLang="en-US" smtClean="0"/>
              <a:t>2020/6/30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893AF2-B7EC-034B-B291-3AA591B5FA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2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EB6D2-948B-D94C-8797-E824E4D01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494" y="782202"/>
            <a:ext cx="10601011" cy="2541431"/>
          </a:xfrm>
        </p:spPr>
        <p:txBody>
          <a:bodyPr>
            <a:normAutofit/>
          </a:bodyPr>
          <a:lstStyle/>
          <a:p>
            <a:r>
              <a:rPr kumimoji="1" lang="en-US" altLang="zh-TW" sz="3600" b="1" dirty="0">
                <a:latin typeface="+mj-ea"/>
              </a:rPr>
              <a:t>R</a:t>
            </a:r>
            <a:r>
              <a:rPr lang="zh-TW" altLang="en-US" sz="3600" b="1" dirty="0">
                <a:latin typeface="+mj-ea"/>
              </a:rPr>
              <a:t>期末專題：</a:t>
            </a:r>
            <a:r>
              <a:rPr lang="en-US" altLang="zh-TW" sz="3600" b="1" dirty="0">
                <a:latin typeface="+mj-ea"/>
              </a:rPr>
              <a:t>Fast</a:t>
            </a:r>
            <a:r>
              <a:rPr lang="zh-TW" altLang="en-US" sz="3600" b="1" dirty="0">
                <a:latin typeface="+mj-ea"/>
              </a:rPr>
              <a:t> </a:t>
            </a:r>
            <a:r>
              <a:rPr lang="en-US" altLang="zh-TW" sz="3600" b="1" dirty="0">
                <a:latin typeface="+mj-ea"/>
              </a:rPr>
              <a:t>Timing</a:t>
            </a:r>
            <a:r>
              <a:rPr lang="zh-TW" altLang="en-US" sz="3600" b="1" dirty="0">
                <a:latin typeface="+mj-ea"/>
              </a:rPr>
              <a:t> </a:t>
            </a:r>
            <a:r>
              <a:rPr lang="en-US" altLang="zh-TW" sz="3600" b="1" dirty="0">
                <a:latin typeface="+mj-ea"/>
              </a:rPr>
              <a:t>Model</a:t>
            </a:r>
            <a:r>
              <a:rPr lang="zh-TW" altLang="en-US" sz="3600" b="1" dirty="0">
                <a:latin typeface="+mj-ea"/>
              </a:rPr>
              <a:t> </a:t>
            </a:r>
            <a:r>
              <a:rPr lang="en-US" altLang="zh-TW" sz="3600" b="1" dirty="0">
                <a:latin typeface="+mj-ea"/>
              </a:rPr>
              <a:t>Estimation</a:t>
            </a:r>
            <a:r>
              <a:rPr lang="zh-TW" altLang="en-US" sz="3600" b="1" dirty="0">
                <a:latin typeface="+mj-ea"/>
              </a:rPr>
              <a:t> </a:t>
            </a:r>
            <a:r>
              <a:rPr lang="en-US" altLang="zh-TW" sz="3600" b="1" dirty="0">
                <a:latin typeface="+mj-ea"/>
              </a:rPr>
              <a:t>for</a:t>
            </a:r>
            <a:r>
              <a:rPr lang="zh-TW" altLang="en-US" sz="3600" b="1" dirty="0">
                <a:latin typeface="+mj-ea"/>
              </a:rPr>
              <a:t> </a:t>
            </a:r>
            <a:r>
              <a:rPr lang="en-US" altLang="zh-TW" sz="3600" b="1" dirty="0">
                <a:latin typeface="+mj-ea"/>
              </a:rPr>
              <a:t>new</a:t>
            </a:r>
            <a:r>
              <a:rPr lang="zh-TW" altLang="en-US" sz="3600" b="1" dirty="0">
                <a:latin typeface="+mj-ea"/>
              </a:rPr>
              <a:t> </a:t>
            </a:r>
            <a:r>
              <a:rPr lang="en-US" altLang="zh-TW" sz="3600" b="1" dirty="0">
                <a:latin typeface="+mj-ea"/>
              </a:rPr>
              <a:t>PVT</a:t>
            </a:r>
            <a:endParaRPr kumimoji="1" lang="zh-TW" altLang="en-US" sz="3600" b="1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D6E6F8-D576-2C48-AEDC-51AEB9A08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8760"/>
            <a:ext cx="9144000" cy="1359040"/>
          </a:xfrm>
        </p:spPr>
        <p:txBody>
          <a:bodyPr/>
          <a:lstStyle/>
          <a:p>
            <a:r>
              <a:rPr kumimoji="1" lang="zh-TW" altLang="en-US" dirty="0">
                <a:latin typeface="+mn-ea"/>
              </a:rPr>
              <a:t>資工四甲 </a:t>
            </a:r>
            <a:r>
              <a:rPr kumimoji="1" lang="en-US" altLang="zh-TW" dirty="0">
                <a:latin typeface="+mn-ea"/>
              </a:rPr>
              <a:t>10527153 </a:t>
            </a:r>
            <a:r>
              <a:rPr kumimoji="1" lang="zh-CN" altLang="en-US" dirty="0">
                <a:latin typeface="+mn-ea"/>
              </a:rPr>
              <a:t>陳立穎</a:t>
            </a:r>
            <a:endParaRPr kumimoji="1"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16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1AB7D-044C-8E47-8349-CDE3EFA0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/>
              <a:t>使用的套件：</a:t>
            </a:r>
            <a:r>
              <a:rPr lang="zh-TW" altLang="en-US" b="1" dirty="0"/>
              <a:t>重整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BD3AD-C434-B941-B733-654A0E5C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+mn-ea"/>
              </a:rPr>
              <a:t>用</a:t>
            </a:r>
            <a:r>
              <a:rPr kumimoji="1" lang="en-US" altLang="zh-TW" dirty="0">
                <a:latin typeface="+mn-ea"/>
              </a:rPr>
              <a:t> s</a:t>
            </a:r>
            <a:r>
              <a:rPr lang="en-US" altLang="zh-TW" dirty="0">
                <a:latin typeface="+mn-ea"/>
              </a:rPr>
              <a:t>plit </a:t>
            </a:r>
            <a:r>
              <a:rPr lang="zh-TW" altLang="en-US" dirty="0">
                <a:latin typeface="+mn-ea"/>
              </a:rPr>
              <a:t>函數將資料切成十份，程式碼如下所示：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kumimoji="1" lang="zh-TW" altLang="en-US" dirty="0">
                <a:latin typeface="+mn-ea"/>
              </a:rPr>
              <a:t> </a:t>
            </a:r>
            <a:r>
              <a:rPr kumimoji="1" lang="en-US" altLang="zh-TW" dirty="0">
                <a:latin typeface="+mn-ea"/>
              </a:rPr>
              <a:t>    split( </a:t>
            </a:r>
            <a:r>
              <a:rPr kumimoji="1" lang="en-US" altLang="zh-TW" dirty="0" err="1">
                <a:latin typeface="+mn-ea"/>
              </a:rPr>
              <a:t>dataSet</a:t>
            </a:r>
            <a:r>
              <a:rPr kumimoji="1" lang="en-US" altLang="zh-TW" dirty="0">
                <a:latin typeface="+mn-ea"/>
              </a:rPr>
              <a:t>, ceiling( </a:t>
            </a:r>
            <a:r>
              <a:rPr kumimoji="1" lang="en-US" altLang="zh-TW" dirty="0" err="1">
                <a:latin typeface="+mn-ea"/>
              </a:rPr>
              <a:t>seq_along</a:t>
            </a:r>
            <a:r>
              <a:rPr kumimoji="1" lang="en-US" altLang="zh-TW" dirty="0">
                <a:latin typeface="+mn-ea"/>
              </a:rPr>
              <a:t>( </a:t>
            </a:r>
            <a:r>
              <a:rPr kumimoji="1" lang="en-US" altLang="zh-TW" dirty="0" err="1">
                <a:latin typeface="+mn-ea"/>
              </a:rPr>
              <a:t>dataSet</a:t>
            </a:r>
            <a:r>
              <a:rPr kumimoji="1" lang="en-US" altLang="zh-TW" dirty="0">
                <a:latin typeface="+mn-ea"/>
              </a:rPr>
              <a:t> ) / ( length( </a:t>
            </a:r>
            <a:r>
              <a:rPr kumimoji="1" lang="en-US" altLang="zh-TW" dirty="0" err="1">
                <a:latin typeface="+mn-ea"/>
              </a:rPr>
              <a:t>dataSet</a:t>
            </a:r>
            <a:r>
              <a:rPr kumimoji="1" lang="en-US" altLang="zh-TW" dirty="0">
                <a:latin typeface="+mn-ea"/>
              </a:rPr>
              <a:t> ) / 10 ) ) )</a:t>
            </a:r>
          </a:p>
          <a:p>
            <a:pPr marL="0" indent="0">
              <a:buNone/>
            </a:pPr>
            <a:endParaRPr kumimoji="1" lang="en-US" altLang="zh-TW" dirty="0">
              <a:latin typeface="+mn-ea"/>
            </a:endParaRPr>
          </a:p>
          <a:p>
            <a:r>
              <a:rPr kumimoji="1" lang="zh-TW" altLang="en-US" dirty="0">
                <a:latin typeface="+mn-ea"/>
              </a:rPr>
              <a:t>用 </a:t>
            </a:r>
            <a:r>
              <a:rPr kumimoji="1" lang="en-US" altLang="zh-TW" dirty="0">
                <a:latin typeface="+mn-ea"/>
              </a:rPr>
              <a:t>[</a:t>
            </a:r>
            <a:r>
              <a:rPr kumimoji="1" lang="en-US" altLang="zh-TW" dirty="0" err="1">
                <a:latin typeface="+mn-ea"/>
              </a:rPr>
              <a:t>i</a:t>
            </a:r>
            <a:r>
              <a:rPr kumimoji="1" lang="en-US" altLang="zh-TW" dirty="0">
                <a:latin typeface="+mn-ea"/>
              </a:rPr>
              <a:t>] </a:t>
            </a:r>
            <a:r>
              <a:rPr kumimoji="1" lang="zh-TW" altLang="en-US" dirty="0">
                <a:latin typeface="+mn-ea"/>
              </a:rPr>
              <a:t>分出驗證數據，用</a:t>
            </a:r>
            <a:r>
              <a:rPr kumimoji="1" lang="en-US" altLang="zh-TW" dirty="0">
                <a:latin typeface="+mn-ea"/>
              </a:rPr>
              <a:t>[-</a:t>
            </a:r>
            <a:r>
              <a:rPr kumimoji="1" lang="en-US" altLang="zh-TW" dirty="0" err="1">
                <a:latin typeface="+mn-ea"/>
              </a:rPr>
              <a:t>i</a:t>
            </a:r>
            <a:r>
              <a:rPr kumimoji="1" lang="en-US" altLang="zh-TW" dirty="0">
                <a:latin typeface="+mn-ea"/>
              </a:rPr>
              <a:t>]</a:t>
            </a:r>
            <a:r>
              <a:rPr kumimoji="1" lang="zh-TW" altLang="en-US" dirty="0">
                <a:latin typeface="+mn-ea"/>
              </a:rPr>
              <a:t>分出訓練數據，再用</a:t>
            </a:r>
            <a:r>
              <a:rPr kumimoji="1" lang="en-US" altLang="zh-TW" dirty="0">
                <a:latin typeface="+mn-ea"/>
              </a:rPr>
              <a:t> </a:t>
            </a:r>
            <a:r>
              <a:rPr kumimoji="1" lang="en-US" altLang="zh-TW" dirty="0" err="1">
                <a:latin typeface="+mn-ea"/>
              </a:rPr>
              <a:t>unlist</a:t>
            </a:r>
            <a:r>
              <a:rPr kumimoji="1" lang="en-US" altLang="zh-TW" dirty="0">
                <a:latin typeface="+mn-ea"/>
              </a:rPr>
              <a:t> </a:t>
            </a:r>
            <a:r>
              <a:rPr kumimoji="1" lang="zh-TW" altLang="en-US" dirty="0">
                <a:latin typeface="+mn-ea"/>
              </a:rPr>
              <a:t>將訓練數據轉成</a:t>
            </a:r>
            <a:r>
              <a:rPr kumimoji="1" lang="en-US" altLang="zh-TW" dirty="0">
                <a:latin typeface="+mn-ea"/>
              </a:rPr>
              <a:t>vector</a:t>
            </a:r>
            <a:r>
              <a:rPr lang="zh-TW" altLang="en-US" dirty="0">
                <a:latin typeface="+mn-ea"/>
              </a:rPr>
              <a:t>，程式碼如下所示：</a:t>
            </a:r>
            <a:endParaRPr kumimoji="1" lang="en-US" altLang="zh-TW" dirty="0">
              <a:latin typeface="+mn-ea"/>
            </a:endParaRPr>
          </a:p>
          <a:p>
            <a:pPr marL="0" indent="0">
              <a:buNone/>
            </a:pPr>
            <a:r>
              <a:rPr kumimoji="1" lang="en-US" altLang="zh-TW" dirty="0">
                <a:latin typeface="+mn-ea"/>
              </a:rPr>
              <a:t>      </a:t>
            </a:r>
            <a:r>
              <a:rPr kumimoji="1" lang="en-US" altLang="zh-TW" dirty="0" err="1">
                <a:latin typeface="+mn-ea"/>
              </a:rPr>
              <a:t>drop_trainingSet_tVal</a:t>
            </a:r>
            <a:r>
              <a:rPr kumimoji="1" lang="en-US" altLang="zh-TW" dirty="0">
                <a:latin typeface="+mn-ea"/>
              </a:rPr>
              <a:t> &lt;- </a:t>
            </a:r>
            <a:r>
              <a:rPr kumimoji="1" lang="en-US" altLang="zh-TW" dirty="0" err="1">
                <a:latin typeface="+mn-ea"/>
              </a:rPr>
              <a:t>unlist</a:t>
            </a:r>
            <a:r>
              <a:rPr kumimoji="1" lang="en-US" altLang="zh-TW" dirty="0">
                <a:latin typeface="+mn-ea"/>
              </a:rPr>
              <a:t>( </a:t>
            </a:r>
            <a:r>
              <a:rPr kumimoji="1" lang="en-US" altLang="zh-TW" dirty="0" err="1">
                <a:latin typeface="+mn-ea"/>
              </a:rPr>
              <a:t>y_Val</a:t>
            </a:r>
            <a:r>
              <a:rPr kumimoji="1" lang="en-US" altLang="zh-TW" dirty="0">
                <a:latin typeface="+mn-ea"/>
              </a:rPr>
              <a:t>[-</a:t>
            </a:r>
            <a:r>
              <a:rPr kumimoji="1" lang="en-US" altLang="zh-TW" dirty="0" err="1">
                <a:latin typeface="+mn-ea"/>
              </a:rPr>
              <a:t>i</a:t>
            </a:r>
            <a:r>
              <a:rPr kumimoji="1" lang="en-US" altLang="zh-TW" dirty="0">
                <a:latin typeface="+mn-ea"/>
              </a:rPr>
              <a:t>], </a:t>
            </a:r>
            <a:r>
              <a:rPr kumimoji="1" lang="en-US" altLang="zh-TW" dirty="0" err="1">
                <a:latin typeface="+mn-ea"/>
              </a:rPr>
              <a:t>use.names</a:t>
            </a:r>
            <a:r>
              <a:rPr kumimoji="1" lang="en-US" altLang="zh-TW" dirty="0">
                <a:latin typeface="+mn-ea"/>
              </a:rPr>
              <a:t>=FALSE )</a:t>
            </a:r>
          </a:p>
          <a:p>
            <a:pPr marL="0" indent="0">
              <a:buNone/>
            </a:pPr>
            <a:r>
              <a:rPr kumimoji="1" lang="en-US" altLang="zh-TW" dirty="0">
                <a:latin typeface="+mn-ea"/>
              </a:rPr>
              <a:t>      </a:t>
            </a:r>
            <a:r>
              <a:rPr kumimoji="1" lang="en-US" altLang="zh-TW" dirty="0" err="1">
                <a:latin typeface="+mn-ea"/>
              </a:rPr>
              <a:t>drop_validationSet_tVal</a:t>
            </a:r>
            <a:r>
              <a:rPr kumimoji="1" lang="en-US" altLang="zh-TW" dirty="0">
                <a:latin typeface="+mn-ea"/>
              </a:rPr>
              <a:t> &lt;- </a:t>
            </a:r>
            <a:r>
              <a:rPr kumimoji="1" lang="en-US" altLang="zh-TW" dirty="0" err="1">
                <a:latin typeface="+mn-ea"/>
              </a:rPr>
              <a:t>unlist</a:t>
            </a:r>
            <a:r>
              <a:rPr kumimoji="1" lang="en-US" altLang="zh-TW" dirty="0">
                <a:latin typeface="+mn-ea"/>
              </a:rPr>
              <a:t>( </a:t>
            </a:r>
            <a:r>
              <a:rPr kumimoji="1" lang="en-US" altLang="zh-TW" dirty="0" err="1">
                <a:latin typeface="+mn-ea"/>
              </a:rPr>
              <a:t>y_Val</a:t>
            </a:r>
            <a:r>
              <a:rPr kumimoji="1" lang="en-US" altLang="zh-TW" dirty="0">
                <a:latin typeface="+mn-ea"/>
              </a:rPr>
              <a:t>[</a:t>
            </a:r>
            <a:r>
              <a:rPr kumimoji="1" lang="en-US" altLang="zh-TW" dirty="0" err="1">
                <a:latin typeface="+mn-ea"/>
              </a:rPr>
              <a:t>i</a:t>
            </a:r>
            <a:r>
              <a:rPr kumimoji="1" lang="en-US" altLang="zh-TW" dirty="0">
                <a:latin typeface="+mn-ea"/>
              </a:rPr>
              <a:t>], </a:t>
            </a:r>
            <a:r>
              <a:rPr kumimoji="1" lang="en-US" altLang="zh-TW" dirty="0" err="1">
                <a:latin typeface="+mn-ea"/>
              </a:rPr>
              <a:t>use.names</a:t>
            </a:r>
            <a:r>
              <a:rPr kumimoji="1" lang="en-US" altLang="zh-TW" dirty="0">
                <a:latin typeface="+mn-ea"/>
              </a:rPr>
              <a:t>=FALSE )</a:t>
            </a:r>
          </a:p>
        </p:txBody>
      </p:sp>
    </p:spTree>
    <p:extLst>
      <p:ext uri="{BB962C8B-B14F-4D97-AF65-F5344CB8AC3E}">
        <p14:creationId xmlns:p14="http://schemas.microsoft.com/office/powerpoint/2010/main" val="21483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6EEA9-4DF2-834A-B838-9F6A4AA7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/>
              <a:t>使用的套件：</a:t>
            </a:r>
            <a:r>
              <a:rPr lang="zh-TW" altLang="en-US" b="1" dirty="0"/>
              <a:t>視覺化展示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BB85A-BA94-E54A-9ACA-87D1EB06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用 </a:t>
            </a:r>
            <a:r>
              <a:rPr kumimoji="1" lang="en-US" altLang="zh-TW" dirty="0" err="1"/>
              <a:t>png</a:t>
            </a:r>
            <a:r>
              <a:rPr kumimoji="1" lang="en-US" altLang="zh-TW" dirty="0"/>
              <a:t> </a:t>
            </a:r>
            <a:r>
              <a:rPr kumimoji="1" lang="zh-TW" altLang="en-US" dirty="0"/>
              <a:t>給圖表名字，用 </a:t>
            </a:r>
            <a:r>
              <a:rPr kumimoji="1" lang="en-US" altLang="zh-TW" dirty="0"/>
              <a:t>plot</a:t>
            </a:r>
            <a:r>
              <a:rPr kumimoji="1" lang="zh-TW" altLang="en-US" dirty="0"/>
              <a:t> 畫圖，用 </a:t>
            </a:r>
            <a:r>
              <a:rPr kumimoji="1" lang="en-US" altLang="zh-TW" dirty="0" err="1"/>
              <a:t>dev.off</a:t>
            </a:r>
            <a:r>
              <a:rPr kumimoji="1" lang="en-US" altLang="zh-TW" dirty="0"/>
              <a:t>()</a:t>
            </a:r>
            <a:r>
              <a:rPr kumimoji="1" lang="zh-TW" altLang="en-US" dirty="0"/>
              <a:t> 輸出，如下所示：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png</a:t>
            </a:r>
            <a:r>
              <a:rPr kumimoji="1" lang="en-US" altLang="zh-TW" dirty="0"/>
              <a:t>(file = "</a:t>
            </a:r>
            <a:r>
              <a:rPr kumimoji="1" lang="en-US" altLang="zh-TW" dirty="0" err="1"/>
              <a:t>linearregression.png</a:t>
            </a:r>
            <a:r>
              <a:rPr kumimoji="1" lang="en-US" altLang="zh-TW" dirty="0"/>
              <a:t>")</a:t>
            </a:r>
          </a:p>
          <a:p>
            <a:r>
              <a:rPr kumimoji="1" lang="en-US" altLang="zh-TW" dirty="0"/>
              <a:t>plot( y, x, col = "blue", main = "std &amp; drop Regression",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err="1"/>
              <a:t>abline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lm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x~y</a:t>
            </a:r>
            <a:r>
              <a:rPr kumimoji="1" lang="en-US" altLang="zh-TW" dirty="0"/>
              <a:t>)), </a:t>
            </a:r>
            <a:r>
              <a:rPr kumimoji="1" lang="en-US" altLang="zh-TW" dirty="0" err="1"/>
              <a:t>xlab</a:t>
            </a:r>
            <a:r>
              <a:rPr kumimoji="1" lang="en-US" altLang="zh-TW" dirty="0"/>
              <a:t> = "std", </a:t>
            </a:r>
            <a:r>
              <a:rPr kumimoji="1" lang="en-US" altLang="zh-TW" dirty="0" err="1"/>
              <a:t>ylab</a:t>
            </a:r>
            <a:r>
              <a:rPr kumimoji="1" lang="en-US" altLang="zh-TW" dirty="0"/>
              <a:t> = "drop" )</a:t>
            </a:r>
          </a:p>
          <a:p>
            <a:r>
              <a:rPr kumimoji="1" lang="en-US" altLang="zh-TW" dirty="0" err="1"/>
              <a:t>dev.off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48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E70EA-EA3C-5148-A910-F9AD60F1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/>
              <a:t>使用的套件：線性迴歸函數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8ADAA-07DF-4348-8223-4BC85783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 </a:t>
            </a:r>
            <a:r>
              <a:rPr kumimoji="1" lang="en-US" altLang="zh-TW" dirty="0" err="1"/>
              <a:t>lm</a:t>
            </a:r>
            <a:r>
              <a:rPr kumimoji="1" lang="en-US" altLang="zh-TW" dirty="0"/>
              <a:t>(</a:t>
            </a:r>
            <a:r>
              <a:rPr kumimoji="1" lang="zh-TW" altLang="en-US" dirty="0"/>
              <a:t> </a:t>
            </a:r>
            <a:r>
              <a:rPr kumimoji="1" lang="en-US" altLang="zh-TW" dirty="0"/>
              <a:t>y ~ x ) </a:t>
            </a:r>
            <a:r>
              <a:rPr kumimoji="1" lang="zh-TW" altLang="en-US" dirty="0"/>
              <a:t>函數能找出 </a:t>
            </a:r>
            <a:r>
              <a:rPr kumimoji="1" lang="en-US" altLang="zh-TW" dirty="0"/>
              <a:t>x,</a:t>
            </a:r>
            <a:r>
              <a:rPr kumimoji="1" lang="zh-TW" altLang="en-US" dirty="0"/>
              <a:t> </a:t>
            </a:r>
            <a:r>
              <a:rPr kumimoji="1" lang="en-US" altLang="zh-TW" dirty="0"/>
              <a:t>y</a:t>
            </a:r>
            <a:r>
              <a:rPr kumimoji="1" lang="zh-TW" altLang="en-US" dirty="0"/>
              <a:t> 間的關係並建出模型，用 </a:t>
            </a:r>
            <a:r>
              <a:rPr kumimoji="1" lang="en-US" altLang="zh-TW" dirty="0"/>
              <a:t>predict()</a:t>
            </a:r>
            <a:r>
              <a:rPr kumimoji="1" lang="zh-TW" altLang="en-US" dirty="0"/>
              <a:t> 函數即能預測，如下所示：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relation &lt;- </a:t>
            </a:r>
            <a:r>
              <a:rPr kumimoji="1" lang="en-US" altLang="zh-TW" dirty="0" err="1"/>
              <a:t>lm</a:t>
            </a:r>
            <a:r>
              <a:rPr kumimoji="1" lang="en-US" altLang="zh-TW" dirty="0"/>
              <a:t>( y ~ x )</a:t>
            </a:r>
          </a:p>
          <a:p>
            <a:r>
              <a:rPr kumimoji="1" lang="en-US" altLang="zh-TW" dirty="0"/>
              <a:t>predictions &lt;- predict( relation, </a:t>
            </a:r>
            <a:r>
              <a:rPr kumimoji="1" lang="en-US" altLang="zh-TW" dirty="0" err="1"/>
              <a:t>data.frame</a:t>
            </a:r>
            <a:r>
              <a:rPr kumimoji="1" lang="en-US" altLang="zh-TW" dirty="0"/>
              <a:t>( x = </a:t>
            </a:r>
            <a:r>
              <a:rPr kumimoji="1" lang="en-US" altLang="zh-TW" dirty="0" err="1"/>
              <a:t>validation_x</a:t>
            </a:r>
            <a:r>
              <a:rPr kumimoji="1" lang="en-US" altLang="zh-TW" dirty="0"/>
              <a:t> ) 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22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20CDB-6751-1148-A882-12DAEC14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用 </a:t>
            </a:r>
            <a:r>
              <a:rPr kumimoji="1" lang="en-US" altLang="zh-TW" b="1" dirty="0"/>
              <a:t>R</a:t>
            </a:r>
            <a:r>
              <a:rPr kumimoji="1" lang="zh-TW" altLang="en-US" b="1" dirty="0"/>
              <a:t> 畫出標準電壓下的</a:t>
            </a:r>
            <a:r>
              <a:rPr kumimoji="1" lang="en-US" altLang="zh-TW" b="1" dirty="0"/>
              <a:t>timing</a:t>
            </a:r>
            <a:r>
              <a:rPr kumimoji="1" lang="zh-TW" altLang="en-US" b="1" dirty="0"/>
              <a:t>以及降壓下的</a:t>
            </a:r>
            <a:r>
              <a:rPr kumimoji="1" lang="en-US" altLang="zh-TW" b="1" dirty="0"/>
              <a:t>timing</a:t>
            </a:r>
            <a:r>
              <a:rPr kumimoji="1" lang="zh-TW" altLang="en-US" b="1" dirty="0"/>
              <a:t>之間的關係圖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1184E6-DA8C-624D-AB31-A1A8C24D4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848" y="2156652"/>
            <a:ext cx="4344303" cy="4344303"/>
          </a:xfrm>
        </p:spPr>
      </p:pic>
    </p:spTree>
    <p:extLst>
      <p:ext uri="{BB962C8B-B14F-4D97-AF65-F5344CB8AC3E}">
        <p14:creationId xmlns:p14="http://schemas.microsoft.com/office/powerpoint/2010/main" val="427500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7AF17-3E6C-EE4B-8E07-F117E8F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/>
              <a:t>用 </a:t>
            </a:r>
            <a:r>
              <a:rPr kumimoji="1" lang="en-US" altLang="zh-TW" b="1" dirty="0"/>
              <a:t>R</a:t>
            </a:r>
            <a:r>
              <a:rPr kumimoji="1" lang="zh-TW" altLang="en-US" b="1" dirty="0"/>
              <a:t> 畫出標準電壓下的</a:t>
            </a:r>
            <a:r>
              <a:rPr kumimoji="1" lang="en-US" altLang="zh-TW" b="1" dirty="0"/>
              <a:t>power</a:t>
            </a:r>
            <a:r>
              <a:rPr kumimoji="1" lang="zh-TW" altLang="en-US" b="1" dirty="0"/>
              <a:t>以及降壓下的</a:t>
            </a:r>
            <a:r>
              <a:rPr kumimoji="1" lang="en-US" altLang="zh-TW" b="1" dirty="0"/>
              <a:t>power</a:t>
            </a:r>
            <a:r>
              <a:rPr kumimoji="1" lang="zh-TW" altLang="en-US" b="1" dirty="0"/>
              <a:t>之間的關係圖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B39B56CF-ED0D-B448-AA3E-5B299FCE3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798" y="2126508"/>
            <a:ext cx="4324403" cy="4324403"/>
          </a:xfrm>
        </p:spPr>
      </p:pic>
    </p:spTree>
    <p:extLst>
      <p:ext uri="{BB962C8B-B14F-4D97-AF65-F5344CB8AC3E}">
        <p14:creationId xmlns:p14="http://schemas.microsoft.com/office/powerpoint/2010/main" val="106117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2F45D-B7B4-CC47-A00E-F092075F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/>
              <a:t>精準度計分公式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A7FE92-E7C7-8544-86C1-AFDA7CD5E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619" y="2352863"/>
            <a:ext cx="6244761" cy="3260668"/>
          </a:xfrm>
        </p:spPr>
      </p:pic>
    </p:spTree>
    <p:extLst>
      <p:ext uri="{BB962C8B-B14F-4D97-AF65-F5344CB8AC3E}">
        <p14:creationId xmlns:p14="http://schemas.microsoft.com/office/powerpoint/2010/main" val="406485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3D4E8-184A-184B-8929-E7EA08AB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/>
              <a:t>預測</a:t>
            </a:r>
            <a:r>
              <a:rPr kumimoji="1" lang="en-US" altLang="zh-TW" b="1" dirty="0"/>
              <a:t> Timing </a:t>
            </a:r>
            <a:r>
              <a:rPr kumimoji="1" lang="zh-TW" altLang="en-US" b="1" dirty="0"/>
              <a:t>的精準度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2C4EA-DDF8-FA4B-B877-E32D04B2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188" y="1959428"/>
            <a:ext cx="3225522" cy="422287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[1] 97.8524</a:t>
            </a:r>
          </a:p>
          <a:p>
            <a:r>
              <a:rPr kumimoji="1" lang="en-US" altLang="zh-TW" dirty="0"/>
              <a:t>[1] 97.05244</a:t>
            </a:r>
          </a:p>
          <a:p>
            <a:r>
              <a:rPr kumimoji="1" lang="en-US" altLang="zh-TW" dirty="0"/>
              <a:t>[1] 97.1521</a:t>
            </a:r>
          </a:p>
          <a:p>
            <a:r>
              <a:rPr kumimoji="1" lang="en-US" altLang="zh-TW" dirty="0"/>
              <a:t>[1] 96.53532</a:t>
            </a:r>
          </a:p>
          <a:p>
            <a:r>
              <a:rPr kumimoji="1" lang="en-US" altLang="zh-TW" dirty="0"/>
              <a:t>[1] 97.62218</a:t>
            </a:r>
          </a:p>
          <a:p>
            <a:r>
              <a:rPr kumimoji="1" lang="en-US" altLang="zh-TW" dirty="0"/>
              <a:t>[1] 96.83063</a:t>
            </a:r>
          </a:p>
          <a:p>
            <a:r>
              <a:rPr kumimoji="1" lang="en-US" altLang="zh-TW" dirty="0"/>
              <a:t>[1] 97.66027</a:t>
            </a:r>
          </a:p>
          <a:p>
            <a:r>
              <a:rPr kumimoji="1" lang="en-US" altLang="zh-TW" dirty="0"/>
              <a:t>[1] 96.75459</a:t>
            </a:r>
          </a:p>
          <a:p>
            <a:r>
              <a:rPr kumimoji="1" lang="en-US" altLang="zh-TW" dirty="0"/>
              <a:t>[1] 97.3607</a:t>
            </a:r>
          </a:p>
          <a:p>
            <a:r>
              <a:rPr kumimoji="1" lang="en-US" altLang="zh-TW" dirty="0"/>
              <a:t>[1] 97.53598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DA91D88-BA7E-1747-9E29-04763CB3ACD0}"/>
              </a:ext>
            </a:extLst>
          </p:cNvPr>
          <p:cNvSpPr txBox="1">
            <a:spLocks/>
          </p:cNvSpPr>
          <p:nvPr/>
        </p:nvSpPr>
        <p:spPr>
          <a:xfrm>
            <a:off x="4441372" y="2240782"/>
            <a:ext cx="7135168" cy="118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以得分來看，效果都不錯</a:t>
            </a:r>
          </a:p>
        </p:txBody>
      </p:sp>
    </p:spTree>
    <p:extLst>
      <p:ext uri="{BB962C8B-B14F-4D97-AF65-F5344CB8AC3E}">
        <p14:creationId xmlns:p14="http://schemas.microsoft.com/office/powerpoint/2010/main" val="186260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97951-3BEF-434B-AA4C-89035C7F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/>
              <a:t>預測</a:t>
            </a:r>
            <a:r>
              <a:rPr kumimoji="1" lang="en-US" altLang="zh-TW" b="1" dirty="0"/>
              <a:t> Power </a:t>
            </a:r>
            <a:r>
              <a:rPr kumimoji="1" lang="zh-TW" altLang="en-US" b="1" dirty="0"/>
              <a:t>的精準度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60522-B449-1546-8CC4-8C2C4368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40" y="1939332"/>
            <a:ext cx="2813539" cy="423763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[1] 94.98434</a:t>
            </a:r>
          </a:p>
          <a:p>
            <a:r>
              <a:rPr kumimoji="1" lang="en-US" altLang="zh-TW" dirty="0"/>
              <a:t>[1] 82.00408</a:t>
            </a:r>
          </a:p>
          <a:p>
            <a:r>
              <a:rPr kumimoji="1" lang="en-US" altLang="zh-TW" dirty="0"/>
              <a:t>[1] 89.26539</a:t>
            </a:r>
          </a:p>
          <a:p>
            <a:r>
              <a:rPr kumimoji="1" lang="en-US" altLang="zh-TW" dirty="0"/>
              <a:t>[1] 86.63212</a:t>
            </a:r>
          </a:p>
          <a:p>
            <a:r>
              <a:rPr kumimoji="1" lang="en-US" altLang="zh-TW" dirty="0"/>
              <a:t>[1] 90.32505</a:t>
            </a:r>
          </a:p>
          <a:p>
            <a:r>
              <a:rPr kumimoji="1" lang="en-US" altLang="zh-TW" dirty="0"/>
              <a:t>[1] 84.37516</a:t>
            </a:r>
          </a:p>
          <a:p>
            <a:r>
              <a:rPr kumimoji="1" lang="en-US" altLang="zh-TW" dirty="0"/>
              <a:t>[1] 92.76914</a:t>
            </a:r>
          </a:p>
          <a:p>
            <a:r>
              <a:rPr kumimoji="1" lang="en-US" altLang="zh-TW" dirty="0"/>
              <a:t>[1] 83.74159</a:t>
            </a:r>
          </a:p>
          <a:p>
            <a:r>
              <a:rPr kumimoji="1" lang="en-US" altLang="zh-TW" dirty="0"/>
              <a:t>[1] 91.41861</a:t>
            </a:r>
          </a:p>
          <a:p>
            <a:r>
              <a:rPr kumimoji="1" lang="en-US" altLang="zh-TW" dirty="0"/>
              <a:t>[1] 88.93841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19CA7B6-31E7-BD49-A9A3-F36D905B8E21}"/>
              </a:ext>
            </a:extLst>
          </p:cNvPr>
          <p:cNvSpPr txBox="1">
            <a:spLocks/>
          </p:cNvSpPr>
          <p:nvPr/>
        </p:nvSpPr>
        <p:spPr>
          <a:xfrm>
            <a:off x="4441371" y="2230734"/>
            <a:ext cx="70648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/>
              <a:t>以得分來看是第一筆數據最好，所以該用訓練數據的後</a:t>
            </a:r>
            <a:r>
              <a:rPr kumimoji="1" lang="en-US" altLang="zh-TW" dirty="0"/>
              <a:t>90%</a:t>
            </a:r>
            <a:r>
              <a:rPr kumimoji="1" lang="zh-TW" altLang="en-US" dirty="0"/>
              <a:t>的數據來訓練</a:t>
            </a:r>
          </a:p>
        </p:txBody>
      </p:sp>
    </p:spTree>
    <p:extLst>
      <p:ext uri="{BB962C8B-B14F-4D97-AF65-F5344CB8AC3E}">
        <p14:creationId xmlns:p14="http://schemas.microsoft.com/office/powerpoint/2010/main" val="2349570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0A819-6CB7-1F4C-B0ED-6CA695FF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/>
              <a:t>個人心得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F5665-01BE-D448-9CD5-8AF2A13B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這次作業要將</a:t>
            </a:r>
            <a:r>
              <a:rPr kumimoji="1" lang="en-US" altLang="zh-TW" dirty="0"/>
              <a:t> Python</a:t>
            </a:r>
            <a:r>
              <a:rPr kumimoji="1" lang="zh-TW" altLang="en-US" dirty="0"/>
              <a:t> </a:t>
            </a:r>
            <a:r>
              <a:rPr kumimoji="1" lang="en-US" altLang="zh-TW" dirty="0"/>
              <a:t>code </a:t>
            </a:r>
            <a:r>
              <a:rPr kumimoji="1" lang="zh-TW" altLang="en-US" dirty="0"/>
              <a:t>轉成</a:t>
            </a:r>
            <a:r>
              <a:rPr kumimoji="1" lang="en-US" altLang="zh-TW" dirty="0"/>
              <a:t> R code </a:t>
            </a:r>
            <a:r>
              <a:rPr kumimoji="1" lang="zh-TW" altLang="en-US" dirty="0"/>
              <a:t>實屬不易，因為兩個語言大異其趣。但只要分析、規劃如何儲存資料，用專屬於</a:t>
            </a:r>
            <a:r>
              <a:rPr kumimoji="1" lang="en-US" altLang="zh-TW" dirty="0"/>
              <a:t> R </a:t>
            </a:r>
            <a:r>
              <a:rPr kumimoji="1" lang="zh-TW" altLang="en-US" dirty="0"/>
              <a:t>的寫法，還是能夠做到相同的效果。</a:t>
            </a:r>
            <a:endParaRPr kumimoji="1" lang="en-US" altLang="zh-TW" dirty="0"/>
          </a:p>
          <a:p>
            <a:r>
              <a:rPr kumimoji="1" lang="en-US" altLang="zh-TW" dirty="0"/>
              <a:t>Get token </a:t>
            </a:r>
            <a:r>
              <a:rPr kumimoji="1" lang="zh-TW" altLang="en-US" dirty="0"/>
              <a:t>的部份繼承上次寫的作業三的內容，使用了類似的</a:t>
            </a:r>
            <a:r>
              <a:rPr kumimoji="1" lang="en-US" altLang="zh-TW" dirty="0"/>
              <a:t> regular expression</a:t>
            </a:r>
            <a:r>
              <a:rPr kumimoji="1" lang="zh-TW" altLang="en-US" dirty="0"/>
              <a:t>，因為</a:t>
            </a:r>
            <a:r>
              <a:rPr kumimoji="1" lang="en-US" altLang="zh-TW" dirty="0"/>
              <a:t> cell library </a:t>
            </a:r>
            <a:r>
              <a:rPr kumimoji="1" lang="zh-TW" altLang="en-US" dirty="0"/>
              <a:t>的文法跟</a:t>
            </a:r>
            <a:r>
              <a:rPr kumimoji="1" lang="en-US" altLang="zh-TW" dirty="0"/>
              <a:t> C </a:t>
            </a:r>
            <a:r>
              <a:rPr kumimoji="1" lang="zh-TW" altLang="en-US" dirty="0"/>
              <a:t>有些類似；我也把</a:t>
            </a:r>
            <a:r>
              <a:rPr kumimoji="1" lang="en-US" altLang="zh-TW" dirty="0"/>
              <a:t> Python </a:t>
            </a:r>
            <a:r>
              <a:rPr kumimoji="1" lang="zh-TW" altLang="en-US" dirty="0"/>
              <a:t>版的 </a:t>
            </a:r>
            <a:r>
              <a:rPr kumimoji="1" lang="en-US" altLang="zh-TW" dirty="0"/>
              <a:t>regular expression</a:t>
            </a:r>
            <a:r>
              <a:rPr kumimoji="1" lang="zh-TW" altLang="en-US" dirty="0"/>
              <a:t>，轉成</a:t>
            </a:r>
            <a:r>
              <a:rPr kumimoji="1" lang="en-US" altLang="zh-TW" dirty="0"/>
              <a:t> R </a:t>
            </a:r>
            <a:r>
              <a:rPr kumimoji="1" lang="zh-TW" altLang="en-US" dirty="0"/>
              <a:t>版本的，我做這個作業才發現</a:t>
            </a:r>
            <a:r>
              <a:rPr kumimoji="1" lang="en-US" altLang="zh-TW" dirty="0"/>
              <a:t> regular expression </a:t>
            </a:r>
            <a:r>
              <a:rPr kumimoji="1" lang="zh-TW" altLang="en-US" dirty="0"/>
              <a:t>也是每個語言都不太一樣。</a:t>
            </a:r>
            <a:endParaRPr kumimoji="1" lang="en-US" altLang="zh-TW" dirty="0"/>
          </a:p>
          <a:p>
            <a:r>
              <a:rPr kumimoji="1" lang="zh-TW" altLang="en-US" dirty="0"/>
              <a:t>線性迴歸的部分，我覺得 </a:t>
            </a:r>
            <a:r>
              <a:rPr kumimoji="1" lang="en-US" altLang="zh-TW" dirty="0"/>
              <a:t>R </a:t>
            </a:r>
            <a:r>
              <a:rPr kumimoji="1" lang="zh-TW" altLang="en-US" dirty="0"/>
              <a:t>版本跑得相當快，</a:t>
            </a:r>
            <a:r>
              <a:rPr kumimoji="1" lang="en-US" altLang="zh-TW" dirty="0" err="1"/>
              <a:t>PyTorch</a:t>
            </a:r>
            <a:r>
              <a:rPr kumimoji="1" lang="en-US" altLang="zh-TW" dirty="0"/>
              <a:t> </a:t>
            </a:r>
            <a:r>
              <a:rPr kumimoji="1" lang="zh-TW" altLang="en-US" dirty="0"/>
              <a:t>則要花一些時間，而且 </a:t>
            </a:r>
            <a:r>
              <a:rPr kumimoji="1" lang="en-US" altLang="zh-TW" dirty="0" err="1"/>
              <a:t>PyTorch</a:t>
            </a:r>
            <a:r>
              <a:rPr kumimoji="1" lang="en-US" altLang="zh-TW" dirty="0"/>
              <a:t> </a:t>
            </a:r>
            <a:r>
              <a:rPr kumimoji="1" lang="zh-TW" altLang="en-US" dirty="0"/>
              <a:t>會因為數字太小而無法精準預測，</a:t>
            </a:r>
            <a:r>
              <a:rPr kumimoji="1" lang="en-US" altLang="zh-TW" dirty="0"/>
              <a:t>R</a:t>
            </a:r>
            <a:r>
              <a:rPr kumimoji="1" lang="zh-TW" altLang="en-US" dirty="0"/>
              <a:t> 就沒這問題，但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PyTorch</a:t>
            </a:r>
            <a:r>
              <a:rPr kumimoji="1" lang="en-US" altLang="zh-TW" dirty="0"/>
              <a:t> </a:t>
            </a:r>
            <a:r>
              <a:rPr kumimoji="1" lang="zh-TW" altLang="en-US" dirty="0"/>
              <a:t>預測出來的得分是較高的！</a:t>
            </a:r>
          </a:p>
        </p:txBody>
      </p:sp>
    </p:spTree>
    <p:extLst>
      <p:ext uri="{BB962C8B-B14F-4D97-AF65-F5344CB8AC3E}">
        <p14:creationId xmlns:p14="http://schemas.microsoft.com/office/powerpoint/2010/main" val="112948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224EB90-E2A7-9B41-8ED9-7A4DD892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396"/>
            <a:ext cx="10515600" cy="3135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TW" sz="4000" b="1" dirty="0">
                <a:latin typeface="+mj-ea"/>
                <a:cs typeface="LingWai TC Medium" panose="03050602040302020204" pitchFamily="66" charset="-120"/>
              </a:rPr>
              <a:t>Thank you for your attention.</a:t>
            </a:r>
            <a:endParaRPr kumimoji="1" lang="zh-TW" altLang="en-US" sz="4000" b="1" dirty="0">
              <a:latin typeface="+mj-ea"/>
              <a:cs typeface="LingWai TC Medium" panose="03050602040302020204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300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99A97-7FE4-1E42-A6F7-9575274D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Introduction 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4699C-DBD0-D24B-87E4-E8236DE6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0830"/>
            <a:ext cx="10515600" cy="3845745"/>
          </a:xfrm>
        </p:spPr>
        <p:txBody>
          <a:bodyPr>
            <a:normAutofit/>
          </a:bodyPr>
          <a:lstStyle/>
          <a:p>
            <a:r>
              <a:rPr kumimoji="1" lang="en-US" altLang="zh-TW" sz="2800" dirty="0">
                <a:latin typeface="+mn-ea"/>
              </a:rPr>
              <a:t>2020 </a:t>
            </a:r>
            <a:r>
              <a:rPr kumimoji="1" lang="zh-TW" altLang="en-US" sz="2800" dirty="0">
                <a:latin typeface="+mn-ea"/>
              </a:rPr>
              <a:t>年 </a:t>
            </a:r>
            <a:r>
              <a:rPr kumimoji="1" lang="en-US" altLang="zh-TW" sz="2800" dirty="0">
                <a:latin typeface="+mn-ea"/>
              </a:rPr>
              <a:t>cad contest problem D </a:t>
            </a:r>
            <a:r>
              <a:rPr kumimoji="1" lang="zh-TW" altLang="en-US" sz="2800" dirty="0">
                <a:latin typeface="+mn-ea"/>
              </a:rPr>
              <a:t>的題目</a:t>
            </a:r>
            <a:endParaRPr kumimoji="1" lang="en-US" altLang="zh-TW" sz="2800" dirty="0">
              <a:latin typeface="+mn-ea"/>
            </a:endParaRPr>
          </a:p>
          <a:p>
            <a:r>
              <a:rPr kumimoji="1" lang="zh-TW" altLang="en-US" sz="2800" dirty="0">
                <a:latin typeface="+mn-ea"/>
              </a:rPr>
              <a:t>要做到的功能是預測</a:t>
            </a:r>
            <a:r>
              <a:rPr kumimoji="1" lang="en-US" altLang="zh-TW" sz="2800" dirty="0">
                <a:latin typeface="+mn-ea"/>
              </a:rPr>
              <a:t> cell </a:t>
            </a:r>
            <a:r>
              <a:rPr kumimoji="1" lang="zh-TW" altLang="en-US" sz="2800" dirty="0">
                <a:latin typeface="+mn-ea"/>
              </a:rPr>
              <a:t>在其他</a:t>
            </a:r>
            <a:r>
              <a:rPr kumimoji="1" lang="en-US" altLang="zh-TW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condition </a:t>
            </a:r>
            <a:r>
              <a:rPr kumimoji="1" lang="zh-TW" altLang="en-US" sz="2800" dirty="0">
                <a:latin typeface="+mn-ea"/>
              </a:rPr>
              <a:t>下的</a:t>
            </a:r>
            <a:r>
              <a:rPr kumimoji="1" lang="en-US" altLang="zh-TW" sz="2800" dirty="0">
                <a:latin typeface="+mn-ea"/>
              </a:rPr>
              <a:t> timing value</a:t>
            </a:r>
            <a:r>
              <a:rPr kumimoji="1" lang="zh-TW" altLang="en-US" sz="2800" dirty="0">
                <a:latin typeface="+mn-ea"/>
              </a:rPr>
              <a:t>、</a:t>
            </a:r>
            <a:r>
              <a:rPr kumimoji="1" lang="en-US" altLang="zh-TW" sz="2800" dirty="0">
                <a:latin typeface="+mn-ea"/>
              </a:rPr>
              <a:t>power value</a:t>
            </a:r>
            <a:endParaRPr kumimoji="1"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965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D6301-752E-D94D-A043-AE584DF7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Introduction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CD809-1520-2040-8DF6-C402AADE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07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在 </a:t>
            </a:r>
            <a:r>
              <a:rPr lang="en-US" altLang="zh-TW" dirty="0">
                <a:latin typeface="+mn-ea"/>
              </a:rPr>
              <a:t>ASIC (Application-Specific Integrated Circuit) </a:t>
            </a:r>
            <a:r>
              <a:rPr lang="zh-TW" altLang="en-US" dirty="0">
                <a:latin typeface="+mn-ea"/>
              </a:rPr>
              <a:t>及 </a:t>
            </a:r>
            <a:r>
              <a:rPr lang="en-US" altLang="zh-TW" dirty="0">
                <a:latin typeface="+mn-ea"/>
              </a:rPr>
              <a:t>SoC (System on Chip) </a:t>
            </a:r>
            <a:r>
              <a:rPr lang="zh-TW" altLang="en-US" dirty="0">
                <a:latin typeface="+mn-ea"/>
              </a:rPr>
              <a:t>設計流程中 </a:t>
            </a:r>
            <a:r>
              <a:rPr lang="en-US" altLang="zh-TW" dirty="0">
                <a:solidFill>
                  <a:srgbClr val="00B050"/>
                </a:solidFill>
                <a:latin typeface="+mn-ea"/>
              </a:rPr>
              <a:t>standard cell library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扮演著十分重要的角色，從模擬、合成到物理實體佈局都需要透過 </a:t>
            </a:r>
            <a:r>
              <a:rPr lang="en-US" altLang="zh-TW" dirty="0">
                <a:latin typeface="+mn-ea"/>
              </a:rPr>
              <a:t>standard cell library </a:t>
            </a:r>
            <a:r>
              <a:rPr lang="zh-TW" altLang="en-US" dirty="0">
                <a:latin typeface="+mn-ea"/>
              </a:rPr>
              <a:t>來</a:t>
            </a:r>
            <a:r>
              <a:rPr lang="zh-TW" altLang="en-US" dirty="0">
                <a:solidFill>
                  <a:srgbClr val="00B050"/>
                </a:solidFill>
                <a:latin typeface="+mn-ea"/>
              </a:rPr>
              <a:t>取得 </a:t>
            </a:r>
            <a:r>
              <a:rPr lang="en-US" altLang="zh-TW" dirty="0">
                <a:solidFill>
                  <a:srgbClr val="00B050"/>
                </a:solidFill>
                <a:latin typeface="+mn-ea"/>
              </a:rPr>
              <a:t>cell </a:t>
            </a:r>
            <a:r>
              <a:rPr lang="zh-TW" altLang="en-US" dirty="0">
                <a:solidFill>
                  <a:srgbClr val="00B050"/>
                </a:solidFill>
                <a:latin typeface="+mn-ea"/>
              </a:rPr>
              <a:t>相關資訊</a:t>
            </a:r>
            <a:r>
              <a:rPr lang="zh-TW" altLang="en-US" dirty="0">
                <a:latin typeface="+mn-ea"/>
              </a:rPr>
              <a:t>，例如：</a:t>
            </a:r>
            <a:r>
              <a:rPr lang="en-US" altLang="zh-TW" dirty="0">
                <a:solidFill>
                  <a:srgbClr val="00B050"/>
                </a:solidFill>
                <a:latin typeface="+mn-ea"/>
              </a:rPr>
              <a:t>timing</a:t>
            </a:r>
            <a:r>
              <a:rPr lang="zh-TW" altLang="en-US" dirty="0">
                <a:latin typeface="+mn-ea"/>
              </a:rPr>
              <a:t>、</a:t>
            </a:r>
            <a:r>
              <a:rPr lang="en-US" altLang="zh-TW" dirty="0">
                <a:solidFill>
                  <a:srgbClr val="00B050"/>
                </a:solidFill>
                <a:latin typeface="+mn-ea"/>
              </a:rPr>
              <a:t>power</a:t>
            </a:r>
            <a:r>
              <a:rPr lang="zh-TW" altLang="en-US" dirty="0">
                <a:latin typeface="+mn-ea"/>
              </a:rPr>
              <a:t>、</a:t>
            </a:r>
            <a:r>
              <a:rPr lang="en-US" altLang="zh-TW" dirty="0">
                <a:latin typeface="+mn-ea"/>
              </a:rPr>
              <a:t>area......</a:t>
            </a:r>
            <a:r>
              <a:rPr lang="zh-TW" altLang="en-US" dirty="0">
                <a:latin typeface="+mn-ea"/>
              </a:rPr>
              <a:t>等資訊，並利用這些資訊來完成晶片設計。</a:t>
            </a:r>
          </a:p>
          <a:p>
            <a:r>
              <a:rPr lang="zh-TW" altLang="en-US" dirty="0">
                <a:latin typeface="+mn-ea"/>
              </a:rPr>
              <a:t>產生 </a:t>
            </a:r>
            <a:r>
              <a:rPr lang="en-US" altLang="zh-TW" dirty="0">
                <a:latin typeface="+mn-ea"/>
              </a:rPr>
              <a:t>standard cell library </a:t>
            </a:r>
            <a:r>
              <a:rPr lang="zh-TW" altLang="en-US" dirty="0">
                <a:latin typeface="+mn-ea"/>
              </a:rPr>
              <a:t>的流程稱為 </a:t>
            </a:r>
            <a:r>
              <a:rPr lang="en-US" altLang="zh-TW" dirty="0">
                <a:latin typeface="+mn-ea"/>
              </a:rPr>
              <a:t>library characterization</a:t>
            </a:r>
            <a:r>
              <a:rPr lang="zh-TW" altLang="en-US" dirty="0">
                <a:latin typeface="+mn-ea"/>
              </a:rPr>
              <a:t>（資料庫特性化） </a:t>
            </a:r>
          </a:p>
          <a:p>
            <a:endParaRPr kumimoji="1"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92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6E1F2-7172-6045-8DC5-59294758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>
                <a:latin typeface="+mj-ea"/>
              </a:rPr>
              <a:t>目的：預測升壓或降壓的</a:t>
            </a:r>
            <a:r>
              <a:rPr kumimoji="1" lang="en-US" altLang="zh-TW" b="1" dirty="0">
                <a:latin typeface="+mj-ea"/>
              </a:rPr>
              <a:t>timing</a:t>
            </a:r>
            <a:r>
              <a:rPr kumimoji="1" lang="zh-TW" altLang="en-US" b="1" dirty="0">
                <a:latin typeface="+mj-ea"/>
              </a:rPr>
              <a:t>、</a:t>
            </a:r>
            <a:r>
              <a:rPr kumimoji="1" lang="en-US" altLang="zh-TW" b="1" dirty="0">
                <a:latin typeface="+mj-ea"/>
              </a:rPr>
              <a:t>power</a:t>
            </a:r>
            <a:r>
              <a:rPr kumimoji="1" lang="zh-TW" altLang="en-US" b="1" dirty="0">
                <a:latin typeface="+mj-ea"/>
              </a:rPr>
              <a:t>值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C570C5E-4B44-D347-B2AE-78D6D661D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011" y="2003746"/>
            <a:ext cx="4197978" cy="2377761"/>
          </a:xfr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722ADEB-C03C-2446-9804-B279B8FBC55E}"/>
              </a:ext>
            </a:extLst>
          </p:cNvPr>
          <p:cNvSpPr txBox="1">
            <a:spLocks/>
          </p:cNvSpPr>
          <p:nvPr/>
        </p:nvSpPr>
        <p:spPr>
          <a:xfrm>
            <a:off x="838200" y="4049485"/>
            <a:ext cx="10515600" cy="212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DF195B7-9CD7-B94E-8B6E-2B996F117CEE}"/>
              </a:ext>
            </a:extLst>
          </p:cNvPr>
          <p:cNvSpPr txBox="1">
            <a:spLocks/>
          </p:cNvSpPr>
          <p:nvPr/>
        </p:nvSpPr>
        <p:spPr>
          <a:xfrm>
            <a:off x="1643743" y="4491612"/>
            <a:ext cx="8904514" cy="1685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latin typeface="+mn-ea"/>
              </a:rPr>
              <a:t>題目的 </a:t>
            </a:r>
            <a:r>
              <a:rPr kumimoji="1" lang="en-US" altLang="zh-TW" dirty="0">
                <a:latin typeface="+mn-ea"/>
              </a:rPr>
              <a:t>input </a:t>
            </a:r>
            <a:r>
              <a:rPr kumimoji="1" lang="zh-TW" altLang="en-US" dirty="0">
                <a:latin typeface="+mn-ea"/>
              </a:rPr>
              <a:t>是 </a:t>
            </a:r>
            <a:r>
              <a:rPr kumimoji="1" lang="zh-TW" altLang="en-US" b="1" dirty="0">
                <a:latin typeface="+mn-ea"/>
              </a:rPr>
              <a:t>標準電壓</a:t>
            </a:r>
            <a:r>
              <a:rPr kumimoji="1" lang="zh-TW" altLang="en-US" dirty="0">
                <a:latin typeface="+mn-ea"/>
              </a:rPr>
              <a:t>的 </a:t>
            </a:r>
            <a:r>
              <a:rPr kumimoji="1" lang="en-US" altLang="zh-TW" dirty="0">
                <a:latin typeface="+mn-ea"/>
              </a:rPr>
              <a:t>cell</a:t>
            </a:r>
            <a:r>
              <a:rPr kumimoji="1" lang="zh-TW" altLang="en-US" dirty="0">
                <a:latin typeface="+mn-ea"/>
              </a:rPr>
              <a:t> </a:t>
            </a:r>
            <a:r>
              <a:rPr kumimoji="1" lang="en-US" altLang="zh-TW" dirty="0">
                <a:latin typeface="+mn-ea"/>
              </a:rPr>
              <a:t>library</a:t>
            </a:r>
            <a:r>
              <a:rPr kumimoji="1" lang="zh-TW" altLang="en-US" dirty="0">
                <a:latin typeface="+mn-ea"/>
              </a:rPr>
              <a:t>，以及缺少</a:t>
            </a:r>
            <a:r>
              <a:rPr kumimoji="1" lang="en-US" altLang="zh-TW" dirty="0">
                <a:latin typeface="+mn-ea"/>
              </a:rPr>
              <a:t> value </a:t>
            </a:r>
            <a:r>
              <a:rPr kumimoji="1" lang="zh-TW" altLang="en-US" dirty="0">
                <a:latin typeface="+mn-ea"/>
              </a:rPr>
              <a:t>的</a:t>
            </a:r>
            <a:r>
              <a:rPr kumimoji="1" lang="zh-TW" altLang="en-US" b="1" dirty="0">
                <a:latin typeface="+mn-ea"/>
              </a:rPr>
              <a:t>升降壓</a:t>
            </a:r>
            <a:r>
              <a:rPr kumimoji="1" lang="zh-TW" altLang="en-US" dirty="0">
                <a:latin typeface="+mn-ea"/>
              </a:rPr>
              <a:t>的 </a:t>
            </a:r>
            <a:r>
              <a:rPr kumimoji="1" lang="en-US" altLang="zh-TW" dirty="0">
                <a:latin typeface="+mn-ea"/>
              </a:rPr>
              <a:t>library</a:t>
            </a:r>
          </a:p>
          <a:p>
            <a:r>
              <a:rPr kumimoji="1" lang="zh-TW" altLang="en-US" dirty="0">
                <a:latin typeface="+mn-ea"/>
              </a:rPr>
              <a:t>要求的 </a:t>
            </a:r>
            <a:r>
              <a:rPr kumimoji="1" lang="en-US" altLang="zh-TW" dirty="0">
                <a:latin typeface="+mn-ea"/>
              </a:rPr>
              <a:t>output </a:t>
            </a:r>
            <a:r>
              <a:rPr kumimoji="1" lang="zh-TW" altLang="en-US" dirty="0">
                <a:latin typeface="+mn-ea"/>
              </a:rPr>
              <a:t>則是要補齊</a:t>
            </a:r>
            <a:r>
              <a:rPr kumimoji="1" lang="en-US" altLang="zh-TW" dirty="0">
                <a:latin typeface="+mn-ea"/>
              </a:rPr>
              <a:t> value </a:t>
            </a:r>
            <a:r>
              <a:rPr kumimoji="1" lang="zh-TW" altLang="en-US" dirty="0">
                <a:latin typeface="+mn-ea"/>
              </a:rPr>
              <a:t>的</a:t>
            </a:r>
            <a:r>
              <a:rPr kumimoji="1" lang="en-US" altLang="zh-TW" dirty="0">
                <a:latin typeface="+mn-ea"/>
              </a:rPr>
              <a:t> library</a:t>
            </a:r>
          </a:p>
          <a:p>
            <a:r>
              <a:rPr kumimoji="1" lang="zh-TW" altLang="en-US" dirty="0">
                <a:latin typeface="+mn-ea"/>
              </a:rPr>
              <a:t>本專題只做預測</a:t>
            </a:r>
            <a:r>
              <a:rPr kumimoji="1" lang="zh-TW" altLang="en-US" b="1" i="1" u="sng" dirty="0">
                <a:solidFill>
                  <a:srgbClr val="00B050"/>
                </a:solidFill>
                <a:latin typeface="+mn-ea"/>
              </a:rPr>
              <a:t>降壓</a:t>
            </a:r>
            <a:r>
              <a:rPr kumimoji="1" lang="zh-TW" altLang="en-US" dirty="0">
                <a:latin typeface="+mn-ea"/>
              </a:rPr>
              <a:t>的</a:t>
            </a:r>
            <a:r>
              <a:rPr kumimoji="1" lang="en-US" altLang="zh-TW" dirty="0">
                <a:latin typeface="+mn-ea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19269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125EA-3360-A049-9F9F-6B7F180B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>
                <a:latin typeface="+mj-ea"/>
              </a:rPr>
              <a:t>選擇的方法：線性回歸</a:t>
            </a:r>
            <a:endParaRPr kumimoji="1" lang="zh-TW" altLang="en-US" b="1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B09D738-7C03-6445-BF31-2FC410755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481" y="2016125"/>
            <a:ext cx="4587362" cy="3449638"/>
          </a:xfrm>
        </p:spPr>
      </p:pic>
    </p:spTree>
    <p:extLst>
      <p:ext uri="{BB962C8B-B14F-4D97-AF65-F5344CB8AC3E}">
        <p14:creationId xmlns:p14="http://schemas.microsoft.com/office/powerpoint/2010/main" val="116024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732F5-BC6C-3047-A586-D6FE673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>
                <a:latin typeface="PMingLiU" panose="02020500000000000000" pitchFamily="18" charset="-120"/>
                <a:ea typeface="PMingLiU" panose="02020500000000000000" pitchFamily="18" charset="-120"/>
                <a:cs typeface="Yuppy TC" panose="020F0603040207020204" pitchFamily="34" charset="-120"/>
              </a:rPr>
              <a:t>程式流程圖：目的</a:t>
            </a:r>
            <a:endParaRPr kumimoji="1" lang="zh-TW" altLang="en-US" b="1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1431B491-3289-A44E-8471-A904DED68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825" y="2808943"/>
            <a:ext cx="8646350" cy="1240114"/>
          </a:xfrm>
        </p:spPr>
      </p:pic>
    </p:spTree>
    <p:extLst>
      <p:ext uri="{BB962C8B-B14F-4D97-AF65-F5344CB8AC3E}">
        <p14:creationId xmlns:p14="http://schemas.microsoft.com/office/powerpoint/2010/main" val="8908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8604F-B677-8F42-A1F6-C0A71267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>
                <a:latin typeface="PMingLiU" panose="02020500000000000000" pitchFamily="18" charset="-120"/>
                <a:ea typeface="PMingLiU" panose="02020500000000000000" pitchFamily="18" charset="-120"/>
                <a:cs typeface="Yuppy TC" panose="020F0603040207020204" pitchFamily="34" charset="-120"/>
              </a:rPr>
              <a:t>程式流程圖：實作</a:t>
            </a:r>
            <a:endParaRPr kumimoji="1" lang="zh-TW" altLang="en-US" b="1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B6BF4C-C2BE-B84D-AFAC-58379B7F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8" y="1828799"/>
            <a:ext cx="10429352" cy="4348163"/>
          </a:xfrm>
        </p:spPr>
        <p:txBody>
          <a:bodyPr/>
          <a:lstStyle/>
          <a:p>
            <a:r>
              <a:rPr kumimoji="1" lang="zh-TW" altLang="en-US" dirty="0"/>
              <a:t>程式流程：</a:t>
            </a:r>
            <a:br>
              <a:rPr kumimoji="1" lang="en-US" altLang="zh-TW" dirty="0"/>
            </a:br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每次驗證的流程：</a:t>
            </a:r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41F45C-9CC9-D544-A10E-F0C096CB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54" y="2376870"/>
            <a:ext cx="8924964" cy="10167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F1FAFC-EAD0-E144-AE68-2A3039381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55" y="4609926"/>
            <a:ext cx="8924963" cy="8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6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62F83-F169-0841-A83F-382E7337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244" y="523982"/>
            <a:ext cx="7634555" cy="1166706"/>
          </a:xfrm>
        </p:spPr>
        <p:txBody>
          <a:bodyPr/>
          <a:lstStyle/>
          <a:p>
            <a:pPr algn="ctr"/>
            <a:r>
              <a:rPr kumimoji="1" lang="zh-TW" altLang="en-US" b="1" dirty="0"/>
              <a:t>資料出處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E8111A-805F-A749-8967-BC5E6045E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90" y="115489"/>
            <a:ext cx="5712432" cy="6627022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EC674F-CC84-3A41-AD10-54148B9926F1}"/>
              </a:ext>
            </a:extLst>
          </p:cNvPr>
          <p:cNvSpPr txBox="1">
            <a:spLocks/>
          </p:cNvSpPr>
          <p:nvPr/>
        </p:nvSpPr>
        <p:spPr>
          <a:xfrm>
            <a:off x="6226138" y="1941815"/>
            <a:ext cx="5127661" cy="423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latin typeface="+mn-ea"/>
              </a:rPr>
              <a:t>2020 </a:t>
            </a:r>
            <a:r>
              <a:rPr kumimoji="1" lang="zh-TW" altLang="en-US" dirty="0">
                <a:latin typeface="+mn-ea"/>
              </a:rPr>
              <a:t>年 </a:t>
            </a:r>
            <a:r>
              <a:rPr kumimoji="1" lang="en-US" altLang="zh-TW" dirty="0">
                <a:latin typeface="+mn-ea"/>
              </a:rPr>
              <a:t>cad</a:t>
            </a:r>
            <a:r>
              <a:rPr kumimoji="1" lang="zh-TW" altLang="en-US" dirty="0">
                <a:latin typeface="+mn-ea"/>
              </a:rPr>
              <a:t> </a:t>
            </a:r>
            <a:r>
              <a:rPr kumimoji="1" lang="en-US" altLang="zh-TW" dirty="0">
                <a:latin typeface="+mn-ea"/>
              </a:rPr>
              <a:t>contest </a:t>
            </a:r>
            <a:r>
              <a:rPr kumimoji="1" lang="zh-TW" altLang="en-US" dirty="0">
                <a:latin typeface="+mn-ea"/>
              </a:rPr>
              <a:t>官方提供的</a:t>
            </a:r>
            <a:r>
              <a:rPr kumimoji="1" lang="en-US" altLang="zh-TW" dirty="0">
                <a:latin typeface="+mn-ea"/>
              </a:rPr>
              <a:t> cell library</a:t>
            </a:r>
          </a:p>
          <a:p>
            <a:r>
              <a:rPr kumimoji="1" lang="zh-TW" altLang="en-US" dirty="0">
                <a:latin typeface="+mn-ea"/>
              </a:rPr>
              <a:t>官網上就載得到</a:t>
            </a:r>
            <a:endParaRPr kumimoji="1" lang="en-US" altLang="zh-TW" dirty="0">
              <a:latin typeface="+mn-ea"/>
            </a:endParaRPr>
          </a:p>
          <a:p>
            <a:r>
              <a:rPr kumimoji="1" lang="en-US" altLang="zh-TW" dirty="0">
                <a:latin typeface="+mn-ea"/>
              </a:rPr>
              <a:t>http://</a:t>
            </a:r>
            <a:r>
              <a:rPr kumimoji="1" lang="en-US" altLang="zh-TW" dirty="0" err="1">
                <a:latin typeface="+mn-ea"/>
              </a:rPr>
              <a:t>iccad-contest.org</a:t>
            </a:r>
            <a:r>
              <a:rPr kumimoji="1" lang="en-US" altLang="zh-TW" dirty="0">
                <a:latin typeface="+mn-ea"/>
              </a:rPr>
              <a:t>/2020/</a:t>
            </a:r>
            <a:r>
              <a:rPr kumimoji="1" lang="en-US" altLang="zh-TW" dirty="0" err="1">
                <a:latin typeface="+mn-ea"/>
              </a:rPr>
              <a:t>tw</a:t>
            </a:r>
            <a:r>
              <a:rPr kumimoji="1" lang="en-US" altLang="zh-TW" dirty="0">
                <a:latin typeface="+mn-ea"/>
              </a:rPr>
              <a:t>/</a:t>
            </a:r>
          </a:p>
          <a:p>
            <a:endParaRPr kumimoji="1"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585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62826-4D31-1F4E-A2CA-BC2C7411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/>
              <a:t>使用的套件：</a:t>
            </a:r>
            <a:r>
              <a:rPr lang="zh-TW" altLang="en-US" b="1" dirty="0"/>
              <a:t>資料擷取</a:t>
            </a:r>
            <a:endParaRPr kumimoji="1"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0B4B1C-AF47-1448-A3B2-5D483513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使用 </a:t>
            </a:r>
            <a:r>
              <a:rPr kumimoji="1" lang="en-US" altLang="zh-TW" dirty="0"/>
              <a:t>library( </a:t>
            </a:r>
            <a:r>
              <a:rPr kumimoji="1" lang="en-US" altLang="zh-TW" dirty="0" err="1"/>
              <a:t>readr</a:t>
            </a:r>
            <a:r>
              <a:rPr kumimoji="1" lang="en-US" altLang="zh-TW" dirty="0"/>
              <a:t> )</a:t>
            </a:r>
            <a:r>
              <a:rPr kumimoji="1" lang="zh-TW" altLang="en-US" dirty="0"/>
              <a:t> 和 </a:t>
            </a:r>
            <a:r>
              <a:rPr kumimoji="1" lang="en-US" altLang="zh-TW" dirty="0" err="1"/>
              <a:t>read_file</a:t>
            </a:r>
            <a:r>
              <a:rPr kumimoji="1" lang="zh-TW" altLang="en-US" dirty="0"/>
              <a:t> 讀檔</a:t>
            </a:r>
            <a:endParaRPr kumimoji="1" lang="en-US" altLang="zh-TW" dirty="0"/>
          </a:p>
          <a:p>
            <a:r>
              <a:rPr kumimoji="1" lang="zh-TW" altLang="en-US" dirty="0"/>
              <a:t>以</a:t>
            </a:r>
            <a:r>
              <a:rPr kumimoji="1" lang="en-US" altLang="zh-TW" dirty="0" err="1"/>
              <a:t>gregexpr</a:t>
            </a:r>
            <a:r>
              <a:rPr kumimoji="1" lang="zh-TW" altLang="en-US" dirty="0"/>
              <a:t> 和 </a:t>
            </a:r>
            <a:r>
              <a:rPr kumimoji="1" lang="en-US" altLang="zh-TW" dirty="0" err="1"/>
              <a:t>perl</a:t>
            </a:r>
            <a:r>
              <a:rPr kumimoji="1" lang="zh-TW" altLang="en-US" dirty="0"/>
              <a:t> 版的 </a:t>
            </a:r>
            <a:r>
              <a:rPr lang="en-US" altLang="zh-TW" dirty="0"/>
              <a:t>Regular Expression</a:t>
            </a:r>
            <a:r>
              <a:rPr lang="zh-TW" altLang="en-US" dirty="0"/>
              <a:t> 取得匹配字串的位置，再用 </a:t>
            </a:r>
            <a:r>
              <a:rPr kumimoji="1" lang="en-US" altLang="zh-TW" dirty="0"/>
              <a:t>substring</a:t>
            </a:r>
            <a:r>
              <a:rPr kumimoji="1" lang="zh-TW" altLang="en-US" dirty="0"/>
              <a:t> 擷取子字串</a:t>
            </a:r>
            <a:endParaRPr kumimoji="1" lang="en-US" altLang="zh-TW" dirty="0"/>
          </a:p>
          <a:p>
            <a:r>
              <a:rPr lang="zh-TW" altLang="en-US" dirty="0"/>
              <a:t>最後用 </a:t>
            </a:r>
            <a:r>
              <a:rPr kumimoji="1" lang="en-US" altLang="zh-TW" dirty="0" err="1"/>
              <a:t>as.numeric</a:t>
            </a:r>
            <a:r>
              <a:rPr kumimoji="1" lang="zh-TW" altLang="en-US" dirty="0"/>
              <a:t> 將每個子字串轉成數字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339425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{0DB4AAFB-0E98-6346-9292-04F41081835E}tf10001119</Template>
  <TotalTime>4739</TotalTime>
  <Words>860</Words>
  <Application>Microsoft Macintosh PowerPoint</Application>
  <PresentationFormat>寬螢幕</PresentationFormat>
  <Paragraphs>78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新細明體</vt:lpstr>
      <vt:lpstr>等线</vt:lpstr>
      <vt:lpstr>Arial</vt:lpstr>
      <vt:lpstr>Gill Sans MT</vt:lpstr>
      <vt:lpstr>圖庫</vt:lpstr>
      <vt:lpstr>R期末專題：Fast Timing Model Estimation for new PVT</vt:lpstr>
      <vt:lpstr>Introduction </vt:lpstr>
      <vt:lpstr>Introduction</vt:lpstr>
      <vt:lpstr>目的：預測升壓或降壓的timing、power值</vt:lpstr>
      <vt:lpstr>選擇的方法：線性回歸</vt:lpstr>
      <vt:lpstr>程式流程圖：目的</vt:lpstr>
      <vt:lpstr>程式流程圖：實作</vt:lpstr>
      <vt:lpstr>資料出處</vt:lpstr>
      <vt:lpstr>使用的套件：資料擷取</vt:lpstr>
      <vt:lpstr>使用的套件：重整</vt:lpstr>
      <vt:lpstr>使用的套件：視覺化展示</vt:lpstr>
      <vt:lpstr>使用的套件：線性迴歸函數</vt:lpstr>
      <vt:lpstr>用 R 畫出標準電壓下的timing以及降壓下的timing之間的關係圖</vt:lpstr>
      <vt:lpstr>用 R 畫出標準電壓下的power以及降壓下的power之間的關係圖</vt:lpstr>
      <vt:lpstr>精準度計分公式</vt:lpstr>
      <vt:lpstr>預測 Timing 的精準度</vt:lpstr>
      <vt:lpstr>預測 Power 的精準度</vt:lpstr>
      <vt:lpstr>個人心得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R期末專題：Fast Timing Model Estimation for new PVT</dc:title>
  <dc:creator>飛虎 黃</dc:creator>
  <cp:lastModifiedBy>飛虎 黃</cp:lastModifiedBy>
  <cp:revision>14</cp:revision>
  <dcterms:created xsi:type="dcterms:W3CDTF">2020-06-23T14:13:27Z</dcterms:created>
  <dcterms:modified xsi:type="dcterms:W3CDTF">2020-06-30T08:15:43Z</dcterms:modified>
</cp:coreProperties>
</file>