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404664"/>
            <a:ext cx="3608513" cy="103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528837"/>
            <a:ext cx="3133725" cy="16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3284984"/>
            <a:ext cx="31432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XlsLabelledCell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844824"/>
            <a:ext cx="503872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03" y="4725144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XlsColumn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XlsMapColumns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552" y="1556792"/>
            <a:ext cx="4972051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35896" y="3356992"/>
            <a:ext cx="5207000" cy="20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 smtClean="0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9</Words>
  <Application>Microsoft Office PowerPoint</Application>
  <PresentationFormat>画面に合わせる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XlsColumn</vt:lpstr>
      <vt:lpstr>XlsMapColumns</vt:lpstr>
      <vt:lpstr>VerticalRecords</vt:lpstr>
      <vt:lpstr>IterateTables</vt:lpstr>
      <vt:lpstr>Converter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37</cp:revision>
  <dcterms:created xsi:type="dcterms:W3CDTF">2016-02-21T03:37:51Z</dcterms:created>
  <dcterms:modified xsi:type="dcterms:W3CDTF">2016-02-26T17:33:08Z</dcterms:modified>
</cp:coreProperties>
</file>