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60" r:id="rId5"/>
    <p:sldId id="258" r:id="rId6"/>
    <p:sldId id="266" r:id="rId7"/>
    <p:sldId id="259" r:id="rId8"/>
    <p:sldId id="261" r:id="rId9"/>
    <p:sldId id="262" r:id="rId10"/>
    <p:sldId id="265" r:id="rId11"/>
    <p:sldId id="263" r:id="rId12"/>
    <p:sldId id="26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</a:t>
            </a:r>
            <a:r>
              <a:rPr lang="ja-JP" altLang="en-US" dirty="0" smtClean="0"/>
              <a:t>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92721"/>
            <a:ext cx="3905250" cy="248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 smtClean="0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50" y="404664"/>
            <a:ext cx="3608513" cy="103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528837"/>
            <a:ext cx="3133725" cy="163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3284984"/>
            <a:ext cx="31432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844824"/>
            <a:ext cx="50387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783" y="4082033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XlsColumn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XlsMapColumns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1556792"/>
            <a:ext cx="4972051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3356992"/>
            <a:ext cx="5207000" cy="20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7762</TotalTime>
  <Words>14</Words>
  <Application>Microsoft Office PowerPoint</Application>
  <PresentationFormat>画面に合わせる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基本的なサンプル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VerticalRecords</vt:lpstr>
      <vt:lpstr>VerticalRecords</vt:lpstr>
      <vt:lpstr>IterateTables</vt:lpstr>
      <vt:lpstr>Converter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53</cp:revision>
  <dcterms:created xsi:type="dcterms:W3CDTF">2016-02-21T03:37:51Z</dcterms:created>
  <dcterms:modified xsi:type="dcterms:W3CDTF">2016-03-08T08:39:15Z</dcterms:modified>
</cp:coreProperties>
</file>