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60" r:id="rId5"/>
    <p:sldId id="258" r:id="rId6"/>
    <p:sldId id="266" r:id="rId7"/>
    <p:sldId id="259" r:id="rId8"/>
    <p:sldId id="261" r:id="rId9"/>
    <p:sldId id="262" r:id="rId10"/>
    <p:sldId id="265" r:id="rId11"/>
    <p:sldId id="263" r:id="rId12"/>
    <p:sldId id="264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基本的</a:t>
            </a:r>
            <a:r>
              <a:rPr lang="ja-JP" altLang="en-US" dirty="0" smtClean="0"/>
              <a:t>なサンプル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043733" y="3779862"/>
            <a:ext cx="2354983" cy="1337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4295774"/>
            <a:ext cx="3971926" cy="14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718" y="1268760"/>
            <a:ext cx="4064944" cy="24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33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VerticalRecords</a:t>
            </a:r>
            <a:endParaRPr kumimoji="1" lang="ja-JP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340768"/>
            <a:ext cx="44386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27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</a:t>
            </a:r>
            <a:r>
              <a:rPr kumimoji="1" lang="en-US" altLang="ja-JP" dirty="0" err="1" smtClean="0"/>
              <a:t>terateTables</a:t>
            </a:r>
            <a:endParaRPr kumimoji="1" lang="ja-JP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708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54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Converter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1720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92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476672"/>
            <a:ext cx="247263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635896" y="10734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XlsCell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23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0050" y="404664"/>
            <a:ext cx="3608513" cy="103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528837"/>
            <a:ext cx="3133725" cy="163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3284984"/>
            <a:ext cx="31432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211960" y="40466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XlsLabelledCell</a:t>
            </a:r>
            <a:endParaRPr kumimoji="1" lang="ja-JP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39952" y="921469"/>
            <a:ext cx="26289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29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875" y="980728"/>
            <a:ext cx="5966279" cy="81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355" y="2204864"/>
            <a:ext cx="4648200" cy="16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4344914"/>
            <a:ext cx="4105275" cy="197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2460" y="4149080"/>
            <a:ext cx="4346487" cy="200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XlsHorizotalRecords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98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844824"/>
            <a:ext cx="503872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783" y="4082033"/>
            <a:ext cx="4752975" cy="11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XlsHorizotalRecords</a:t>
            </a:r>
            <a:endParaRPr kumimoji="1" lang="ja-JP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697" y="908720"/>
            <a:ext cx="5772150" cy="79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12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HorizontalRecords</a:t>
            </a:r>
            <a:endParaRPr kumimoji="1" lang="ja-JP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96752"/>
            <a:ext cx="38671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8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XlsColumn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4940" y="1412776"/>
            <a:ext cx="162877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582" y="2564904"/>
            <a:ext cx="2724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4509120"/>
            <a:ext cx="4800601" cy="185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23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XlsMapColumns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780928"/>
            <a:ext cx="41338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140320"/>
            <a:ext cx="5042098" cy="164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4149080"/>
            <a:ext cx="5391150" cy="172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29386" y="5286374"/>
            <a:ext cx="4619625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68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VerticalRecords</a:t>
            </a:r>
            <a:endParaRPr kumimoji="1" lang="ja-JP" alt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1196752"/>
            <a:ext cx="47053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11" y="3356992"/>
            <a:ext cx="32766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35896" y="3356992"/>
            <a:ext cx="5207000" cy="20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04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7834</TotalTime>
  <Words>14</Words>
  <Application>Microsoft Office PowerPoint</Application>
  <PresentationFormat>画面に合わせる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基本的なサンプル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HorizontalRecords</vt:lpstr>
      <vt:lpstr>XlsColumn</vt:lpstr>
      <vt:lpstr>XlsMapColumns</vt:lpstr>
      <vt:lpstr>VerticalRecords</vt:lpstr>
      <vt:lpstr>VerticalRecords</vt:lpstr>
      <vt:lpstr>IterateTables</vt:lpstr>
      <vt:lpstr>Converter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Venus</dc:creator>
  <cp:lastModifiedBy>Venus</cp:lastModifiedBy>
  <cp:revision>60</cp:revision>
  <dcterms:created xsi:type="dcterms:W3CDTF">2016-02-21T03:37:51Z</dcterms:created>
  <dcterms:modified xsi:type="dcterms:W3CDTF">2016-03-12T23:48:32Z</dcterms:modified>
</cp:coreProperties>
</file>