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92721"/>
            <a:ext cx="3905250" cy="24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140320"/>
            <a:ext cx="5042098" cy="16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4149080"/>
            <a:ext cx="5391150" cy="17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14</Words>
  <Application>Microsoft Office PowerPoint</Application>
  <PresentationFormat>画面に合わせる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56</cp:revision>
  <dcterms:created xsi:type="dcterms:W3CDTF">2016-02-21T03:37:51Z</dcterms:created>
  <dcterms:modified xsi:type="dcterms:W3CDTF">2016-03-12T00:57:07Z</dcterms:modified>
</cp:coreProperties>
</file>