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6" r:id="rId4"/>
    <p:sldId id="260" r:id="rId5"/>
    <p:sldId id="258" r:id="rId6"/>
    <p:sldId id="266" r:id="rId7"/>
    <p:sldId id="259" r:id="rId8"/>
    <p:sldId id="261" r:id="rId9"/>
    <p:sldId id="262" r:id="rId10"/>
    <p:sldId id="265" r:id="rId11"/>
    <p:sldId id="263" r:id="rId12"/>
    <p:sldId id="264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60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2016/3/13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2016/3/13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2016/3/13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2016/3/13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基本的</a:t>
            </a:r>
            <a:r>
              <a:rPr lang="ja-JP" altLang="en-US" dirty="0" smtClean="0"/>
              <a:t>なサンプル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2043733" y="3779862"/>
            <a:ext cx="2354983" cy="1337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64" name="Picture 1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3568" y="4295774"/>
            <a:ext cx="3971926" cy="14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8718" y="1268760"/>
            <a:ext cx="4064944" cy="243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3334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VerticalRecords</a:t>
            </a:r>
            <a:endParaRPr kumimoji="1" lang="ja-JP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3528" y="1340768"/>
            <a:ext cx="4438650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0279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I</a:t>
            </a:r>
            <a:r>
              <a:rPr kumimoji="1" lang="en-US" altLang="ja-JP" dirty="0" err="1" smtClean="0"/>
              <a:t>terateTables</a:t>
            </a:r>
            <a:endParaRPr kumimoji="1" lang="ja-JP" alt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5536" y="1268760"/>
            <a:ext cx="7086600" cy="2286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4548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Converter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517207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6922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1520" y="476672"/>
            <a:ext cx="247263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3635896" y="107340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XlsCell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0234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0050" y="404664"/>
            <a:ext cx="3608513" cy="1033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3528" y="1528837"/>
            <a:ext cx="3133725" cy="1638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3528" y="3284984"/>
            <a:ext cx="3143250" cy="1038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4211960" y="404664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XlsLabelledCell</a:t>
            </a:r>
            <a:endParaRPr kumimoji="1" lang="ja-JP" altLang="en-US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139952" y="921469"/>
            <a:ext cx="2628901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1298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5875" y="980728"/>
            <a:ext cx="5966279" cy="810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5355" y="2204864"/>
            <a:ext cx="4648200" cy="1628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504" y="4344914"/>
            <a:ext cx="4105275" cy="197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02460" y="4149080"/>
            <a:ext cx="4346487" cy="2000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4067944" y="253187"/>
            <a:ext cx="203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XlsHorizotalRecords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1984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3528" y="1844824"/>
            <a:ext cx="5038726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8783" y="4082033"/>
            <a:ext cx="4752975" cy="116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4067944" y="253187"/>
            <a:ext cx="203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XlsHorizotalRecords</a:t>
            </a:r>
            <a:endParaRPr kumimoji="1" lang="ja-JP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6697" y="908720"/>
            <a:ext cx="5772150" cy="79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5126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HorizontalRecords</a:t>
            </a:r>
            <a:endParaRPr kumimoji="1" lang="ja-JP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1520" y="1196752"/>
            <a:ext cx="386715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9689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XlsColumn</a:t>
            </a:r>
            <a:endParaRPr kumimoji="1" lang="ja-JP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4940" y="1412776"/>
            <a:ext cx="1628776" cy="8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9582" y="2564904"/>
            <a:ext cx="272415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1560" y="4509120"/>
            <a:ext cx="4800601" cy="1857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0237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XlsMapColumns</a:t>
            </a:r>
            <a:endParaRPr kumimoji="1" lang="ja-JP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5536" y="2780928"/>
            <a:ext cx="4133850" cy="1038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5536" y="1140320"/>
            <a:ext cx="5042098" cy="164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29386" y="5286374"/>
            <a:ext cx="4619625" cy="1571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8622" y="4400549"/>
            <a:ext cx="549592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8686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VerticalRecords</a:t>
            </a:r>
            <a:endParaRPr kumimoji="1" lang="ja-JP" altLang="en-US" dirty="0"/>
          </a:p>
        </p:txBody>
      </p:sp>
      <p:pic>
        <p:nvPicPr>
          <p:cNvPr id="6154" name="Picture 10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504" y="1196752"/>
            <a:ext cx="470535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511" y="3356992"/>
            <a:ext cx="32766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7" name="Picture 1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35896" y="3356992"/>
            <a:ext cx="5207000" cy="2076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2042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7834</TotalTime>
  <Words>14</Words>
  <Application>Microsoft Office PowerPoint</Application>
  <PresentationFormat>画面に合わせる (4:3)</PresentationFormat>
  <Paragraphs>12</Paragraphs>
  <Slides>12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Office テーマ</vt:lpstr>
      <vt:lpstr>基本的なサンプル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HorizontalRecords</vt:lpstr>
      <vt:lpstr>XlsColumn</vt:lpstr>
      <vt:lpstr>XlsMapColumns</vt:lpstr>
      <vt:lpstr>VerticalRecords</vt:lpstr>
      <vt:lpstr>VerticalRecords</vt:lpstr>
      <vt:lpstr>IterateTables</vt:lpstr>
      <vt:lpstr>Converter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Venus</dc:creator>
  <cp:lastModifiedBy>Venus</cp:lastModifiedBy>
  <cp:revision>61</cp:revision>
  <dcterms:created xsi:type="dcterms:W3CDTF">2016-02-21T03:37:51Z</dcterms:created>
  <dcterms:modified xsi:type="dcterms:W3CDTF">2016-03-13T04:35:02Z</dcterms:modified>
</cp:coreProperties>
</file>