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687D-DE0F-43FB-98AF-7C676062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AB5B3-57DD-42A1-9A1D-89F19F14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C3CA-F0C3-442D-80F2-8E551AD8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DA9-EE3B-4681-BFC3-3329E58E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1DA8-7919-460C-BA61-2092041D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B27F-69E8-4131-8B92-49361917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D564-2D28-4B0F-8BFB-BF3B23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2146-41EA-4FFC-9D00-09B13F1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8846-D5E9-42B8-9516-1A84FE8D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1D82-AA56-4A43-8993-F2EFA02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A2A6F-436B-45F1-BB1C-2D9171AF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F10D-B7FC-4651-BB7D-4954E53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6380-FA28-4D94-A9A4-1C66EDB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D41-F952-4A9A-BB25-DC0598DA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0148-A025-441B-8376-EFFAAAA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EDB-894C-4027-8007-56B998B9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A6B1-D0BC-4D37-816A-B35A03B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E0BB-0220-4B64-A2C9-7A25417B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358A-5210-489D-AF52-20E4EB62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903A-4B7A-4D0A-8CA8-543EB86D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28BB-5ADD-4028-ACD8-3522C3FF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7AA3-4D37-401C-AC8F-CC74BB2D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AD2A-8DC9-4355-B3FB-90801C0C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2675-1AD7-4EA4-A83B-669E7A18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CB81-A7A1-4B69-B2A0-2C2892C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9565-7736-44F8-94D8-41FC9737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FE29-BD18-4D6E-8B18-E6ECF77C1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CF9-2DA9-4ADE-8D4C-A18BDBA9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C3C4-1E90-433B-A7EB-FDFF6FC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C7EEF-F530-4EF7-A46C-2C5D196B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06B99-4A22-4932-A8D5-F98A7B6A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792B-EBC1-47A1-AA40-00829712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8DC4-942B-4D1F-B360-B67D631B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F687-E730-453D-89B2-864F66D7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B678-8D0E-437E-B9A1-D5852E34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D2F08-FA0C-430F-8AE2-792411EEA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0A69C-FA7D-4E90-9266-4309705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0D84A-317B-4C8A-BB11-E1B13C19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CD42E-5D29-4157-94A0-DD912A5A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B068-150D-44E4-BBC2-2776091B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83188-0578-4A1C-A58C-8914873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99B75-9085-45D2-854F-C8EB1E1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B9EA0-A064-4C19-BEB4-85E51499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9C36A-6F86-412E-8C4D-117E5921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E848E-5FBE-475B-AB4A-C50189FD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8558D-3E00-484B-9112-DB35E2F6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97F-7E88-4659-8131-1642B1DA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70A5-C79F-4F62-B61C-E13925EB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A7AC-E433-498F-B876-BF67896C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00CE-9565-494E-8A71-A80564A5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A817A-2F74-4AD4-8CCB-D8E8CCF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E7B5A-35DC-4655-8A24-1DC5675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8D21-1E7A-435E-9DEE-92A0C6E9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502FB-E951-4C1E-86E4-868948512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2EBF0-6785-4B06-9F8E-E35B8132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C6F2-FE9B-47C9-AC77-B08FC1ED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92E6-39B6-4370-8066-6A48E3C1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8F817-A73A-47FD-9D8E-16B7ABC2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736FC-8E50-40BA-8BAB-BDD8088E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436F-235C-4D92-8584-11925E2E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DABE-A5C4-42F1-AADC-31A1CBB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0D19-9569-4D45-8CAF-78524BD8A9E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5C1C-0CA9-44AF-B01F-438C26080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E0BE-A279-49C8-BDFA-0A06211B6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7101-F336-4231-86EB-44342C7A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4CD4053-5DD6-4A1C-BEC4-5DD08DA65AB8}"/>
              </a:ext>
            </a:extLst>
          </p:cNvPr>
          <p:cNvSpPr txBox="1"/>
          <p:nvPr/>
        </p:nvSpPr>
        <p:spPr>
          <a:xfrm>
            <a:off x="1189074" y="478798"/>
            <a:ext cx="98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Choropleth Maps of NC Counties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6CFBE1BB-05FA-47FD-A2E7-DE91EC32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5" y="1661161"/>
            <a:ext cx="9987600" cy="40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89691-CBB6-415F-A0AB-EA31DD16EDAE}"/>
              </a:ext>
            </a:extLst>
          </p:cNvPr>
          <p:cNvSpPr/>
          <p:nvPr/>
        </p:nvSpPr>
        <p:spPr>
          <a:xfrm>
            <a:off x="352464" y="2503177"/>
            <a:ext cx="2014331" cy="125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/ Python</a:t>
            </a:r>
          </a:p>
          <a:p>
            <a:pPr algn="ctr"/>
            <a:r>
              <a:rPr lang="en-US" dirty="0"/>
              <a:t>DATA PREP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05693-6852-49C5-A493-CF7D88B5710C}"/>
              </a:ext>
            </a:extLst>
          </p:cNvPr>
          <p:cNvCxnSpPr/>
          <p:nvPr/>
        </p:nvCxnSpPr>
        <p:spPr>
          <a:xfrm>
            <a:off x="2570922" y="3101009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AE2F95-26D9-4B17-865A-29D6CF6B42F1}"/>
              </a:ext>
            </a:extLst>
          </p:cNvPr>
          <p:cNvSpPr/>
          <p:nvPr/>
        </p:nvSpPr>
        <p:spPr>
          <a:xfrm>
            <a:off x="2570922" y="3251199"/>
            <a:ext cx="1855303" cy="32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SQLAlchemy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0142D5-B482-4206-9056-D5100142EFE7}"/>
              </a:ext>
            </a:extLst>
          </p:cNvPr>
          <p:cNvCxnSpPr>
            <a:cxnSpLocks/>
          </p:cNvCxnSpPr>
          <p:nvPr/>
        </p:nvCxnSpPr>
        <p:spPr>
          <a:xfrm>
            <a:off x="6208887" y="19433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66BDA9-7EB9-4C87-8C33-47A26291FB9E}"/>
              </a:ext>
            </a:extLst>
          </p:cNvPr>
          <p:cNvCxnSpPr/>
          <p:nvPr/>
        </p:nvCxnSpPr>
        <p:spPr>
          <a:xfrm>
            <a:off x="6321778" y="3101009"/>
            <a:ext cx="155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180253-02E2-4565-9BEC-9228D775407F}"/>
              </a:ext>
            </a:extLst>
          </p:cNvPr>
          <p:cNvSpPr/>
          <p:nvPr/>
        </p:nvSpPr>
        <p:spPr>
          <a:xfrm>
            <a:off x="6321778" y="3251199"/>
            <a:ext cx="1557847" cy="32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FBF2B-6173-40B3-832C-A5BF4F0461F2}"/>
              </a:ext>
            </a:extLst>
          </p:cNvPr>
          <p:cNvSpPr/>
          <p:nvPr/>
        </p:nvSpPr>
        <p:spPr>
          <a:xfrm>
            <a:off x="8319911" y="2438400"/>
            <a:ext cx="2178746" cy="138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  <a:p>
            <a:pPr algn="ctr"/>
            <a:r>
              <a:rPr lang="en-US" dirty="0"/>
              <a:t>DISPLAY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FEB0B1-2B80-4DB6-9E43-3D0FA964AA3D}"/>
              </a:ext>
            </a:extLst>
          </p:cNvPr>
          <p:cNvCxnSpPr/>
          <p:nvPr/>
        </p:nvCxnSpPr>
        <p:spPr>
          <a:xfrm flipV="1">
            <a:off x="767822" y="3826911"/>
            <a:ext cx="282222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B9017A-215C-4A58-B468-4B1113041F64}"/>
              </a:ext>
            </a:extLst>
          </p:cNvPr>
          <p:cNvCxnSpPr/>
          <p:nvPr/>
        </p:nvCxnSpPr>
        <p:spPr>
          <a:xfrm flipV="1">
            <a:off x="1325217" y="3826912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07CA1-1707-4754-ACC5-7179739580EE}"/>
              </a:ext>
            </a:extLst>
          </p:cNvPr>
          <p:cNvCxnSpPr/>
          <p:nvPr/>
        </p:nvCxnSpPr>
        <p:spPr>
          <a:xfrm flipH="1" flipV="1">
            <a:off x="1593343" y="3826912"/>
            <a:ext cx="31608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426B50E-F881-4DCE-905B-CDBD067F6EEA}"/>
              </a:ext>
            </a:extLst>
          </p:cNvPr>
          <p:cNvSpPr/>
          <p:nvPr/>
        </p:nvSpPr>
        <p:spPr>
          <a:xfrm>
            <a:off x="4797070" y="2083920"/>
            <a:ext cx="1412524" cy="1192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D73A4966-7AFB-47C2-9F58-771257E3986C}"/>
              </a:ext>
            </a:extLst>
          </p:cNvPr>
          <p:cNvSpPr/>
          <p:nvPr/>
        </p:nvSpPr>
        <p:spPr>
          <a:xfrm>
            <a:off x="4684886" y="2211384"/>
            <a:ext cx="1411107" cy="19289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12580E-F0C7-401B-B94B-7291671918BF}"/>
              </a:ext>
            </a:extLst>
          </p:cNvPr>
          <p:cNvSpPr/>
          <p:nvPr/>
        </p:nvSpPr>
        <p:spPr>
          <a:xfrm>
            <a:off x="4797070" y="2850199"/>
            <a:ext cx="1140174" cy="84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</a:t>
            </a:r>
          </a:p>
          <a:p>
            <a:pPr algn="ctr"/>
            <a:r>
              <a:rPr lang="en-US" dirty="0"/>
              <a:t>Project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32E248-E132-4F8F-B635-B5BCEB1422B9}"/>
              </a:ext>
            </a:extLst>
          </p:cNvPr>
          <p:cNvGrpSpPr/>
          <p:nvPr/>
        </p:nvGrpSpPr>
        <p:grpSpPr>
          <a:xfrm>
            <a:off x="352464" y="4666025"/>
            <a:ext cx="1871988" cy="1061155"/>
            <a:chOff x="389223" y="4617156"/>
            <a:chExt cx="1871988" cy="106115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348EDA-E4DD-4CA1-8EF0-B5924508EF03}"/>
                </a:ext>
              </a:extLst>
            </p:cNvPr>
            <p:cNvSpPr/>
            <p:nvPr/>
          </p:nvSpPr>
          <p:spPr>
            <a:xfrm>
              <a:off x="389223" y="4617156"/>
              <a:ext cx="1871988" cy="1061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C4A6DB-5D26-4535-B324-DE9BF63F33A9}"/>
                </a:ext>
              </a:extLst>
            </p:cNvPr>
            <p:cNvSpPr/>
            <p:nvPr/>
          </p:nvSpPr>
          <p:spPr>
            <a:xfrm>
              <a:off x="832404" y="4737865"/>
              <a:ext cx="985625" cy="732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CD4053-5DD6-4A1C-BEC4-5DD08DA65AB8}"/>
              </a:ext>
            </a:extLst>
          </p:cNvPr>
          <p:cNvSpPr txBox="1"/>
          <p:nvPr/>
        </p:nvSpPr>
        <p:spPr>
          <a:xfrm>
            <a:off x="3395663" y="500063"/>
            <a:ext cx="55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 Procedure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2A389-D585-4DFF-B658-E1E786DB6A3C}"/>
              </a:ext>
            </a:extLst>
          </p:cNvPr>
          <p:cNvCxnSpPr>
            <a:cxnSpLocks/>
          </p:cNvCxnSpPr>
          <p:nvPr/>
        </p:nvCxnSpPr>
        <p:spPr>
          <a:xfrm flipH="1">
            <a:off x="9186530" y="3826911"/>
            <a:ext cx="269132" cy="68862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7A47B-C6FA-4FA8-B230-DCEB987E4B85}"/>
              </a:ext>
            </a:extLst>
          </p:cNvPr>
          <p:cNvGrpSpPr/>
          <p:nvPr/>
        </p:nvGrpSpPr>
        <p:grpSpPr>
          <a:xfrm>
            <a:off x="6095993" y="4515534"/>
            <a:ext cx="5945365" cy="1754326"/>
            <a:chOff x="6095993" y="4515534"/>
            <a:chExt cx="594536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B38295-2113-44E4-929C-296AB5A5A540}"/>
                </a:ext>
              </a:extLst>
            </p:cNvPr>
            <p:cNvSpPr txBox="1"/>
            <p:nvPr/>
          </p:nvSpPr>
          <p:spPr>
            <a:xfrm>
              <a:off x="6095993" y="4515534"/>
              <a:ext cx="5945365" cy="1754326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Flask APP</a:t>
              </a:r>
            </a:p>
            <a:p>
              <a:pPr algn="ctr"/>
              <a:endParaRPr lang="en-US" sz="1200" b="1" dirty="0"/>
            </a:p>
            <a:p>
              <a:r>
                <a:rPr lang="en-US" sz="2400" b="1" dirty="0"/>
                <a:t>Python</a:t>
              </a:r>
              <a:r>
                <a:rPr lang="en-US" sz="2400" dirty="0"/>
                <a:t>:	Flask, </a:t>
              </a:r>
              <a:r>
                <a:rPr lang="en-US" sz="2400" dirty="0" err="1"/>
                <a:t>SQLAlchemy</a:t>
              </a:r>
              <a:endParaRPr lang="en-US" sz="2400" dirty="0"/>
            </a:p>
            <a:p>
              <a:r>
                <a:rPr lang="en-US" sz="2400" b="1" dirty="0"/>
                <a:t>HTML/CSS</a:t>
              </a:r>
              <a:r>
                <a:rPr lang="en-US" sz="2400" dirty="0"/>
                <a:t>: 	Bootstrap</a:t>
              </a:r>
            </a:p>
            <a:p>
              <a:r>
                <a:rPr lang="en-US" sz="2400" b="1" dirty="0"/>
                <a:t>JavaScript</a:t>
              </a:r>
              <a:r>
                <a:rPr lang="en-US" sz="2400" dirty="0"/>
                <a:t>:	D3, </a:t>
              </a:r>
              <a:r>
                <a:rPr lang="en-US" sz="2400" dirty="0" err="1"/>
                <a:t>mapbox</a:t>
              </a:r>
              <a:r>
                <a:rPr lang="en-US" sz="2400" dirty="0"/>
                <a:t>, leaflet.js, plotly.js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18FCA7-E700-4C6E-B0DC-6434F69EFC35}"/>
                </a:ext>
              </a:extLst>
            </p:cNvPr>
            <p:cNvCxnSpPr/>
            <p:nvPr/>
          </p:nvCxnSpPr>
          <p:spPr>
            <a:xfrm>
              <a:off x="6317861" y="4976037"/>
              <a:ext cx="5501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7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0142D5-B482-4206-9056-D5100142EFE7}"/>
              </a:ext>
            </a:extLst>
          </p:cNvPr>
          <p:cNvCxnSpPr>
            <a:cxnSpLocks/>
          </p:cNvCxnSpPr>
          <p:nvPr/>
        </p:nvCxnSpPr>
        <p:spPr>
          <a:xfrm>
            <a:off x="6208887" y="19433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426B50E-F881-4DCE-905B-CDBD067F6EEA}"/>
              </a:ext>
            </a:extLst>
          </p:cNvPr>
          <p:cNvSpPr/>
          <p:nvPr/>
        </p:nvSpPr>
        <p:spPr>
          <a:xfrm>
            <a:off x="4797070" y="2083920"/>
            <a:ext cx="1412524" cy="1192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D4053-5DD6-4A1C-BEC4-5DD08DA65AB8}"/>
              </a:ext>
            </a:extLst>
          </p:cNvPr>
          <p:cNvSpPr txBox="1"/>
          <p:nvPr/>
        </p:nvSpPr>
        <p:spPr>
          <a:xfrm>
            <a:off x="992588" y="506982"/>
            <a:ext cx="965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Project3 DB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9EC0B-58DD-48D1-89A2-592B11F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" y="1584190"/>
            <a:ext cx="6199963" cy="2222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A4E4B-2011-400A-B10C-D723B3E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36" y="1652322"/>
            <a:ext cx="2874755" cy="2041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F7CED-BA9F-4869-A4F3-2EDF7E019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8" y="4320304"/>
            <a:ext cx="9119191" cy="157788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7839E0-9280-43FC-960E-9A5B600C7E3F}"/>
              </a:ext>
            </a:extLst>
          </p:cNvPr>
          <p:cNvSpPr/>
          <p:nvPr/>
        </p:nvSpPr>
        <p:spPr>
          <a:xfrm>
            <a:off x="9590567" y="4944441"/>
            <a:ext cx="1275907" cy="32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4CD4053-5DD6-4A1C-BEC4-5DD08DA65AB8}"/>
              </a:ext>
            </a:extLst>
          </p:cNvPr>
          <p:cNvSpPr txBox="1"/>
          <p:nvPr/>
        </p:nvSpPr>
        <p:spPr>
          <a:xfrm>
            <a:off x="3602120" y="557318"/>
            <a:ext cx="519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CB72F-A42C-4BA6-AA44-6B6FAFD7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20" y="4187407"/>
            <a:ext cx="5285540" cy="654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8B391-08C3-4CB5-AA8D-A03E70AC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64" y="5172708"/>
            <a:ext cx="4334540" cy="1127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C0C57-5A42-4A5D-AED3-763EE844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523" y="3024745"/>
            <a:ext cx="8370038" cy="6640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086038-245E-4205-BB65-F28394F80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159" y="1750157"/>
            <a:ext cx="9811837" cy="770064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F120C3E8-ED21-461C-96FD-5380859823AB}"/>
              </a:ext>
            </a:extLst>
          </p:cNvPr>
          <p:cNvSpPr/>
          <p:nvPr/>
        </p:nvSpPr>
        <p:spPr>
          <a:xfrm>
            <a:off x="5609900" y="3636652"/>
            <a:ext cx="318977" cy="346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1483D0C-72DD-4021-950F-3AAB93A3B16C}"/>
              </a:ext>
            </a:extLst>
          </p:cNvPr>
          <p:cNvSpPr/>
          <p:nvPr/>
        </p:nvSpPr>
        <p:spPr>
          <a:xfrm>
            <a:off x="5609901" y="2520221"/>
            <a:ext cx="318977" cy="346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5A1A6-E5CE-45E8-8D7B-F31990DD6CB9}"/>
              </a:ext>
            </a:extLst>
          </p:cNvPr>
          <p:cNvSpPr txBox="1"/>
          <p:nvPr/>
        </p:nvSpPr>
        <p:spPr>
          <a:xfrm>
            <a:off x="9122734" y="5140366"/>
            <a:ext cx="2796363" cy="584775"/>
          </a:xfrm>
          <a:custGeom>
            <a:avLst/>
            <a:gdLst>
              <a:gd name="connsiteX0" fmla="*/ 0 w 2796363"/>
              <a:gd name="connsiteY0" fmla="*/ 0 h 584775"/>
              <a:gd name="connsiteX1" fmla="*/ 531309 w 2796363"/>
              <a:gd name="connsiteY1" fmla="*/ 0 h 584775"/>
              <a:gd name="connsiteX2" fmla="*/ 1146509 w 2796363"/>
              <a:gd name="connsiteY2" fmla="*/ 0 h 584775"/>
              <a:gd name="connsiteX3" fmla="*/ 1761709 w 2796363"/>
              <a:gd name="connsiteY3" fmla="*/ 0 h 584775"/>
              <a:gd name="connsiteX4" fmla="*/ 2265054 w 2796363"/>
              <a:gd name="connsiteY4" fmla="*/ 0 h 584775"/>
              <a:gd name="connsiteX5" fmla="*/ 2796363 w 2796363"/>
              <a:gd name="connsiteY5" fmla="*/ 0 h 584775"/>
              <a:gd name="connsiteX6" fmla="*/ 2796363 w 2796363"/>
              <a:gd name="connsiteY6" fmla="*/ 584775 h 584775"/>
              <a:gd name="connsiteX7" fmla="*/ 2265054 w 2796363"/>
              <a:gd name="connsiteY7" fmla="*/ 584775 h 584775"/>
              <a:gd name="connsiteX8" fmla="*/ 1649854 w 2796363"/>
              <a:gd name="connsiteY8" fmla="*/ 584775 h 584775"/>
              <a:gd name="connsiteX9" fmla="*/ 1034654 w 2796363"/>
              <a:gd name="connsiteY9" fmla="*/ 584775 h 584775"/>
              <a:gd name="connsiteX10" fmla="*/ 0 w 2796363"/>
              <a:gd name="connsiteY10" fmla="*/ 584775 h 584775"/>
              <a:gd name="connsiteX11" fmla="*/ 0 w 2796363"/>
              <a:gd name="connsiteY1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6363" h="584775" extrusionOk="0">
                <a:moveTo>
                  <a:pt x="0" y="0"/>
                </a:moveTo>
                <a:cubicBezTo>
                  <a:pt x="158189" y="-34120"/>
                  <a:pt x="289144" y="32145"/>
                  <a:pt x="531309" y="0"/>
                </a:cubicBezTo>
                <a:cubicBezTo>
                  <a:pt x="773474" y="-32145"/>
                  <a:pt x="847682" y="15836"/>
                  <a:pt x="1146509" y="0"/>
                </a:cubicBezTo>
                <a:cubicBezTo>
                  <a:pt x="1445336" y="-15836"/>
                  <a:pt x="1530683" y="22523"/>
                  <a:pt x="1761709" y="0"/>
                </a:cubicBezTo>
                <a:cubicBezTo>
                  <a:pt x="1992735" y="-22523"/>
                  <a:pt x="2124871" y="38755"/>
                  <a:pt x="2265054" y="0"/>
                </a:cubicBezTo>
                <a:cubicBezTo>
                  <a:pt x="2405237" y="-38755"/>
                  <a:pt x="2644597" y="60513"/>
                  <a:pt x="2796363" y="0"/>
                </a:cubicBezTo>
                <a:cubicBezTo>
                  <a:pt x="2866060" y="127267"/>
                  <a:pt x="2763217" y="333666"/>
                  <a:pt x="2796363" y="584775"/>
                </a:cubicBezTo>
                <a:cubicBezTo>
                  <a:pt x="2574411" y="596098"/>
                  <a:pt x="2468732" y="537071"/>
                  <a:pt x="2265054" y="584775"/>
                </a:cubicBezTo>
                <a:cubicBezTo>
                  <a:pt x="2061376" y="632479"/>
                  <a:pt x="1882949" y="515908"/>
                  <a:pt x="1649854" y="584775"/>
                </a:cubicBezTo>
                <a:cubicBezTo>
                  <a:pt x="1416759" y="653642"/>
                  <a:pt x="1199306" y="551325"/>
                  <a:pt x="1034654" y="584775"/>
                </a:cubicBezTo>
                <a:cubicBezTo>
                  <a:pt x="870002" y="618225"/>
                  <a:pt x="384106" y="582554"/>
                  <a:pt x="0" y="584775"/>
                </a:cubicBezTo>
                <a:cubicBezTo>
                  <a:pt x="-44413" y="349075"/>
                  <a:pt x="35779" y="19183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URL Converter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8870FC-5ADB-45DB-9294-C466F7D02728}"/>
              </a:ext>
            </a:extLst>
          </p:cNvPr>
          <p:cNvSpPr/>
          <p:nvPr/>
        </p:nvSpPr>
        <p:spPr>
          <a:xfrm>
            <a:off x="8412160" y="4045344"/>
            <a:ext cx="2209767" cy="939040"/>
          </a:xfrm>
          <a:custGeom>
            <a:avLst/>
            <a:gdLst>
              <a:gd name="connsiteX0" fmla="*/ 2626241 w 2626241"/>
              <a:gd name="connsiteY0" fmla="*/ 851051 h 851051"/>
              <a:gd name="connsiteX1" fmla="*/ 1456660 w 2626241"/>
              <a:gd name="connsiteY1" fmla="*/ 223730 h 851051"/>
              <a:gd name="connsiteX2" fmla="*/ 967562 w 2626241"/>
              <a:gd name="connsiteY2" fmla="*/ 351321 h 851051"/>
              <a:gd name="connsiteX3" fmla="*/ 797441 w 2626241"/>
              <a:gd name="connsiteY3" fmla="*/ 446 h 851051"/>
              <a:gd name="connsiteX4" fmla="*/ 1222744 w 2626241"/>
              <a:gd name="connsiteY4" fmla="*/ 436381 h 851051"/>
              <a:gd name="connsiteX5" fmla="*/ 0 w 2626241"/>
              <a:gd name="connsiteY5" fmla="*/ 319423 h 851051"/>
              <a:gd name="connsiteX6" fmla="*/ 0 w 2626241"/>
              <a:gd name="connsiteY6" fmla="*/ 319423 h 85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241" h="851051">
                <a:moveTo>
                  <a:pt x="2626241" y="851051"/>
                </a:moveTo>
                <a:cubicBezTo>
                  <a:pt x="2179673" y="579034"/>
                  <a:pt x="1733106" y="307018"/>
                  <a:pt x="1456660" y="223730"/>
                </a:cubicBezTo>
                <a:cubicBezTo>
                  <a:pt x="1180213" y="140442"/>
                  <a:pt x="1077432" y="388535"/>
                  <a:pt x="967562" y="351321"/>
                </a:cubicBezTo>
                <a:cubicBezTo>
                  <a:pt x="857692" y="314107"/>
                  <a:pt x="754911" y="-13731"/>
                  <a:pt x="797441" y="446"/>
                </a:cubicBezTo>
                <a:cubicBezTo>
                  <a:pt x="839971" y="14623"/>
                  <a:pt x="1355651" y="383218"/>
                  <a:pt x="1222744" y="436381"/>
                </a:cubicBezTo>
                <a:cubicBezTo>
                  <a:pt x="1089837" y="489544"/>
                  <a:pt x="0" y="319423"/>
                  <a:pt x="0" y="319423"/>
                </a:cubicBezTo>
                <a:lnTo>
                  <a:pt x="0" y="319423"/>
                </a:lnTo>
              </a:path>
            </a:pathLst>
          </a:custGeom>
          <a:ln w="25400" cap="flat" cmpd="sng" algn="ctr">
            <a:solidFill>
              <a:schemeClr val="accent5"/>
            </a:solidFill>
            <a:prstDash val="solid"/>
            <a:round/>
            <a:headEnd type="none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0142D5-B482-4206-9056-D5100142EFE7}"/>
              </a:ext>
            </a:extLst>
          </p:cNvPr>
          <p:cNvCxnSpPr>
            <a:cxnSpLocks/>
          </p:cNvCxnSpPr>
          <p:nvPr/>
        </p:nvCxnSpPr>
        <p:spPr>
          <a:xfrm>
            <a:off x="6208887" y="19433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426B50E-F881-4DCE-905B-CDBD067F6EEA}"/>
              </a:ext>
            </a:extLst>
          </p:cNvPr>
          <p:cNvSpPr/>
          <p:nvPr/>
        </p:nvSpPr>
        <p:spPr>
          <a:xfrm>
            <a:off x="4797070" y="2083920"/>
            <a:ext cx="1412524" cy="1192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D4053-5DD6-4A1C-BEC4-5DD08DA65AB8}"/>
              </a:ext>
            </a:extLst>
          </p:cNvPr>
          <p:cNvSpPr txBox="1"/>
          <p:nvPr/>
        </p:nvSpPr>
        <p:spPr>
          <a:xfrm>
            <a:off x="4025100" y="506982"/>
            <a:ext cx="38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Future Work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53BCF96-C7A2-4842-9A5F-DC6761241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4" y="1643327"/>
            <a:ext cx="3803553" cy="389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A11AA-3A53-4F9D-88C7-A172BB8D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804447"/>
            <a:ext cx="7910513" cy="341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99E4-1917-4B84-B63F-EFDC28F66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404" y="4675671"/>
            <a:ext cx="2439633" cy="1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ALPESH</dc:creator>
  <cp:lastModifiedBy>Jerry Greenough</cp:lastModifiedBy>
  <cp:revision>27</cp:revision>
  <dcterms:created xsi:type="dcterms:W3CDTF">2019-10-21T22:51:22Z</dcterms:created>
  <dcterms:modified xsi:type="dcterms:W3CDTF">2019-10-25T15:26:48Z</dcterms:modified>
</cp:coreProperties>
</file>